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A610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gradFill>
            <a:gsLst>
              <a:gs pos="0">
                <a:schemeClr val="accent1"/>
              </a:gs>
              <a:gs pos="100000">
                <a:schemeClr val="accent1">
                  <a:hueOff val="321132"/>
                  <a:satOff val="-12043"/>
                  <a:lumOff val="-7113"/>
                </a:schemeClr>
              </a:gs>
            </a:gsLst>
            <a:lin ang="5400000"/>
          </a:gra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1288" y="-10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6" name="Shape 30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944339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Image"/>
          <p:cNvSpPr>
            <a:spLocks noGrp="1"/>
          </p:cNvSpPr>
          <p:nvPr>
            <p:ph type="pic" sz="half" idx="13"/>
          </p:nvPr>
        </p:nvSpPr>
        <p:spPr>
          <a:xfrm>
            <a:off x="6959600" y="1828800"/>
            <a:ext cx="4572000" cy="6096000"/>
          </a:xfrm>
          <a:prstGeom prst="rect">
            <a:avLst/>
          </a:prstGeom>
          <a:ln w="25400">
            <a:solidFill>
              <a:srgbClr val="FFFFFF"/>
            </a:solidFill>
          </a:ln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635000" y="15240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49022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half" idx="13"/>
          </p:nvPr>
        </p:nvSpPr>
        <p:spPr>
          <a:xfrm>
            <a:off x="6959600" y="1828800"/>
            <a:ext cx="4572000" cy="6096000"/>
          </a:xfrm>
          <a:prstGeom prst="rect">
            <a:avLst/>
          </a:prstGeom>
          <a:ln w="25400">
            <a:solidFill>
              <a:srgbClr val="FFFFFF"/>
            </a:solidFill>
          </a:ln>
          <a:effectLst>
            <a:reflection stA="50000" endPos="40000" dir="5400000" sy="-100000" algn="bl" rotWithShape="0"/>
          </a:effectLst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635000" y="15240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49022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Image"/>
          <p:cNvSpPr>
            <a:spLocks noGrp="1"/>
          </p:cNvSpPr>
          <p:nvPr>
            <p:ph type="pic" sz="quarter" idx="13"/>
          </p:nvPr>
        </p:nvSpPr>
        <p:spPr>
          <a:xfrm>
            <a:off x="7277100" y="2895600"/>
            <a:ext cx="4102100" cy="5461000"/>
          </a:xfrm>
          <a:prstGeom prst="rect">
            <a:avLst/>
          </a:prstGeom>
          <a:ln w="25400">
            <a:solidFill>
              <a:srgbClr val="FFFFFF"/>
            </a:solidFill>
          </a:ln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0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xfrm>
            <a:off x="660400" y="4292600"/>
            <a:ext cx="11684000" cy="22225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200" cap="all" spc="992"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60400" y="3416300"/>
            <a:ext cx="11684000" cy="8890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SzTx/>
              <a:buNone/>
              <a:defRPr sz="2400" cap="all" spc="384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228600">
              <a:spcBef>
                <a:spcPts val="0"/>
              </a:spcBef>
              <a:buSzTx/>
              <a:buNone/>
              <a:defRPr sz="2400" cap="all" spc="384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457200">
              <a:spcBef>
                <a:spcPts val="0"/>
              </a:spcBef>
              <a:buSzTx/>
              <a:buNone/>
              <a:defRPr sz="2400" cap="all" spc="384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685800">
              <a:spcBef>
                <a:spcPts val="0"/>
              </a:spcBef>
              <a:buSzTx/>
              <a:buNone/>
              <a:defRPr sz="2400" cap="all" spc="384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914400">
              <a:spcBef>
                <a:spcPts val="0"/>
              </a:spcBef>
              <a:buSzTx/>
              <a:buNone/>
              <a:defRPr sz="2400" cap="all" spc="384">
                <a:solidFill>
                  <a:srgbClr val="55D7F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897" y="9258300"/>
            <a:ext cx="352045" cy="419100"/>
          </a:xfrm>
          <a:prstGeom prst="rect">
            <a:avLst/>
          </a:prstGeom>
        </p:spPr>
        <p:txBody>
          <a:bodyPr/>
          <a:lstStyle>
            <a:lvl1pPr>
              <a:defRPr>
                <a:latin typeface="Avenir Light"/>
                <a:ea typeface="Avenir Light"/>
                <a:cs typeface="Avenir Light"/>
                <a:sym typeface="Avenir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슬라이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Text"/>
          <p:cNvSpPr txBox="1">
            <a:spLocks noGrp="1"/>
          </p:cNvSpPr>
          <p:nvPr>
            <p:ph type="title"/>
          </p:nvPr>
        </p:nvSpPr>
        <p:spPr>
          <a:xfrm>
            <a:off x="1625599" y="2416387"/>
            <a:ext cx="9753602" cy="2546774"/>
          </a:xfrm>
          <a:prstGeom prst="rect">
            <a:avLst/>
          </a:prstGeom>
        </p:spPr>
        <p:txBody>
          <a:bodyPr lIns="48767" tIns="48767" rIns="48767" bIns="48767" anchor="b">
            <a:normAutofit/>
          </a:bodyPr>
          <a:lstStyle>
            <a:lvl1pPr defTabSz="1300480">
              <a:lnSpc>
                <a:spcPct val="90000"/>
              </a:lnSpc>
              <a:defRPr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14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25599" y="5061373"/>
            <a:ext cx="9753602" cy="1766147"/>
          </a:xfrm>
          <a:prstGeom prst="rect">
            <a:avLst/>
          </a:prstGeom>
        </p:spPr>
        <p:txBody>
          <a:bodyPr lIns="48767" tIns="48767" rIns="48767" bIns="48767" anchor="t">
            <a:normAutofit/>
          </a:bodyPr>
          <a:lstStyle>
            <a:lvl1pPr marL="0" indent="0" algn="ctr" defTabSz="1300480">
              <a:lnSpc>
                <a:spcPct val="90000"/>
              </a:lnSpc>
              <a:spcBef>
                <a:spcPts val="1400"/>
              </a:spcBef>
              <a:buSzTx/>
              <a:buNone/>
              <a:defRPr sz="3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  <a:lvl2pPr marL="0" indent="457200" algn="ctr" defTabSz="1300480">
              <a:lnSpc>
                <a:spcPct val="90000"/>
              </a:lnSpc>
              <a:spcBef>
                <a:spcPts val="1400"/>
              </a:spcBef>
              <a:buSzTx/>
              <a:buNone/>
              <a:defRPr sz="3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2pPr>
            <a:lvl3pPr marL="0" indent="914400" algn="ctr" defTabSz="1300480">
              <a:lnSpc>
                <a:spcPct val="90000"/>
              </a:lnSpc>
              <a:spcBef>
                <a:spcPts val="1400"/>
              </a:spcBef>
              <a:buSzTx/>
              <a:buNone/>
              <a:defRPr sz="3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3pPr>
            <a:lvl4pPr marL="0" indent="1371600" algn="ctr" defTabSz="1300480">
              <a:lnSpc>
                <a:spcPct val="90000"/>
              </a:lnSpc>
              <a:spcBef>
                <a:spcPts val="1400"/>
              </a:spcBef>
              <a:buSzTx/>
              <a:buNone/>
              <a:defRPr sz="3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4pPr>
            <a:lvl5pPr marL="0" indent="1828800" algn="ctr" defTabSz="1300480">
              <a:lnSpc>
                <a:spcPct val="90000"/>
              </a:lnSpc>
              <a:spcBef>
                <a:spcPts val="1400"/>
              </a:spcBef>
              <a:buSzTx/>
              <a:buNone/>
              <a:defRPr sz="3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4464" y="8024622"/>
            <a:ext cx="336257" cy="338837"/>
          </a:xfrm>
          <a:prstGeom prst="rect">
            <a:avLst/>
          </a:prstGeom>
        </p:spPr>
        <p:txBody>
          <a:bodyPr lIns="48767" tIns="48767" rIns="48767" bIns="48767" anchor="ctr"/>
          <a:lstStyle>
            <a:lvl1pPr algn="r" defTabSz="1300480">
              <a:defRPr sz="1600">
                <a:solidFill>
                  <a:srgbClr val="88888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Text"/>
          <p:cNvSpPr txBox="1">
            <a:spLocks noGrp="1"/>
          </p:cNvSpPr>
          <p:nvPr>
            <p:ph type="title"/>
          </p:nvPr>
        </p:nvSpPr>
        <p:spPr>
          <a:xfrm>
            <a:off x="894079" y="1608666"/>
            <a:ext cx="11216642" cy="1413935"/>
          </a:xfrm>
          <a:prstGeom prst="rect">
            <a:avLst/>
          </a:prstGeom>
        </p:spPr>
        <p:txBody>
          <a:bodyPr lIns="48767" tIns="48767" rIns="48767" bIns="48767">
            <a:normAutofit/>
          </a:bodyPr>
          <a:lstStyle>
            <a:lvl1pPr algn="l" defTabSz="1300480">
              <a:lnSpc>
                <a:spcPct val="90000"/>
              </a:lnSpc>
              <a:defRPr sz="6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Title Text</a:t>
            </a:r>
          </a:p>
        </p:txBody>
      </p:sp>
      <p:sp>
        <p:nvSpPr>
          <p:cNvPr id="154" name="Body Level One…"/>
          <p:cNvSpPr txBox="1">
            <a:spLocks noGrp="1"/>
          </p:cNvSpPr>
          <p:nvPr>
            <p:ph type="body" idx="1"/>
          </p:nvPr>
        </p:nvSpPr>
        <p:spPr>
          <a:xfrm>
            <a:off x="894079" y="3166533"/>
            <a:ext cx="11216642" cy="4641428"/>
          </a:xfrm>
          <a:prstGeom prst="rect">
            <a:avLst/>
          </a:prstGeom>
        </p:spPr>
        <p:txBody>
          <a:bodyPr lIns="48767" tIns="48767" rIns="48767" bIns="48767" anchor="t">
            <a:normAutofit/>
          </a:bodyPr>
          <a:lstStyle>
            <a:lvl1pPr marL="310242" indent="-310242" defTabSz="1300480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defRPr sz="3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  <a:lvl2pPr marL="819150" indent="-361950" defTabSz="1300480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defRPr sz="3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2pPr>
            <a:lvl3pPr marL="1348739" indent="-434339" defTabSz="1300480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defRPr sz="3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3pPr>
            <a:lvl4pPr marL="1854200" indent="-482600" defTabSz="1300480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defRPr sz="3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4pPr>
            <a:lvl5pPr marL="2311400" indent="-482600" defTabSz="1300480">
              <a:lnSpc>
                <a:spcPct val="90000"/>
              </a:lnSpc>
              <a:spcBef>
                <a:spcPts val="1400"/>
              </a:spcBef>
              <a:buSzPct val="100000"/>
              <a:buFont typeface="Arial"/>
              <a:defRPr sz="3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4464" y="8024622"/>
            <a:ext cx="336257" cy="338837"/>
          </a:xfrm>
          <a:prstGeom prst="rect">
            <a:avLst/>
          </a:prstGeom>
        </p:spPr>
        <p:txBody>
          <a:bodyPr lIns="48767" tIns="48767" rIns="48767" bIns="48767" anchor="ctr"/>
          <a:lstStyle>
            <a:lvl1pPr algn="r" defTabSz="1300480">
              <a:defRPr sz="1600">
                <a:solidFill>
                  <a:srgbClr val="88888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제목 개체 틀 2"/>
          <p:cNvSpPr txBox="1"/>
          <p:nvPr/>
        </p:nvSpPr>
        <p:spPr>
          <a:xfrm>
            <a:off x="652983" y="1253838"/>
            <a:ext cx="11704321" cy="646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normAutofit/>
          </a:bodyPr>
          <a:lstStyle>
            <a:lvl1pPr algn="l" defTabSz="1300480"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마스터 제목 스타일 편집</a:t>
            </a:r>
          </a:p>
        </p:txBody>
      </p:sp>
      <p:sp>
        <p:nvSpPr>
          <p:cNvPr id="163" name="제목 개체 틀 2"/>
          <p:cNvSpPr txBox="1"/>
          <p:nvPr/>
        </p:nvSpPr>
        <p:spPr>
          <a:xfrm>
            <a:off x="669439" y="1160692"/>
            <a:ext cx="11704322" cy="955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>
            <a:lvl1pPr algn="l" defTabSz="1300480">
              <a:defRPr sz="56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>
              <a:defRPr b="1">
                <a:latin typeface="Tahoma"/>
                <a:ea typeface="Tahoma"/>
                <a:cs typeface="Tahoma"/>
                <a:sym typeface="Tahoma"/>
              </a:defRPr>
            </a:pPr>
            <a:r>
              <a:rPr b="0">
                <a:latin typeface="NanumGothic Bold"/>
                <a:ea typeface="NanumGothic Bold"/>
                <a:cs typeface="NanumGothic Bold"/>
                <a:sym typeface="NanumGothic Bold"/>
              </a:rPr>
              <a:t>마스터 제목 스타일 편집</a:t>
            </a:r>
          </a:p>
        </p:txBody>
      </p:sp>
      <p:pic>
        <p:nvPicPr>
          <p:cNvPr id="164" name="그림 33" descr="그림 33"/>
          <p:cNvPicPr>
            <a:picLocks noChangeAspect="1"/>
          </p:cNvPicPr>
          <p:nvPr/>
        </p:nvPicPr>
        <p:blipFill>
          <a:blip r:embed="rId2">
            <a:extLst/>
          </a:blip>
          <a:srcRect r="24899"/>
          <a:stretch>
            <a:fillRect/>
          </a:stretch>
        </p:blipFill>
        <p:spPr>
          <a:xfrm>
            <a:off x="-1" y="-1"/>
            <a:ext cx="13004801" cy="97536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0" name="그룹 22"/>
          <p:cNvGrpSpPr/>
          <p:nvPr/>
        </p:nvGrpSpPr>
        <p:grpSpPr>
          <a:xfrm>
            <a:off x="0" y="6139032"/>
            <a:ext cx="12999425" cy="3614570"/>
            <a:chOff x="0" y="0"/>
            <a:chExt cx="12999424" cy="3614569"/>
          </a:xfrm>
        </p:grpSpPr>
        <p:grpSp>
          <p:nvGrpSpPr>
            <p:cNvPr id="168" name="그룹 25"/>
            <p:cNvGrpSpPr/>
            <p:nvPr/>
          </p:nvGrpSpPr>
          <p:grpSpPr>
            <a:xfrm>
              <a:off x="0" y="331989"/>
              <a:ext cx="12999425" cy="3282581"/>
              <a:chOff x="0" y="0"/>
              <a:chExt cx="12999424" cy="3282580"/>
            </a:xfrm>
          </p:grpSpPr>
          <p:sp>
            <p:nvSpPr>
              <p:cNvPr id="165" name="Rectangle 6"/>
              <p:cNvSpPr/>
              <p:nvPr/>
            </p:nvSpPr>
            <p:spPr>
              <a:xfrm>
                <a:off x="8678144" y="0"/>
                <a:ext cx="4321281" cy="3282580"/>
              </a:xfrm>
              <a:prstGeom prst="rect">
                <a:avLst/>
              </a:prstGeom>
              <a:solidFill>
                <a:srgbClr val="39689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sz="240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endParaRPr/>
              </a:p>
            </p:txBody>
          </p:sp>
          <p:sp>
            <p:nvSpPr>
              <p:cNvPr id="166" name="Freeform 5"/>
              <p:cNvSpPr/>
              <p:nvPr/>
            </p:nvSpPr>
            <p:spPr>
              <a:xfrm>
                <a:off x="4332245" y="0"/>
                <a:ext cx="4556801" cy="32825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795"/>
                    </a:moveTo>
                    <a:lnTo>
                      <a:pt x="20578" y="9403"/>
                    </a:lnTo>
                    <a:lnTo>
                      <a:pt x="20578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20578" y="21600"/>
                    </a:lnTo>
                    <a:lnTo>
                      <a:pt x="20578" y="12197"/>
                    </a:lnTo>
                    <a:lnTo>
                      <a:pt x="21600" y="1079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sz="240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endParaRPr/>
              </a:p>
            </p:txBody>
          </p:sp>
          <p:sp>
            <p:nvSpPr>
              <p:cNvPr id="167" name="Freeform 7"/>
              <p:cNvSpPr/>
              <p:nvPr/>
            </p:nvSpPr>
            <p:spPr>
              <a:xfrm>
                <a:off x="0" y="-1"/>
                <a:ext cx="4556801" cy="32796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795"/>
                    </a:moveTo>
                    <a:lnTo>
                      <a:pt x="20573" y="9403"/>
                    </a:lnTo>
                    <a:lnTo>
                      <a:pt x="20573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20573" y="21600"/>
                    </a:lnTo>
                    <a:lnTo>
                      <a:pt x="20573" y="12197"/>
                    </a:lnTo>
                    <a:lnTo>
                      <a:pt x="21600" y="10795"/>
                    </a:lnTo>
                    <a:close/>
                  </a:path>
                </a:pathLst>
              </a:custGeom>
              <a:solidFill>
                <a:srgbClr val="B3B8B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sz="2400">
                    <a:solidFill>
                      <a:srgbClr val="000000"/>
                    </a:solidFill>
                    <a:latin typeface="맑은 고딕"/>
                    <a:ea typeface="맑은 고딕"/>
                    <a:cs typeface="맑은 고딕"/>
                    <a:sym typeface="맑은 고딕"/>
                  </a:defRPr>
                </a:pPr>
                <a:endParaRPr/>
              </a:p>
            </p:txBody>
          </p:sp>
        </p:grpSp>
        <p:sp>
          <p:nvSpPr>
            <p:cNvPr id="169" name="이등변 삼각형 24"/>
            <p:cNvSpPr/>
            <p:nvPr/>
          </p:nvSpPr>
          <p:spPr>
            <a:xfrm>
              <a:off x="12042986" y="0"/>
              <a:ext cx="392855" cy="440418"/>
            </a:xfrm>
            <a:prstGeom prst="triangle">
              <a:avLst/>
            </a:prstGeom>
            <a:solidFill>
              <a:srgbClr val="396890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240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</p:grpSp>
      <p:grpSp>
        <p:nvGrpSpPr>
          <p:cNvPr id="175" name="그룹 28"/>
          <p:cNvGrpSpPr/>
          <p:nvPr/>
        </p:nvGrpSpPr>
        <p:grpSpPr>
          <a:xfrm>
            <a:off x="1089110" y="2963683"/>
            <a:ext cx="2494161" cy="1739756"/>
            <a:chOff x="0" y="0"/>
            <a:chExt cx="2494159" cy="1739754"/>
          </a:xfrm>
        </p:grpSpPr>
        <p:sp>
          <p:nvSpPr>
            <p:cNvPr id="171" name="Freeform 70"/>
            <p:cNvSpPr/>
            <p:nvPr/>
          </p:nvSpPr>
          <p:spPr>
            <a:xfrm>
              <a:off x="343845" y="-1"/>
              <a:ext cx="2150315" cy="1739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274" y="2708"/>
                  </a:moveTo>
                  <a:lnTo>
                    <a:pt x="7191" y="478"/>
                  </a:lnTo>
                  <a:lnTo>
                    <a:pt x="7063" y="287"/>
                  </a:lnTo>
                  <a:lnTo>
                    <a:pt x="6908" y="127"/>
                  </a:lnTo>
                  <a:lnTo>
                    <a:pt x="6702" y="32"/>
                  </a:lnTo>
                  <a:lnTo>
                    <a:pt x="6521" y="0"/>
                  </a:lnTo>
                  <a:lnTo>
                    <a:pt x="773" y="0"/>
                  </a:lnTo>
                  <a:lnTo>
                    <a:pt x="619" y="32"/>
                  </a:lnTo>
                  <a:lnTo>
                    <a:pt x="490" y="96"/>
                  </a:lnTo>
                  <a:lnTo>
                    <a:pt x="335" y="159"/>
                  </a:lnTo>
                  <a:lnTo>
                    <a:pt x="206" y="287"/>
                  </a:lnTo>
                  <a:lnTo>
                    <a:pt x="52" y="605"/>
                  </a:lnTo>
                  <a:lnTo>
                    <a:pt x="0" y="796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3473"/>
                  </a:lnTo>
                  <a:lnTo>
                    <a:pt x="21548" y="3313"/>
                  </a:lnTo>
                  <a:lnTo>
                    <a:pt x="21471" y="3122"/>
                  </a:lnTo>
                  <a:lnTo>
                    <a:pt x="21265" y="2867"/>
                  </a:lnTo>
                  <a:lnTo>
                    <a:pt x="21110" y="2772"/>
                  </a:lnTo>
                  <a:lnTo>
                    <a:pt x="20981" y="2708"/>
                  </a:lnTo>
                  <a:lnTo>
                    <a:pt x="8274" y="2708"/>
                  </a:lnTo>
                  <a:close/>
                </a:path>
              </a:pathLst>
            </a:custGeom>
            <a:solidFill>
              <a:srgbClr val="DE8E2A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240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172" name="Freeform 71"/>
            <p:cNvSpPr/>
            <p:nvPr/>
          </p:nvSpPr>
          <p:spPr>
            <a:xfrm>
              <a:off x="415693" y="300223"/>
              <a:ext cx="2006619" cy="141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93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3835"/>
                  </a:lnTo>
                  <a:lnTo>
                    <a:pt x="18893" y="0"/>
                  </a:lnTo>
                  <a:close/>
                  <a:moveTo>
                    <a:pt x="1657" y="3130"/>
                  </a:moveTo>
                  <a:lnTo>
                    <a:pt x="1574" y="3091"/>
                  </a:lnTo>
                  <a:lnTo>
                    <a:pt x="1464" y="3052"/>
                  </a:lnTo>
                  <a:lnTo>
                    <a:pt x="1381" y="3013"/>
                  </a:lnTo>
                  <a:lnTo>
                    <a:pt x="1243" y="2817"/>
                  </a:lnTo>
                  <a:lnTo>
                    <a:pt x="1188" y="2661"/>
                  </a:lnTo>
                  <a:lnTo>
                    <a:pt x="1160" y="2543"/>
                  </a:lnTo>
                  <a:lnTo>
                    <a:pt x="1160" y="2230"/>
                  </a:lnTo>
                  <a:lnTo>
                    <a:pt x="1188" y="2113"/>
                  </a:lnTo>
                  <a:lnTo>
                    <a:pt x="1298" y="1878"/>
                  </a:lnTo>
                  <a:lnTo>
                    <a:pt x="1464" y="1722"/>
                  </a:lnTo>
                  <a:lnTo>
                    <a:pt x="1574" y="1683"/>
                  </a:lnTo>
                  <a:lnTo>
                    <a:pt x="1768" y="1683"/>
                  </a:lnTo>
                  <a:lnTo>
                    <a:pt x="1878" y="1722"/>
                  </a:lnTo>
                  <a:lnTo>
                    <a:pt x="2044" y="1878"/>
                  </a:lnTo>
                  <a:lnTo>
                    <a:pt x="2154" y="2113"/>
                  </a:lnTo>
                  <a:lnTo>
                    <a:pt x="2182" y="2230"/>
                  </a:lnTo>
                  <a:lnTo>
                    <a:pt x="2182" y="2543"/>
                  </a:lnTo>
                  <a:lnTo>
                    <a:pt x="2154" y="2661"/>
                  </a:lnTo>
                  <a:lnTo>
                    <a:pt x="2099" y="2817"/>
                  </a:lnTo>
                  <a:lnTo>
                    <a:pt x="1961" y="3013"/>
                  </a:lnTo>
                  <a:lnTo>
                    <a:pt x="1878" y="3052"/>
                  </a:lnTo>
                  <a:lnTo>
                    <a:pt x="1657" y="3130"/>
                  </a:lnTo>
                  <a:close/>
                  <a:moveTo>
                    <a:pt x="3950" y="3130"/>
                  </a:moveTo>
                  <a:lnTo>
                    <a:pt x="3839" y="3091"/>
                  </a:lnTo>
                  <a:lnTo>
                    <a:pt x="3674" y="3013"/>
                  </a:lnTo>
                  <a:lnTo>
                    <a:pt x="3536" y="2817"/>
                  </a:lnTo>
                  <a:lnTo>
                    <a:pt x="3480" y="2661"/>
                  </a:lnTo>
                  <a:lnTo>
                    <a:pt x="3453" y="2543"/>
                  </a:lnTo>
                  <a:lnTo>
                    <a:pt x="3425" y="2387"/>
                  </a:lnTo>
                  <a:lnTo>
                    <a:pt x="3453" y="2230"/>
                  </a:lnTo>
                  <a:lnTo>
                    <a:pt x="3480" y="2113"/>
                  </a:lnTo>
                  <a:lnTo>
                    <a:pt x="3591" y="1878"/>
                  </a:lnTo>
                  <a:lnTo>
                    <a:pt x="3757" y="1722"/>
                  </a:lnTo>
                  <a:lnTo>
                    <a:pt x="3839" y="1683"/>
                  </a:lnTo>
                  <a:lnTo>
                    <a:pt x="4060" y="1683"/>
                  </a:lnTo>
                  <a:lnTo>
                    <a:pt x="4143" y="1722"/>
                  </a:lnTo>
                  <a:lnTo>
                    <a:pt x="4309" y="1878"/>
                  </a:lnTo>
                  <a:lnTo>
                    <a:pt x="4419" y="2113"/>
                  </a:lnTo>
                  <a:lnTo>
                    <a:pt x="4447" y="2230"/>
                  </a:lnTo>
                  <a:lnTo>
                    <a:pt x="4475" y="2387"/>
                  </a:lnTo>
                  <a:lnTo>
                    <a:pt x="4447" y="2543"/>
                  </a:lnTo>
                  <a:lnTo>
                    <a:pt x="4419" y="2661"/>
                  </a:lnTo>
                  <a:lnTo>
                    <a:pt x="4364" y="2817"/>
                  </a:lnTo>
                  <a:lnTo>
                    <a:pt x="4226" y="3013"/>
                  </a:lnTo>
                  <a:lnTo>
                    <a:pt x="4060" y="3091"/>
                  </a:lnTo>
                  <a:lnTo>
                    <a:pt x="3950" y="3130"/>
                  </a:lnTo>
                  <a:close/>
                  <a:moveTo>
                    <a:pt x="6242" y="3130"/>
                  </a:moveTo>
                  <a:lnTo>
                    <a:pt x="6021" y="3052"/>
                  </a:lnTo>
                  <a:lnTo>
                    <a:pt x="5939" y="3013"/>
                  </a:lnTo>
                  <a:lnTo>
                    <a:pt x="5801" y="2817"/>
                  </a:lnTo>
                  <a:lnTo>
                    <a:pt x="5773" y="2661"/>
                  </a:lnTo>
                  <a:lnTo>
                    <a:pt x="5718" y="2543"/>
                  </a:lnTo>
                  <a:lnTo>
                    <a:pt x="5718" y="2230"/>
                  </a:lnTo>
                  <a:lnTo>
                    <a:pt x="5773" y="2113"/>
                  </a:lnTo>
                  <a:lnTo>
                    <a:pt x="5801" y="1996"/>
                  </a:lnTo>
                  <a:lnTo>
                    <a:pt x="5856" y="1878"/>
                  </a:lnTo>
                  <a:lnTo>
                    <a:pt x="6021" y="1722"/>
                  </a:lnTo>
                  <a:lnTo>
                    <a:pt x="6132" y="1683"/>
                  </a:lnTo>
                  <a:lnTo>
                    <a:pt x="6325" y="1683"/>
                  </a:lnTo>
                  <a:lnTo>
                    <a:pt x="6436" y="1722"/>
                  </a:lnTo>
                  <a:lnTo>
                    <a:pt x="6602" y="1878"/>
                  </a:lnTo>
                  <a:lnTo>
                    <a:pt x="6712" y="2113"/>
                  </a:lnTo>
                  <a:lnTo>
                    <a:pt x="6740" y="2230"/>
                  </a:lnTo>
                  <a:lnTo>
                    <a:pt x="6740" y="2543"/>
                  </a:lnTo>
                  <a:lnTo>
                    <a:pt x="6712" y="2661"/>
                  </a:lnTo>
                  <a:lnTo>
                    <a:pt x="6657" y="2817"/>
                  </a:lnTo>
                  <a:lnTo>
                    <a:pt x="6519" y="3013"/>
                  </a:lnTo>
                  <a:lnTo>
                    <a:pt x="6436" y="3052"/>
                  </a:lnTo>
                  <a:lnTo>
                    <a:pt x="6325" y="3091"/>
                  </a:lnTo>
                  <a:lnTo>
                    <a:pt x="6242" y="3130"/>
                  </a:lnTo>
                  <a:close/>
                  <a:moveTo>
                    <a:pt x="8507" y="3130"/>
                  </a:moveTo>
                  <a:lnTo>
                    <a:pt x="8425" y="3091"/>
                  </a:lnTo>
                  <a:lnTo>
                    <a:pt x="8314" y="3052"/>
                  </a:lnTo>
                  <a:lnTo>
                    <a:pt x="8231" y="3013"/>
                  </a:lnTo>
                  <a:lnTo>
                    <a:pt x="8093" y="2817"/>
                  </a:lnTo>
                  <a:lnTo>
                    <a:pt x="8038" y="2661"/>
                  </a:lnTo>
                  <a:lnTo>
                    <a:pt x="8010" y="2543"/>
                  </a:lnTo>
                  <a:lnTo>
                    <a:pt x="8010" y="2230"/>
                  </a:lnTo>
                  <a:lnTo>
                    <a:pt x="8038" y="2113"/>
                  </a:lnTo>
                  <a:lnTo>
                    <a:pt x="8148" y="1878"/>
                  </a:lnTo>
                  <a:lnTo>
                    <a:pt x="8314" y="1722"/>
                  </a:lnTo>
                  <a:lnTo>
                    <a:pt x="8425" y="1683"/>
                  </a:lnTo>
                  <a:lnTo>
                    <a:pt x="8618" y="1683"/>
                  </a:lnTo>
                  <a:lnTo>
                    <a:pt x="8728" y="1722"/>
                  </a:lnTo>
                  <a:lnTo>
                    <a:pt x="8811" y="1800"/>
                  </a:lnTo>
                  <a:lnTo>
                    <a:pt x="8949" y="1996"/>
                  </a:lnTo>
                  <a:lnTo>
                    <a:pt x="8977" y="2113"/>
                  </a:lnTo>
                  <a:lnTo>
                    <a:pt x="9032" y="2230"/>
                  </a:lnTo>
                  <a:lnTo>
                    <a:pt x="9032" y="2543"/>
                  </a:lnTo>
                  <a:lnTo>
                    <a:pt x="8977" y="2661"/>
                  </a:lnTo>
                  <a:lnTo>
                    <a:pt x="8949" y="2817"/>
                  </a:lnTo>
                  <a:lnTo>
                    <a:pt x="8866" y="2896"/>
                  </a:lnTo>
                  <a:lnTo>
                    <a:pt x="8811" y="3013"/>
                  </a:lnTo>
                  <a:lnTo>
                    <a:pt x="8728" y="3052"/>
                  </a:lnTo>
                  <a:lnTo>
                    <a:pt x="8507" y="3130"/>
                  </a:lnTo>
                  <a:close/>
                  <a:moveTo>
                    <a:pt x="10800" y="3130"/>
                  </a:moveTo>
                  <a:lnTo>
                    <a:pt x="10690" y="3091"/>
                  </a:lnTo>
                  <a:lnTo>
                    <a:pt x="10524" y="3013"/>
                  </a:lnTo>
                  <a:lnTo>
                    <a:pt x="10386" y="2817"/>
                  </a:lnTo>
                  <a:lnTo>
                    <a:pt x="10330" y="2661"/>
                  </a:lnTo>
                  <a:lnTo>
                    <a:pt x="10303" y="2543"/>
                  </a:lnTo>
                  <a:lnTo>
                    <a:pt x="10275" y="2387"/>
                  </a:lnTo>
                  <a:lnTo>
                    <a:pt x="10303" y="2230"/>
                  </a:lnTo>
                  <a:lnTo>
                    <a:pt x="10330" y="2113"/>
                  </a:lnTo>
                  <a:lnTo>
                    <a:pt x="10441" y="1878"/>
                  </a:lnTo>
                  <a:lnTo>
                    <a:pt x="10607" y="1722"/>
                  </a:lnTo>
                  <a:lnTo>
                    <a:pt x="10690" y="1683"/>
                  </a:lnTo>
                  <a:lnTo>
                    <a:pt x="10910" y="1683"/>
                  </a:lnTo>
                  <a:lnTo>
                    <a:pt x="10993" y="1722"/>
                  </a:lnTo>
                  <a:lnTo>
                    <a:pt x="11159" y="1878"/>
                  </a:lnTo>
                  <a:lnTo>
                    <a:pt x="11270" y="2113"/>
                  </a:lnTo>
                  <a:lnTo>
                    <a:pt x="11297" y="2230"/>
                  </a:lnTo>
                  <a:lnTo>
                    <a:pt x="11325" y="2387"/>
                  </a:lnTo>
                  <a:lnTo>
                    <a:pt x="11297" y="2543"/>
                  </a:lnTo>
                  <a:lnTo>
                    <a:pt x="11270" y="2661"/>
                  </a:lnTo>
                  <a:lnTo>
                    <a:pt x="11214" y="2817"/>
                  </a:lnTo>
                  <a:lnTo>
                    <a:pt x="11076" y="3013"/>
                  </a:lnTo>
                  <a:lnTo>
                    <a:pt x="10910" y="3091"/>
                  </a:lnTo>
                  <a:lnTo>
                    <a:pt x="10800" y="3130"/>
                  </a:lnTo>
                  <a:close/>
                  <a:moveTo>
                    <a:pt x="13093" y="3130"/>
                  </a:moveTo>
                  <a:lnTo>
                    <a:pt x="12872" y="3052"/>
                  </a:lnTo>
                  <a:lnTo>
                    <a:pt x="12789" y="3013"/>
                  </a:lnTo>
                  <a:lnTo>
                    <a:pt x="12651" y="2817"/>
                  </a:lnTo>
                  <a:lnTo>
                    <a:pt x="12595" y="2661"/>
                  </a:lnTo>
                  <a:lnTo>
                    <a:pt x="12568" y="2543"/>
                  </a:lnTo>
                  <a:lnTo>
                    <a:pt x="12568" y="2230"/>
                  </a:lnTo>
                  <a:lnTo>
                    <a:pt x="12595" y="2113"/>
                  </a:lnTo>
                  <a:lnTo>
                    <a:pt x="12706" y="1878"/>
                  </a:lnTo>
                  <a:lnTo>
                    <a:pt x="12872" y="1722"/>
                  </a:lnTo>
                  <a:lnTo>
                    <a:pt x="12982" y="1683"/>
                  </a:lnTo>
                  <a:lnTo>
                    <a:pt x="13175" y="1683"/>
                  </a:lnTo>
                  <a:lnTo>
                    <a:pt x="13286" y="1722"/>
                  </a:lnTo>
                  <a:lnTo>
                    <a:pt x="13452" y="1878"/>
                  </a:lnTo>
                  <a:lnTo>
                    <a:pt x="13562" y="2113"/>
                  </a:lnTo>
                  <a:lnTo>
                    <a:pt x="13590" y="2230"/>
                  </a:lnTo>
                  <a:lnTo>
                    <a:pt x="13590" y="2543"/>
                  </a:lnTo>
                  <a:lnTo>
                    <a:pt x="13562" y="2661"/>
                  </a:lnTo>
                  <a:lnTo>
                    <a:pt x="13507" y="2817"/>
                  </a:lnTo>
                  <a:lnTo>
                    <a:pt x="13369" y="3013"/>
                  </a:lnTo>
                  <a:lnTo>
                    <a:pt x="13286" y="3052"/>
                  </a:lnTo>
                  <a:lnTo>
                    <a:pt x="13175" y="3091"/>
                  </a:lnTo>
                  <a:lnTo>
                    <a:pt x="13093" y="3130"/>
                  </a:lnTo>
                  <a:close/>
                  <a:moveTo>
                    <a:pt x="15358" y="3130"/>
                  </a:moveTo>
                  <a:lnTo>
                    <a:pt x="15247" y="3091"/>
                  </a:lnTo>
                  <a:lnTo>
                    <a:pt x="15081" y="3013"/>
                  </a:lnTo>
                  <a:lnTo>
                    <a:pt x="14943" y="2817"/>
                  </a:lnTo>
                  <a:lnTo>
                    <a:pt x="14888" y="2661"/>
                  </a:lnTo>
                  <a:lnTo>
                    <a:pt x="14860" y="2543"/>
                  </a:lnTo>
                  <a:lnTo>
                    <a:pt x="14860" y="2230"/>
                  </a:lnTo>
                  <a:lnTo>
                    <a:pt x="14888" y="2113"/>
                  </a:lnTo>
                  <a:lnTo>
                    <a:pt x="14998" y="1878"/>
                  </a:lnTo>
                  <a:lnTo>
                    <a:pt x="15164" y="1722"/>
                  </a:lnTo>
                  <a:lnTo>
                    <a:pt x="15247" y="1683"/>
                  </a:lnTo>
                  <a:lnTo>
                    <a:pt x="15468" y="1683"/>
                  </a:lnTo>
                  <a:lnTo>
                    <a:pt x="15551" y="1722"/>
                  </a:lnTo>
                  <a:lnTo>
                    <a:pt x="15661" y="1800"/>
                  </a:lnTo>
                  <a:lnTo>
                    <a:pt x="15799" y="1996"/>
                  </a:lnTo>
                  <a:lnTo>
                    <a:pt x="15855" y="2230"/>
                  </a:lnTo>
                  <a:lnTo>
                    <a:pt x="15882" y="2387"/>
                  </a:lnTo>
                  <a:lnTo>
                    <a:pt x="15855" y="2543"/>
                  </a:lnTo>
                  <a:lnTo>
                    <a:pt x="15827" y="2661"/>
                  </a:lnTo>
                  <a:lnTo>
                    <a:pt x="15799" y="2817"/>
                  </a:lnTo>
                  <a:lnTo>
                    <a:pt x="15717" y="2896"/>
                  </a:lnTo>
                  <a:lnTo>
                    <a:pt x="15661" y="3013"/>
                  </a:lnTo>
                  <a:lnTo>
                    <a:pt x="15551" y="3052"/>
                  </a:lnTo>
                  <a:lnTo>
                    <a:pt x="15468" y="3091"/>
                  </a:lnTo>
                  <a:lnTo>
                    <a:pt x="15358" y="3130"/>
                  </a:lnTo>
                  <a:close/>
                  <a:moveTo>
                    <a:pt x="17650" y="3130"/>
                  </a:moveTo>
                  <a:lnTo>
                    <a:pt x="17540" y="3091"/>
                  </a:lnTo>
                  <a:lnTo>
                    <a:pt x="17457" y="3052"/>
                  </a:lnTo>
                  <a:lnTo>
                    <a:pt x="17346" y="3013"/>
                  </a:lnTo>
                  <a:lnTo>
                    <a:pt x="17291" y="2896"/>
                  </a:lnTo>
                  <a:lnTo>
                    <a:pt x="17208" y="2817"/>
                  </a:lnTo>
                  <a:lnTo>
                    <a:pt x="17181" y="2661"/>
                  </a:lnTo>
                  <a:lnTo>
                    <a:pt x="17153" y="2543"/>
                  </a:lnTo>
                  <a:lnTo>
                    <a:pt x="17125" y="2387"/>
                  </a:lnTo>
                  <a:lnTo>
                    <a:pt x="17153" y="2230"/>
                  </a:lnTo>
                  <a:lnTo>
                    <a:pt x="17208" y="1996"/>
                  </a:lnTo>
                  <a:lnTo>
                    <a:pt x="17346" y="1800"/>
                  </a:lnTo>
                  <a:lnTo>
                    <a:pt x="17457" y="1722"/>
                  </a:lnTo>
                  <a:lnTo>
                    <a:pt x="17540" y="1683"/>
                  </a:lnTo>
                  <a:lnTo>
                    <a:pt x="17761" y="1683"/>
                  </a:lnTo>
                  <a:lnTo>
                    <a:pt x="17843" y="1722"/>
                  </a:lnTo>
                  <a:lnTo>
                    <a:pt x="18009" y="1878"/>
                  </a:lnTo>
                  <a:lnTo>
                    <a:pt x="18120" y="2113"/>
                  </a:lnTo>
                  <a:lnTo>
                    <a:pt x="18147" y="2230"/>
                  </a:lnTo>
                  <a:lnTo>
                    <a:pt x="18147" y="2543"/>
                  </a:lnTo>
                  <a:lnTo>
                    <a:pt x="18120" y="2661"/>
                  </a:lnTo>
                  <a:lnTo>
                    <a:pt x="18064" y="2817"/>
                  </a:lnTo>
                  <a:lnTo>
                    <a:pt x="17926" y="3013"/>
                  </a:lnTo>
                  <a:lnTo>
                    <a:pt x="17761" y="3091"/>
                  </a:lnTo>
                  <a:lnTo>
                    <a:pt x="17650" y="3130"/>
                  </a:lnTo>
                  <a:close/>
                </a:path>
              </a:pathLst>
            </a:custGeom>
            <a:solidFill>
              <a:srgbClr val="F7F8F8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240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173" name="Freeform 72"/>
            <p:cNvSpPr/>
            <p:nvPr/>
          </p:nvSpPr>
          <p:spPr>
            <a:xfrm>
              <a:off x="2170842" y="300223"/>
              <a:ext cx="251470" cy="251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CFCFCE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240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174" name="Freeform 73"/>
            <p:cNvSpPr/>
            <p:nvPr/>
          </p:nvSpPr>
          <p:spPr>
            <a:xfrm>
              <a:off x="0" y="585050"/>
              <a:ext cx="2494160" cy="1154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33" y="1008"/>
                  </a:moveTo>
                  <a:lnTo>
                    <a:pt x="18489" y="816"/>
                  </a:lnTo>
                  <a:lnTo>
                    <a:pt x="18356" y="432"/>
                  </a:lnTo>
                  <a:lnTo>
                    <a:pt x="18289" y="288"/>
                  </a:lnTo>
                  <a:lnTo>
                    <a:pt x="18178" y="192"/>
                  </a:lnTo>
                  <a:lnTo>
                    <a:pt x="18089" y="96"/>
                  </a:lnTo>
                  <a:lnTo>
                    <a:pt x="17978" y="48"/>
                  </a:lnTo>
                  <a:lnTo>
                    <a:pt x="17889" y="0"/>
                  </a:lnTo>
                  <a:lnTo>
                    <a:pt x="667" y="0"/>
                  </a:lnTo>
                  <a:lnTo>
                    <a:pt x="511" y="48"/>
                  </a:lnTo>
                  <a:lnTo>
                    <a:pt x="356" y="144"/>
                  </a:lnTo>
                  <a:lnTo>
                    <a:pt x="222" y="336"/>
                  </a:lnTo>
                  <a:lnTo>
                    <a:pt x="111" y="624"/>
                  </a:lnTo>
                  <a:lnTo>
                    <a:pt x="44" y="912"/>
                  </a:lnTo>
                  <a:lnTo>
                    <a:pt x="0" y="1248"/>
                  </a:lnTo>
                  <a:lnTo>
                    <a:pt x="0" y="1584"/>
                  </a:lnTo>
                  <a:lnTo>
                    <a:pt x="22" y="1920"/>
                  </a:lnTo>
                  <a:lnTo>
                    <a:pt x="2978" y="21600"/>
                  </a:lnTo>
                  <a:lnTo>
                    <a:pt x="21600" y="21600"/>
                  </a:lnTo>
                  <a:lnTo>
                    <a:pt x="18533" y="1008"/>
                  </a:lnTo>
                  <a:close/>
                </a:path>
              </a:pathLst>
            </a:custGeom>
            <a:solidFill>
              <a:srgbClr val="FBC153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240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</p:grpSp>
      <p:grpSp>
        <p:nvGrpSpPr>
          <p:cNvPr id="178" name="그룹 37"/>
          <p:cNvGrpSpPr/>
          <p:nvPr/>
        </p:nvGrpSpPr>
        <p:grpSpPr>
          <a:xfrm>
            <a:off x="1456794" y="7634275"/>
            <a:ext cx="1150864" cy="967504"/>
            <a:chOff x="0" y="0"/>
            <a:chExt cx="1150862" cy="967503"/>
          </a:xfrm>
        </p:grpSpPr>
        <p:sp>
          <p:nvSpPr>
            <p:cNvPr id="176" name="Freeform 204"/>
            <p:cNvSpPr/>
            <p:nvPr/>
          </p:nvSpPr>
          <p:spPr>
            <a:xfrm>
              <a:off x="-1" y="417431"/>
              <a:ext cx="589091" cy="550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272"/>
                  </a:moveTo>
                  <a:lnTo>
                    <a:pt x="21457" y="7506"/>
                  </a:lnTo>
                  <a:lnTo>
                    <a:pt x="21314" y="6587"/>
                  </a:lnTo>
                  <a:lnTo>
                    <a:pt x="20742" y="5055"/>
                  </a:lnTo>
                  <a:lnTo>
                    <a:pt x="20170" y="4443"/>
                  </a:lnTo>
                  <a:lnTo>
                    <a:pt x="19740" y="3677"/>
                  </a:lnTo>
                  <a:lnTo>
                    <a:pt x="18453" y="2451"/>
                  </a:lnTo>
                  <a:lnTo>
                    <a:pt x="16736" y="1532"/>
                  </a:lnTo>
                  <a:lnTo>
                    <a:pt x="15020" y="766"/>
                  </a:lnTo>
                  <a:lnTo>
                    <a:pt x="12874" y="306"/>
                  </a:lnTo>
                  <a:lnTo>
                    <a:pt x="10728" y="0"/>
                  </a:lnTo>
                  <a:lnTo>
                    <a:pt x="8583" y="306"/>
                  </a:lnTo>
                  <a:lnTo>
                    <a:pt x="6580" y="766"/>
                  </a:lnTo>
                  <a:lnTo>
                    <a:pt x="4721" y="1532"/>
                  </a:lnTo>
                  <a:lnTo>
                    <a:pt x="3147" y="2451"/>
                  </a:lnTo>
                  <a:lnTo>
                    <a:pt x="1860" y="3677"/>
                  </a:lnTo>
                  <a:lnTo>
                    <a:pt x="1287" y="4443"/>
                  </a:lnTo>
                  <a:lnTo>
                    <a:pt x="858" y="5055"/>
                  </a:lnTo>
                  <a:lnTo>
                    <a:pt x="429" y="5821"/>
                  </a:lnTo>
                  <a:lnTo>
                    <a:pt x="143" y="6587"/>
                  </a:lnTo>
                  <a:lnTo>
                    <a:pt x="0" y="7506"/>
                  </a:lnTo>
                  <a:lnTo>
                    <a:pt x="0" y="9038"/>
                  </a:lnTo>
                  <a:lnTo>
                    <a:pt x="143" y="9804"/>
                  </a:lnTo>
                  <a:lnTo>
                    <a:pt x="715" y="11183"/>
                  </a:lnTo>
                  <a:lnTo>
                    <a:pt x="1574" y="12562"/>
                  </a:lnTo>
                  <a:lnTo>
                    <a:pt x="2575" y="13787"/>
                  </a:lnTo>
                  <a:lnTo>
                    <a:pt x="4005" y="14706"/>
                  </a:lnTo>
                  <a:lnTo>
                    <a:pt x="5579" y="15472"/>
                  </a:lnTo>
                  <a:lnTo>
                    <a:pt x="7295" y="16085"/>
                  </a:lnTo>
                  <a:lnTo>
                    <a:pt x="9155" y="16545"/>
                  </a:lnTo>
                  <a:lnTo>
                    <a:pt x="9012" y="16545"/>
                  </a:lnTo>
                  <a:lnTo>
                    <a:pt x="15163" y="21600"/>
                  </a:lnTo>
                  <a:lnTo>
                    <a:pt x="12731" y="16391"/>
                  </a:lnTo>
                  <a:lnTo>
                    <a:pt x="12445" y="16545"/>
                  </a:lnTo>
                  <a:lnTo>
                    <a:pt x="12731" y="16391"/>
                  </a:lnTo>
                  <a:lnTo>
                    <a:pt x="14448" y="16085"/>
                  </a:lnTo>
                  <a:lnTo>
                    <a:pt x="16164" y="15472"/>
                  </a:lnTo>
                  <a:lnTo>
                    <a:pt x="17738" y="14706"/>
                  </a:lnTo>
                  <a:lnTo>
                    <a:pt x="19025" y="13634"/>
                  </a:lnTo>
                  <a:lnTo>
                    <a:pt x="20026" y="12562"/>
                  </a:lnTo>
                  <a:lnTo>
                    <a:pt x="20885" y="11183"/>
                  </a:lnTo>
                  <a:lnTo>
                    <a:pt x="21314" y="9804"/>
                  </a:lnTo>
                  <a:lnTo>
                    <a:pt x="21600" y="8272"/>
                  </a:lnTo>
                  <a:close/>
                  <a:moveTo>
                    <a:pt x="6008" y="9651"/>
                  </a:moveTo>
                  <a:lnTo>
                    <a:pt x="5150" y="9345"/>
                  </a:lnTo>
                  <a:lnTo>
                    <a:pt x="4864" y="8885"/>
                  </a:lnTo>
                  <a:lnTo>
                    <a:pt x="4721" y="8272"/>
                  </a:lnTo>
                  <a:lnTo>
                    <a:pt x="4864" y="7813"/>
                  </a:lnTo>
                  <a:lnTo>
                    <a:pt x="5150" y="7353"/>
                  </a:lnTo>
                  <a:lnTo>
                    <a:pt x="5579" y="7047"/>
                  </a:lnTo>
                  <a:lnTo>
                    <a:pt x="6437" y="7047"/>
                  </a:lnTo>
                  <a:lnTo>
                    <a:pt x="6866" y="7353"/>
                  </a:lnTo>
                  <a:lnTo>
                    <a:pt x="7152" y="7813"/>
                  </a:lnTo>
                  <a:lnTo>
                    <a:pt x="7295" y="8272"/>
                  </a:lnTo>
                  <a:lnTo>
                    <a:pt x="7152" y="8885"/>
                  </a:lnTo>
                  <a:lnTo>
                    <a:pt x="6866" y="9345"/>
                  </a:lnTo>
                  <a:lnTo>
                    <a:pt x="6008" y="9651"/>
                  </a:lnTo>
                  <a:close/>
                  <a:moveTo>
                    <a:pt x="9155" y="16545"/>
                  </a:moveTo>
                  <a:lnTo>
                    <a:pt x="9441" y="16545"/>
                  </a:lnTo>
                  <a:lnTo>
                    <a:pt x="9155" y="16545"/>
                  </a:lnTo>
                  <a:close/>
                  <a:moveTo>
                    <a:pt x="10728" y="9651"/>
                  </a:moveTo>
                  <a:lnTo>
                    <a:pt x="9870" y="9345"/>
                  </a:lnTo>
                  <a:lnTo>
                    <a:pt x="9584" y="8885"/>
                  </a:lnTo>
                  <a:lnTo>
                    <a:pt x="9584" y="7813"/>
                  </a:lnTo>
                  <a:lnTo>
                    <a:pt x="9870" y="7353"/>
                  </a:lnTo>
                  <a:lnTo>
                    <a:pt x="10299" y="7047"/>
                  </a:lnTo>
                  <a:lnTo>
                    <a:pt x="11301" y="7047"/>
                  </a:lnTo>
                  <a:lnTo>
                    <a:pt x="11587" y="7353"/>
                  </a:lnTo>
                  <a:lnTo>
                    <a:pt x="11873" y="7813"/>
                  </a:lnTo>
                  <a:lnTo>
                    <a:pt x="12016" y="8272"/>
                  </a:lnTo>
                  <a:lnTo>
                    <a:pt x="11873" y="8885"/>
                  </a:lnTo>
                  <a:lnTo>
                    <a:pt x="11587" y="9345"/>
                  </a:lnTo>
                  <a:lnTo>
                    <a:pt x="11301" y="9498"/>
                  </a:lnTo>
                  <a:lnTo>
                    <a:pt x="10728" y="9651"/>
                  </a:lnTo>
                  <a:close/>
                  <a:moveTo>
                    <a:pt x="15306" y="9651"/>
                  </a:moveTo>
                  <a:lnTo>
                    <a:pt x="14448" y="9345"/>
                  </a:lnTo>
                  <a:lnTo>
                    <a:pt x="14162" y="8885"/>
                  </a:lnTo>
                  <a:lnTo>
                    <a:pt x="14019" y="8272"/>
                  </a:lnTo>
                  <a:lnTo>
                    <a:pt x="14162" y="7813"/>
                  </a:lnTo>
                  <a:lnTo>
                    <a:pt x="14448" y="7353"/>
                  </a:lnTo>
                  <a:lnTo>
                    <a:pt x="14877" y="7047"/>
                  </a:lnTo>
                  <a:lnTo>
                    <a:pt x="15878" y="7047"/>
                  </a:lnTo>
                  <a:lnTo>
                    <a:pt x="16164" y="7353"/>
                  </a:lnTo>
                  <a:lnTo>
                    <a:pt x="16450" y="7813"/>
                  </a:lnTo>
                  <a:lnTo>
                    <a:pt x="16593" y="8272"/>
                  </a:lnTo>
                  <a:lnTo>
                    <a:pt x="16450" y="8885"/>
                  </a:lnTo>
                  <a:lnTo>
                    <a:pt x="16164" y="9345"/>
                  </a:lnTo>
                  <a:lnTo>
                    <a:pt x="15878" y="9498"/>
                  </a:lnTo>
                  <a:lnTo>
                    <a:pt x="15306" y="965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240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177" name="Freeform 206"/>
            <p:cNvSpPr/>
            <p:nvPr/>
          </p:nvSpPr>
          <p:spPr>
            <a:xfrm>
              <a:off x="163847" y="0"/>
              <a:ext cx="987016" cy="908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436"/>
                  </a:moveTo>
                  <a:lnTo>
                    <a:pt x="21600" y="7602"/>
                  </a:lnTo>
                  <a:lnTo>
                    <a:pt x="21429" y="6767"/>
                  </a:lnTo>
                  <a:lnTo>
                    <a:pt x="21173" y="5933"/>
                  </a:lnTo>
                  <a:lnTo>
                    <a:pt x="20832" y="5191"/>
                  </a:lnTo>
                  <a:lnTo>
                    <a:pt x="19807" y="3708"/>
                  </a:lnTo>
                  <a:lnTo>
                    <a:pt x="19209" y="3059"/>
                  </a:lnTo>
                  <a:lnTo>
                    <a:pt x="17673" y="1947"/>
                  </a:lnTo>
                  <a:lnTo>
                    <a:pt x="16904" y="1483"/>
                  </a:lnTo>
                  <a:lnTo>
                    <a:pt x="15965" y="1020"/>
                  </a:lnTo>
                  <a:lnTo>
                    <a:pt x="15026" y="742"/>
                  </a:lnTo>
                  <a:lnTo>
                    <a:pt x="12977" y="185"/>
                  </a:lnTo>
                  <a:lnTo>
                    <a:pt x="11953" y="93"/>
                  </a:lnTo>
                  <a:lnTo>
                    <a:pt x="10843" y="0"/>
                  </a:lnTo>
                  <a:lnTo>
                    <a:pt x="8623" y="185"/>
                  </a:lnTo>
                  <a:lnTo>
                    <a:pt x="6574" y="742"/>
                  </a:lnTo>
                  <a:lnTo>
                    <a:pt x="5635" y="1020"/>
                  </a:lnTo>
                  <a:lnTo>
                    <a:pt x="3927" y="1947"/>
                  </a:lnTo>
                  <a:lnTo>
                    <a:pt x="3159" y="2503"/>
                  </a:lnTo>
                  <a:lnTo>
                    <a:pt x="2476" y="3059"/>
                  </a:lnTo>
                  <a:lnTo>
                    <a:pt x="1878" y="3708"/>
                  </a:lnTo>
                  <a:lnTo>
                    <a:pt x="1281" y="4450"/>
                  </a:lnTo>
                  <a:lnTo>
                    <a:pt x="854" y="5191"/>
                  </a:lnTo>
                  <a:lnTo>
                    <a:pt x="512" y="5933"/>
                  </a:lnTo>
                  <a:lnTo>
                    <a:pt x="256" y="6767"/>
                  </a:lnTo>
                  <a:lnTo>
                    <a:pt x="85" y="7602"/>
                  </a:lnTo>
                  <a:lnTo>
                    <a:pt x="0" y="8436"/>
                  </a:lnTo>
                  <a:lnTo>
                    <a:pt x="85" y="9456"/>
                  </a:lnTo>
                  <a:lnTo>
                    <a:pt x="1451" y="9178"/>
                  </a:lnTo>
                  <a:lnTo>
                    <a:pt x="2817" y="9085"/>
                  </a:lnTo>
                  <a:lnTo>
                    <a:pt x="3586" y="9085"/>
                  </a:lnTo>
                  <a:lnTo>
                    <a:pt x="4354" y="9178"/>
                  </a:lnTo>
                  <a:lnTo>
                    <a:pt x="5123" y="9363"/>
                  </a:lnTo>
                  <a:lnTo>
                    <a:pt x="5806" y="9548"/>
                  </a:lnTo>
                  <a:lnTo>
                    <a:pt x="6489" y="9827"/>
                  </a:lnTo>
                  <a:lnTo>
                    <a:pt x="7684" y="10383"/>
                  </a:lnTo>
                  <a:lnTo>
                    <a:pt x="8196" y="10846"/>
                  </a:lnTo>
                  <a:lnTo>
                    <a:pt x="8708" y="11217"/>
                  </a:lnTo>
                  <a:lnTo>
                    <a:pt x="9135" y="11681"/>
                  </a:lnTo>
                  <a:lnTo>
                    <a:pt x="9477" y="12144"/>
                  </a:lnTo>
                  <a:lnTo>
                    <a:pt x="9818" y="12700"/>
                  </a:lnTo>
                  <a:lnTo>
                    <a:pt x="10074" y="13164"/>
                  </a:lnTo>
                  <a:lnTo>
                    <a:pt x="10245" y="13813"/>
                  </a:lnTo>
                  <a:lnTo>
                    <a:pt x="10416" y="14925"/>
                  </a:lnTo>
                  <a:lnTo>
                    <a:pt x="10416" y="15482"/>
                  </a:lnTo>
                  <a:lnTo>
                    <a:pt x="10330" y="15945"/>
                  </a:lnTo>
                  <a:lnTo>
                    <a:pt x="9989" y="16872"/>
                  </a:lnTo>
                  <a:lnTo>
                    <a:pt x="11355" y="16872"/>
                  </a:lnTo>
                  <a:lnTo>
                    <a:pt x="14087" y="16501"/>
                  </a:lnTo>
                  <a:lnTo>
                    <a:pt x="11013" y="21600"/>
                  </a:lnTo>
                  <a:lnTo>
                    <a:pt x="18270" y="14555"/>
                  </a:lnTo>
                  <a:lnTo>
                    <a:pt x="18100" y="14647"/>
                  </a:lnTo>
                  <a:lnTo>
                    <a:pt x="18868" y="14091"/>
                  </a:lnTo>
                  <a:lnTo>
                    <a:pt x="19551" y="13442"/>
                  </a:lnTo>
                  <a:lnTo>
                    <a:pt x="20149" y="12700"/>
                  </a:lnTo>
                  <a:lnTo>
                    <a:pt x="20661" y="11959"/>
                  </a:lnTo>
                  <a:lnTo>
                    <a:pt x="21088" y="11124"/>
                  </a:lnTo>
                  <a:lnTo>
                    <a:pt x="21429" y="10290"/>
                  </a:lnTo>
                  <a:lnTo>
                    <a:pt x="21600" y="9363"/>
                  </a:lnTo>
                  <a:lnTo>
                    <a:pt x="21600" y="8436"/>
                  </a:lnTo>
                  <a:close/>
                  <a:moveTo>
                    <a:pt x="6574" y="9363"/>
                  </a:moveTo>
                  <a:lnTo>
                    <a:pt x="6232" y="9270"/>
                  </a:lnTo>
                  <a:lnTo>
                    <a:pt x="5976" y="9178"/>
                  </a:lnTo>
                  <a:lnTo>
                    <a:pt x="5549" y="8900"/>
                  </a:lnTo>
                  <a:lnTo>
                    <a:pt x="5208" y="8436"/>
                  </a:lnTo>
                  <a:lnTo>
                    <a:pt x="5123" y="8158"/>
                  </a:lnTo>
                  <a:lnTo>
                    <a:pt x="5123" y="7602"/>
                  </a:lnTo>
                  <a:lnTo>
                    <a:pt x="5208" y="7324"/>
                  </a:lnTo>
                  <a:lnTo>
                    <a:pt x="5379" y="7138"/>
                  </a:lnTo>
                  <a:lnTo>
                    <a:pt x="5549" y="6860"/>
                  </a:lnTo>
                  <a:lnTo>
                    <a:pt x="5976" y="6582"/>
                  </a:lnTo>
                  <a:lnTo>
                    <a:pt x="6232" y="6489"/>
                  </a:lnTo>
                  <a:lnTo>
                    <a:pt x="6830" y="6489"/>
                  </a:lnTo>
                  <a:lnTo>
                    <a:pt x="7086" y="6582"/>
                  </a:lnTo>
                  <a:lnTo>
                    <a:pt x="7513" y="6860"/>
                  </a:lnTo>
                  <a:lnTo>
                    <a:pt x="7684" y="7138"/>
                  </a:lnTo>
                  <a:lnTo>
                    <a:pt x="7855" y="7324"/>
                  </a:lnTo>
                  <a:lnTo>
                    <a:pt x="7940" y="7602"/>
                  </a:lnTo>
                  <a:lnTo>
                    <a:pt x="7940" y="8158"/>
                  </a:lnTo>
                  <a:lnTo>
                    <a:pt x="7855" y="8436"/>
                  </a:lnTo>
                  <a:lnTo>
                    <a:pt x="7684" y="8714"/>
                  </a:lnTo>
                  <a:lnTo>
                    <a:pt x="7513" y="8900"/>
                  </a:lnTo>
                  <a:lnTo>
                    <a:pt x="7086" y="9178"/>
                  </a:lnTo>
                  <a:lnTo>
                    <a:pt x="6574" y="9363"/>
                  </a:lnTo>
                  <a:close/>
                  <a:moveTo>
                    <a:pt x="10843" y="9363"/>
                  </a:moveTo>
                  <a:lnTo>
                    <a:pt x="10330" y="9178"/>
                  </a:lnTo>
                  <a:lnTo>
                    <a:pt x="9904" y="8900"/>
                  </a:lnTo>
                  <a:lnTo>
                    <a:pt x="9733" y="8714"/>
                  </a:lnTo>
                  <a:lnTo>
                    <a:pt x="9562" y="8436"/>
                  </a:lnTo>
                  <a:lnTo>
                    <a:pt x="9477" y="8158"/>
                  </a:lnTo>
                  <a:lnTo>
                    <a:pt x="9477" y="7602"/>
                  </a:lnTo>
                  <a:lnTo>
                    <a:pt x="9562" y="7324"/>
                  </a:lnTo>
                  <a:lnTo>
                    <a:pt x="9733" y="7138"/>
                  </a:lnTo>
                  <a:lnTo>
                    <a:pt x="9904" y="6860"/>
                  </a:lnTo>
                  <a:lnTo>
                    <a:pt x="10330" y="6582"/>
                  </a:lnTo>
                  <a:lnTo>
                    <a:pt x="10587" y="6489"/>
                  </a:lnTo>
                  <a:lnTo>
                    <a:pt x="11184" y="6489"/>
                  </a:lnTo>
                  <a:lnTo>
                    <a:pt x="11440" y="6582"/>
                  </a:lnTo>
                  <a:lnTo>
                    <a:pt x="11867" y="6860"/>
                  </a:lnTo>
                  <a:lnTo>
                    <a:pt x="12038" y="7138"/>
                  </a:lnTo>
                  <a:lnTo>
                    <a:pt x="12209" y="7324"/>
                  </a:lnTo>
                  <a:lnTo>
                    <a:pt x="12294" y="7602"/>
                  </a:lnTo>
                  <a:lnTo>
                    <a:pt x="12294" y="8158"/>
                  </a:lnTo>
                  <a:lnTo>
                    <a:pt x="12209" y="8436"/>
                  </a:lnTo>
                  <a:lnTo>
                    <a:pt x="12038" y="8714"/>
                  </a:lnTo>
                  <a:lnTo>
                    <a:pt x="11867" y="8900"/>
                  </a:lnTo>
                  <a:lnTo>
                    <a:pt x="11440" y="9178"/>
                  </a:lnTo>
                  <a:lnTo>
                    <a:pt x="11184" y="9270"/>
                  </a:lnTo>
                  <a:lnTo>
                    <a:pt x="10843" y="9363"/>
                  </a:lnTo>
                  <a:close/>
                  <a:moveTo>
                    <a:pt x="15368" y="9363"/>
                  </a:moveTo>
                  <a:lnTo>
                    <a:pt x="14855" y="9178"/>
                  </a:lnTo>
                  <a:lnTo>
                    <a:pt x="14343" y="8900"/>
                  </a:lnTo>
                  <a:lnTo>
                    <a:pt x="14087" y="8436"/>
                  </a:lnTo>
                  <a:lnTo>
                    <a:pt x="14002" y="8158"/>
                  </a:lnTo>
                  <a:lnTo>
                    <a:pt x="14002" y="7602"/>
                  </a:lnTo>
                  <a:lnTo>
                    <a:pt x="14087" y="7324"/>
                  </a:lnTo>
                  <a:lnTo>
                    <a:pt x="14172" y="7138"/>
                  </a:lnTo>
                  <a:lnTo>
                    <a:pt x="14343" y="6860"/>
                  </a:lnTo>
                  <a:lnTo>
                    <a:pt x="14855" y="6582"/>
                  </a:lnTo>
                  <a:lnTo>
                    <a:pt x="15111" y="6489"/>
                  </a:lnTo>
                  <a:lnTo>
                    <a:pt x="15624" y="6489"/>
                  </a:lnTo>
                  <a:lnTo>
                    <a:pt x="15880" y="6582"/>
                  </a:lnTo>
                  <a:lnTo>
                    <a:pt x="16392" y="6860"/>
                  </a:lnTo>
                  <a:lnTo>
                    <a:pt x="16563" y="7138"/>
                  </a:lnTo>
                  <a:lnTo>
                    <a:pt x="16648" y="7324"/>
                  </a:lnTo>
                  <a:lnTo>
                    <a:pt x="16734" y="7602"/>
                  </a:lnTo>
                  <a:lnTo>
                    <a:pt x="16734" y="8158"/>
                  </a:lnTo>
                  <a:lnTo>
                    <a:pt x="16648" y="8436"/>
                  </a:lnTo>
                  <a:lnTo>
                    <a:pt x="16392" y="8900"/>
                  </a:lnTo>
                  <a:lnTo>
                    <a:pt x="15880" y="9178"/>
                  </a:lnTo>
                  <a:lnTo>
                    <a:pt x="15368" y="936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240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</p:grpSp>
      <p:grpSp>
        <p:nvGrpSpPr>
          <p:cNvPr id="185" name="그룹 40"/>
          <p:cNvGrpSpPr/>
          <p:nvPr/>
        </p:nvGrpSpPr>
        <p:grpSpPr>
          <a:xfrm>
            <a:off x="10366259" y="7429201"/>
            <a:ext cx="1135176" cy="1377654"/>
            <a:chOff x="0" y="0"/>
            <a:chExt cx="1135175" cy="1377652"/>
          </a:xfrm>
        </p:grpSpPr>
        <p:sp>
          <p:nvSpPr>
            <p:cNvPr id="179" name="Freeform 80"/>
            <p:cNvSpPr/>
            <p:nvPr/>
          </p:nvSpPr>
          <p:spPr>
            <a:xfrm>
              <a:off x="517467" y="761298"/>
              <a:ext cx="132754" cy="131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2784" y="223"/>
                  </a:lnTo>
                  <a:lnTo>
                    <a:pt x="14767" y="891"/>
                  </a:lnTo>
                  <a:lnTo>
                    <a:pt x="16531" y="2004"/>
                  </a:lnTo>
                  <a:lnTo>
                    <a:pt x="18294" y="3340"/>
                  </a:lnTo>
                  <a:lnTo>
                    <a:pt x="19616" y="4899"/>
                  </a:lnTo>
                  <a:lnTo>
                    <a:pt x="20718" y="6903"/>
                  </a:lnTo>
                  <a:lnTo>
                    <a:pt x="21380" y="8685"/>
                  </a:lnTo>
                  <a:lnTo>
                    <a:pt x="21600" y="10911"/>
                  </a:lnTo>
                  <a:lnTo>
                    <a:pt x="21380" y="12915"/>
                  </a:lnTo>
                  <a:lnTo>
                    <a:pt x="20718" y="14697"/>
                  </a:lnTo>
                  <a:lnTo>
                    <a:pt x="19616" y="16701"/>
                  </a:lnTo>
                  <a:lnTo>
                    <a:pt x="18294" y="18260"/>
                  </a:lnTo>
                  <a:lnTo>
                    <a:pt x="16531" y="19596"/>
                  </a:lnTo>
                  <a:lnTo>
                    <a:pt x="14767" y="20709"/>
                  </a:lnTo>
                  <a:lnTo>
                    <a:pt x="12784" y="21377"/>
                  </a:lnTo>
                  <a:lnTo>
                    <a:pt x="10800" y="21600"/>
                  </a:lnTo>
                  <a:lnTo>
                    <a:pt x="8816" y="21377"/>
                  </a:lnTo>
                  <a:lnTo>
                    <a:pt x="6833" y="20709"/>
                  </a:lnTo>
                  <a:lnTo>
                    <a:pt x="5069" y="19596"/>
                  </a:lnTo>
                  <a:lnTo>
                    <a:pt x="3306" y="18260"/>
                  </a:lnTo>
                  <a:lnTo>
                    <a:pt x="1984" y="16701"/>
                  </a:lnTo>
                  <a:lnTo>
                    <a:pt x="882" y="14697"/>
                  </a:lnTo>
                  <a:lnTo>
                    <a:pt x="220" y="12915"/>
                  </a:lnTo>
                  <a:lnTo>
                    <a:pt x="0" y="10911"/>
                  </a:lnTo>
                  <a:lnTo>
                    <a:pt x="220" y="8685"/>
                  </a:lnTo>
                  <a:lnTo>
                    <a:pt x="882" y="6903"/>
                  </a:lnTo>
                  <a:lnTo>
                    <a:pt x="1984" y="4899"/>
                  </a:lnTo>
                  <a:lnTo>
                    <a:pt x="3306" y="3340"/>
                  </a:lnTo>
                  <a:lnTo>
                    <a:pt x="5069" y="2004"/>
                  </a:lnTo>
                  <a:lnTo>
                    <a:pt x="6833" y="891"/>
                  </a:lnTo>
                  <a:lnTo>
                    <a:pt x="8816" y="223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240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180" name="Freeform 81"/>
            <p:cNvSpPr/>
            <p:nvPr/>
          </p:nvSpPr>
          <p:spPr>
            <a:xfrm>
              <a:off x="32510" y="276343"/>
              <a:ext cx="1102666" cy="1101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850"/>
                  </a:moveTo>
                  <a:lnTo>
                    <a:pt x="11808" y="903"/>
                  </a:lnTo>
                  <a:lnTo>
                    <a:pt x="12286" y="956"/>
                  </a:lnTo>
                  <a:lnTo>
                    <a:pt x="13241" y="1169"/>
                  </a:lnTo>
                  <a:lnTo>
                    <a:pt x="13719" y="1302"/>
                  </a:lnTo>
                  <a:lnTo>
                    <a:pt x="14170" y="1435"/>
                  </a:lnTo>
                  <a:lnTo>
                    <a:pt x="15072" y="1807"/>
                  </a:lnTo>
                  <a:lnTo>
                    <a:pt x="15497" y="2019"/>
                  </a:lnTo>
                  <a:lnTo>
                    <a:pt x="15921" y="2258"/>
                  </a:lnTo>
                  <a:lnTo>
                    <a:pt x="16319" y="2524"/>
                  </a:lnTo>
                  <a:lnTo>
                    <a:pt x="16691" y="2790"/>
                  </a:lnTo>
                  <a:lnTo>
                    <a:pt x="17089" y="3082"/>
                  </a:lnTo>
                  <a:lnTo>
                    <a:pt x="17779" y="3720"/>
                  </a:lnTo>
                  <a:lnTo>
                    <a:pt x="18124" y="4065"/>
                  </a:lnTo>
                  <a:lnTo>
                    <a:pt x="18442" y="4410"/>
                  </a:lnTo>
                  <a:lnTo>
                    <a:pt x="18734" y="4782"/>
                  </a:lnTo>
                  <a:lnTo>
                    <a:pt x="19265" y="5579"/>
                  </a:lnTo>
                  <a:lnTo>
                    <a:pt x="19743" y="6430"/>
                  </a:lnTo>
                  <a:lnTo>
                    <a:pt x="20114" y="7333"/>
                  </a:lnTo>
                  <a:lnTo>
                    <a:pt x="20273" y="7785"/>
                  </a:lnTo>
                  <a:lnTo>
                    <a:pt x="20406" y="8263"/>
                  </a:lnTo>
                  <a:lnTo>
                    <a:pt x="20512" y="8768"/>
                  </a:lnTo>
                  <a:lnTo>
                    <a:pt x="20618" y="9246"/>
                  </a:lnTo>
                  <a:lnTo>
                    <a:pt x="20671" y="9751"/>
                  </a:lnTo>
                  <a:lnTo>
                    <a:pt x="20724" y="10282"/>
                  </a:lnTo>
                  <a:lnTo>
                    <a:pt x="20724" y="11292"/>
                  </a:lnTo>
                  <a:lnTo>
                    <a:pt x="20618" y="12301"/>
                  </a:lnTo>
                  <a:lnTo>
                    <a:pt x="20406" y="13258"/>
                  </a:lnTo>
                  <a:lnTo>
                    <a:pt x="20273" y="13736"/>
                  </a:lnTo>
                  <a:lnTo>
                    <a:pt x="20114" y="14187"/>
                  </a:lnTo>
                  <a:lnTo>
                    <a:pt x="19928" y="14639"/>
                  </a:lnTo>
                  <a:lnTo>
                    <a:pt x="19743" y="15064"/>
                  </a:lnTo>
                  <a:lnTo>
                    <a:pt x="19265" y="15914"/>
                  </a:lnTo>
                  <a:lnTo>
                    <a:pt x="18734" y="16711"/>
                  </a:lnTo>
                  <a:lnTo>
                    <a:pt x="18442" y="17083"/>
                  </a:lnTo>
                  <a:lnTo>
                    <a:pt x="18124" y="17455"/>
                  </a:lnTo>
                  <a:lnTo>
                    <a:pt x="17779" y="17801"/>
                  </a:lnTo>
                  <a:lnTo>
                    <a:pt x="17089" y="18438"/>
                  </a:lnTo>
                  <a:lnTo>
                    <a:pt x="16691" y="18757"/>
                  </a:lnTo>
                  <a:lnTo>
                    <a:pt x="16319" y="19023"/>
                  </a:lnTo>
                  <a:lnTo>
                    <a:pt x="15921" y="19289"/>
                  </a:lnTo>
                  <a:lnTo>
                    <a:pt x="15497" y="19528"/>
                  </a:lnTo>
                  <a:lnTo>
                    <a:pt x="15072" y="19740"/>
                  </a:lnTo>
                  <a:lnTo>
                    <a:pt x="14621" y="19953"/>
                  </a:lnTo>
                  <a:lnTo>
                    <a:pt x="14170" y="20139"/>
                  </a:lnTo>
                  <a:lnTo>
                    <a:pt x="13719" y="20298"/>
                  </a:lnTo>
                  <a:lnTo>
                    <a:pt x="13241" y="20431"/>
                  </a:lnTo>
                  <a:lnTo>
                    <a:pt x="12764" y="20537"/>
                  </a:lnTo>
                  <a:lnTo>
                    <a:pt x="11808" y="20697"/>
                  </a:lnTo>
                  <a:lnTo>
                    <a:pt x="10800" y="20750"/>
                  </a:lnTo>
                  <a:lnTo>
                    <a:pt x="10269" y="20723"/>
                  </a:lnTo>
                  <a:lnTo>
                    <a:pt x="9765" y="20697"/>
                  </a:lnTo>
                  <a:lnTo>
                    <a:pt x="8757" y="20537"/>
                  </a:lnTo>
                  <a:lnTo>
                    <a:pt x="8279" y="20431"/>
                  </a:lnTo>
                  <a:lnTo>
                    <a:pt x="7801" y="20298"/>
                  </a:lnTo>
                  <a:lnTo>
                    <a:pt x="7324" y="20139"/>
                  </a:lnTo>
                  <a:lnTo>
                    <a:pt x="6873" y="19953"/>
                  </a:lnTo>
                  <a:lnTo>
                    <a:pt x="6448" y="19740"/>
                  </a:lnTo>
                  <a:lnTo>
                    <a:pt x="5997" y="19528"/>
                  </a:lnTo>
                  <a:lnTo>
                    <a:pt x="5599" y="19289"/>
                  </a:lnTo>
                  <a:lnTo>
                    <a:pt x="4803" y="18757"/>
                  </a:lnTo>
                  <a:lnTo>
                    <a:pt x="4060" y="18120"/>
                  </a:lnTo>
                  <a:lnTo>
                    <a:pt x="3397" y="17455"/>
                  </a:lnTo>
                  <a:lnTo>
                    <a:pt x="2813" y="16711"/>
                  </a:lnTo>
                  <a:lnTo>
                    <a:pt x="2521" y="16313"/>
                  </a:lnTo>
                  <a:lnTo>
                    <a:pt x="2282" y="15914"/>
                  </a:lnTo>
                  <a:lnTo>
                    <a:pt x="2043" y="15489"/>
                  </a:lnTo>
                  <a:lnTo>
                    <a:pt x="1831" y="15064"/>
                  </a:lnTo>
                  <a:lnTo>
                    <a:pt x="1645" y="14639"/>
                  </a:lnTo>
                  <a:lnTo>
                    <a:pt x="1459" y="14187"/>
                  </a:lnTo>
                  <a:lnTo>
                    <a:pt x="1300" y="13736"/>
                  </a:lnTo>
                  <a:lnTo>
                    <a:pt x="1168" y="13258"/>
                  </a:lnTo>
                  <a:lnTo>
                    <a:pt x="1061" y="12779"/>
                  </a:lnTo>
                  <a:lnTo>
                    <a:pt x="982" y="12301"/>
                  </a:lnTo>
                  <a:lnTo>
                    <a:pt x="876" y="11292"/>
                  </a:lnTo>
                  <a:lnTo>
                    <a:pt x="876" y="10282"/>
                  </a:lnTo>
                  <a:lnTo>
                    <a:pt x="929" y="9751"/>
                  </a:lnTo>
                  <a:lnTo>
                    <a:pt x="982" y="9246"/>
                  </a:lnTo>
                  <a:lnTo>
                    <a:pt x="1061" y="8768"/>
                  </a:lnTo>
                  <a:lnTo>
                    <a:pt x="1168" y="8263"/>
                  </a:lnTo>
                  <a:lnTo>
                    <a:pt x="1300" y="7785"/>
                  </a:lnTo>
                  <a:lnTo>
                    <a:pt x="1459" y="7333"/>
                  </a:lnTo>
                  <a:lnTo>
                    <a:pt x="1831" y="6430"/>
                  </a:lnTo>
                  <a:lnTo>
                    <a:pt x="2043" y="6004"/>
                  </a:lnTo>
                  <a:lnTo>
                    <a:pt x="2282" y="5579"/>
                  </a:lnTo>
                  <a:lnTo>
                    <a:pt x="2521" y="5181"/>
                  </a:lnTo>
                  <a:lnTo>
                    <a:pt x="2813" y="4782"/>
                  </a:lnTo>
                  <a:lnTo>
                    <a:pt x="3105" y="4410"/>
                  </a:lnTo>
                  <a:lnTo>
                    <a:pt x="3397" y="4065"/>
                  </a:lnTo>
                  <a:lnTo>
                    <a:pt x="4060" y="3401"/>
                  </a:lnTo>
                  <a:lnTo>
                    <a:pt x="4431" y="3082"/>
                  </a:lnTo>
                  <a:lnTo>
                    <a:pt x="4803" y="2790"/>
                  </a:lnTo>
                  <a:lnTo>
                    <a:pt x="5599" y="2258"/>
                  </a:lnTo>
                  <a:lnTo>
                    <a:pt x="5997" y="2019"/>
                  </a:lnTo>
                  <a:lnTo>
                    <a:pt x="6448" y="1807"/>
                  </a:lnTo>
                  <a:lnTo>
                    <a:pt x="6873" y="1621"/>
                  </a:lnTo>
                  <a:lnTo>
                    <a:pt x="7324" y="1435"/>
                  </a:lnTo>
                  <a:lnTo>
                    <a:pt x="8279" y="1169"/>
                  </a:lnTo>
                  <a:lnTo>
                    <a:pt x="8757" y="1063"/>
                  </a:lnTo>
                  <a:lnTo>
                    <a:pt x="9261" y="956"/>
                  </a:lnTo>
                  <a:lnTo>
                    <a:pt x="9765" y="903"/>
                  </a:lnTo>
                  <a:lnTo>
                    <a:pt x="10269" y="877"/>
                  </a:lnTo>
                  <a:lnTo>
                    <a:pt x="10800" y="850"/>
                  </a:lnTo>
                  <a:close/>
                  <a:moveTo>
                    <a:pt x="21600" y="10813"/>
                  </a:moveTo>
                  <a:lnTo>
                    <a:pt x="21573" y="10229"/>
                  </a:lnTo>
                  <a:lnTo>
                    <a:pt x="21547" y="9671"/>
                  </a:lnTo>
                  <a:lnTo>
                    <a:pt x="21467" y="9139"/>
                  </a:lnTo>
                  <a:lnTo>
                    <a:pt x="21255" y="8077"/>
                  </a:lnTo>
                  <a:lnTo>
                    <a:pt x="21122" y="7545"/>
                  </a:lnTo>
                  <a:lnTo>
                    <a:pt x="20937" y="7041"/>
                  </a:lnTo>
                  <a:lnTo>
                    <a:pt x="20751" y="6562"/>
                  </a:lnTo>
                  <a:lnTo>
                    <a:pt x="20539" y="6084"/>
                  </a:lnTo>
                  <a:lnTo>
                    <a:pt x="20300" y="5606"/>
                  </a:lnTo>
                  <a:lnTo>
                    <a:pt x="20034" y="5154"/>
                  </a:lnTo>
                  <a:lnTo>
                    <a:pt x="19769" y="4729"/>
                  </a:lnTo>
                  <a:lnTo>
                    <a:pt x="19477" y="4304"/>
                  </a:lnTo>
                  <a:lnTo>
                    <a:pt x="19159" y="3879"/>
                  </a:lnTo>
                  <a:lnTo>
                    <a:pt x="18469" y="3135"/>
                  </a:lnTo>
                  <a:lnTo>
                    <a:pt x="18097" y="2763"/>
                  </a:lnTo>
                  <a:lnTo>
                    <a:pt x="17301" y="2125"/>
                  </a:lnTo>
                  <a:lnTo>
                    <a:pt x="16877" y="1807"/>
                  </a:lnTo>
                  <a:lnTo>
                    <a:pt x="15974" y="1275"/>
                  </a:lnTo>
                  <a:lnTo>
                    <a:pt x="15523" y="1036"/>
                  </a:lnTo>
                  <a:lnTo>
                    <a:pt x="15046" y="824"/>
                  </a:lnTo>
                  <a:lnTo>
                    <a:pt x="14542" y="638"/>
                  </a:lnTo>
                  <a:lnTo>
                    <a:pt x="13533" y="319"/>
                  </a:lnTo>
                  <a:lnTo>
                    <a:pt x="12472" y="106"/>
                  </a:lnTo>
                  <a:lnTo>
                    <a:pt x="11357" y="0"/>
                  </a:lnTo>
                  <a:lnTo>
                    <a:pt x="10243" y="0"/>
                  </a:lnTo>
                  <a:lnTo>
                    <a:pt x="9128" y="106"/>
                  </a:lnTo>
                  <a:lnTo>
                    <a:pt x="8067" y="319"/>
                  </a:lnTo>
                  <a:lnTo>
                    <a:pt x="7058" y="638"/>
                  </a:lnTo>
                  <a:lnTo>
                    <a:pt x="6554" y="824"/>
                  </a:lnTo>
                  <a:lnTo>
                    <a:pt x="6077" y="1036"/>
                  </a:lnTo>
                  <a:lnTo>
                    <a:pt x="5626" y="1275"/>
                  </a:lnTo>
                  <a:lnTo>
                    <a:pt x="4723" y="1807"/>
                  </a:lnTo>
                  <a:lnTo>
                    <a:pt x="4299" y="2125"/>
                  </a:lnTo>
                  <a:lnTo>
                    <a:pt x="3503" y="2763"/>
                  </a:lnTo>
                  <a:lnTo>
                    <a:pt x="3131" y="3135"/>
                  </a:lnTo>
                  <a:lnTo>
                    <a:pt x="2441" y="3879"/>
                  </a:lnTo>
                  <a:lnTo>
                    <a:pt x="2123" y="4304"/>
                  </a:lnTo>
                  <a:lnTo>
                    <a:pt x="1539" y="5154"/>
                  </a:lnTo>
                  <a:lnTo>
                    <a:pt x="1300" y="5606"/>
                  </a:lnTo>
                  <a:lnTo>
                    <a:pt x="1061" y="6084"/>
                  </a:lnTo>
                  <a:lnTo>
                    <a:pt x="849" y="6562"/>
                  </a:lnTo>
                  <a:lnTo>
                    <a:pt x="663" y="7041"/>
                  </a:lnTo>
                  <a:lnTo>
                    <a:pt x="478" y="7545"/>
                  </a:lnTo>
                  <a:lnTo>
                    <a:pt x="212" y="8608"/>
                  </a:lnTo>
                  <a:lnTo>
                    <a:pt x="53" y="9671"/>
                  </a:lnTo>
                  <a:lnTo>
                    <a:pt x="27" y="10229"/>
                  </a:lnTo>
                  <a:lnTo>
                    <a:pt x="0" y="10813"/>
                  </a:lnTo>
                  <a:lnTo>
                    <a:pt x="53" y="11929"/>
                  </a:lnTo>
                  <a:lnTo>
                    <a:pt x="212" y="12992"/>
                  </a:lnTo>
                  <a:lnTo>
                    <a:pt x="478" y="14055"/>
                  </a:lnTo>
                  <a:lnTo>
                    <a:pt x="663" y="14559"/>
                  </a:lnTo>
                  <a:lnTo>
                    <a:pt x="849" y="15038"/>
                  </a:lnTo>
                  <a:lnTo>
                    <a:pt x="1061" y="15516"/>
                  </a:lnTo>
                  <a:lnTo>
                    <a:pt x="1300" y="15994"/>
                  </a:lnTo>
                  <a:lnTo>
                    <a:pt x="1539" y="16446"/>
                  </a:lnTo>
                  <a:lnTo>
                    <a:pt x="2123" y="17296"/>
                  </a:lnTo>
                  <a:lnTo>
                    <a:pt x="2441" y="17721"/>
                  </a:lnTo>
                  <a:lnTo>
                    <a:pt x="3131" y="18465"/>
                  </a:lnTo>
                  <a:lnTo>
                    <a:pt x="3503" y="18837"/>
                  </a:lnTo>
                  <a:lnTo>
                    <a:pt x="4299" y="19475"/>
                  </a:lnTo>
                  <a:lnTo>
                    <a:pt x="4723" y="19793"/>
                  </a:lnTo>
                  <a:lnTo>
                    <a:pt x="5626" y="20325"/>
                  </a:lnTo>
                  <a:lnTo>
                    <a:pt x="6077" y="20564"/>
                  </a:lnTo>
                  <a:lnTo>
                    <a:pt x="6554" y="20776"/>
                  </a:lnTo>
                  <a:lnTo>
                    <a:pt x="7058" y="20962"/>
                  </a:lnTo>
                  <a:lnTo>
                    <a:pt x="8067" y="21281"/>
                  </a:lnTo>
                  <a:lnTo>
                    <a:pt x="9128" y="21494"/>
                  </a:lnTo>
                  <a:lnTo>
                    <a:pt x="10243" y="21600"/>
                  </a:lnTo>
                  <a:lnTo>
                    <a:pt x="11357" y="21600"/>
                  </a:lnTo>
                  <a:lnTo>
                    <a:pt x="12472" y="21494"/>
                  </a:lnTo>
                  <a:lnTo>
                    <a:pt x="13533" y="21281"/>
                  </a:lnTo>
                  <a:lnTo>
                    <a:pt x="14542" y="20962"/>
                  </a:lnTo>
                  <a:lnTo>
                    <a:pt x="15046" y="20776"/>
                  </a:lnTo>
                  <a:lnTo>
                    <a:pt x="15523" y="20564"/>
                  </a:lnTo>
                  <a:lnTo>
                    <a:pt x="15974" y="20325"/>
                  </a:lnTo>
                  <a:lnTo>
                    <a:pt x="16877" y="19793"/>
                  </a:lnTo>
                  <a:lnTo>
                    <a:pt x="17301" y="19475"/>
                  </a:lnTo>
                  <a:lnTo>
                    <a:pt x="18097" y="18837"/>
                  </a:lnTo>
                  <a:lnTo>
                    <a:pt x="18469" y="18465"/>
                  </a:lnTo>
                  <a:lnTo>
                    <a:pt x="19159" y="17721"/>
                  </a:lnTo>
                  <a:lnTo>
                    <a:pt x="19477" y="17296"/>
                  </a:lnTo>
                  <a:lnTo>
                    <a:pt x="19769" y="16871"/>
                  </a:lnTo>
                  <a:lnTo>
                    <a:pt x="20034" y="16446"/>
                  </a:lnTo>
                  <a:lnTo>
                    <a:pt x="20300" y="15994"/>
                  </a:lnTo>
                  <a:lnTo>
                    <a:pt x="20539" y="15516"/>
                  </a:lnTo>
                  <a:lnTo>
                    <a:pt x="20751" y="15038"/>
                  </a:lnTo>
                  <a:lnTo>
                    <a:pt x="20937" y="14559"/>
                  </a:lnTo>
                  <a:lnTo>
                    <a:pt x="21122" y="14055"/>
                  </a:lnTo>
                  <a:lnTo>
                    <a:pt x="21255" y="13523"/>
                  </a:lnTo>
                  <a:lnTo>
                    <a:pt x="21467" y="12461"/>
                  </a:lnTo>
                  <a:lnTo>
                    <a:pt x="21547" y="11929"/>
                  </a:lnTo>
                  <a:lnTo>
                    <a:pt x="21600" y="1081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240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181" name="Freeform 82"/>
            <p:cNvSpPr/>
            <p:nvPr/>
          </p:nvSpPr>
          <p:spPr>
            <a:xfrm>
              <a:off x="231640" y="474119"/>
              <a:ext cx="704405" cy="705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21"/>
                  </a:moveTo>
                  <a:lnTo>
                    <a:pt x="21600" y="10240"/>
                  </a:lnTo>
                  <a:lnTo>
                    <a:pt x="21558" y="9660"/>
                  </a:lnTo>
                  <a:lnTo>
                    <a:pt x="21392" y="8582"/>
                  </a:lnTo>
                  <a:lnTo>
                    <a:pt x="21268" y="8084"/>
                  </a:lnTo>
                  <a:lnTo>
                    <a:pt x="21143" y="7545"/>
                  </a:lnTo>
                  <a:lnTo>
                    <a:pt x="20977" y="7048"/>
                  </a:lnTo>
                  <a:lnTo>
                    <a:pt x="20562" y="6053"/>
                  </a:lnTo>
                  <a:lnTo>
                    <a:pt x="20063" y="5141"/>
                  </a:lnTo>
                  <a:lnTo>
                    <a:pt x="19814" y="4726"/>
                  </a:lnTo>
                  <a:lnTo>
                    <a:pt x="19482" y="4312"/>
                  </a:lnTo>
                  <a:lnTo>
                    <a:pt x="19191" y="3897"/>
                  </a:lnTo>
                  <a:lnTo>
                    <a:pt x="18858" y="3483"/>
                  </a:lnTo>
                  <a:lnTo>
                    <a:pt x="18485" y="3109"/>
                  </a:lnTo>
                  <a:lnTo>
                    <a:pt x="17737" y="2446"/>
                  </a:lnTo>
                  <a:lnTo>
                    <a:pt x="17322" y="2114"/>
                  </a:lnTo>
                  <a:lnTo>
                    <a:pt x="16906" y="1824"/>
                  </a:lnTo>
                  <a:lnTo>
                    <a:pt x="16449" y="1534"/>
                  </a:lnTo>
                  <a:lnTo>
                    <a:pt x="15535" y="1036"/>
                  </a:lnTo>
                  <a:lnTo>
                    <a:pt x="15037" y="829"/>
                  </a:lnTo>
                  <a:lnTo>
                    <a:pt x="14580" y="663"/>
                  </a:lnTo>
                  <a:lnTo>
                    <a:pt x="14040" y="498"/>
                  </a:lnTo>
                  <a:lnTo>
                    <a:pt x="13542" y="332"/>
                  </a:lnTo>
                  <a:lnTo>
                    <a:pt x="13002" y="207"/>
                  </a:lnTo>
                  <a:lnTo>
                    <a:pt x="11922" y="41"/>
                  </a:lnTo>
                  <a:lnTo>
                    <a:pt x="11382" y="0"/>
                  </a:lnTo>
                  <a:lnTo>
                    <a:pt x="10218" y="0"/>
                  </a:lnTo>
                  <a:lnTo>
                    <a:pt x="9678" y="41"/>
                  </a:lnTo>
                  <a:lnTo>
                    <a:pt x="8598" y="207"/>
                  </a:lnTo>
                  <a:lnTo>
                    <a:pt x="8058" y="332"/>
                  </a:lnTo>
                  <a:lnTo>
                    <a:pt x="7560" y="498"/>
                  </a:lnTo>
                  <a:lnTo>
                    <a:pt x="7020" y="663"/>
                  </a:lnTo>
                  <a:lnTo>
                    <a:pt x="6563" y="829"/>
                  </a:lnTo>
                  <a:lnTo>
                    <a:pt x="6065" y="1036"/>
                  </a:lnTo>
                  <a:lnTo>
                    <a:pt x="5151" y="1534"/>
                  </a:lnTo>
                  <a:lnTo>
                    <a:pt x="4694" y="1824"/>
                  </a:lnTo>
                  <a:lnTo>
                    <a:pt x="4278" y="2114"/>
                  </a:lnTo>
                  <a:lnTo>
                    <a:pt x="3863" y="2446"/>
                  </a:lnTo>
                  <a:lnTo>
                    <a:pt x="3115" y="3109"/>
                  </a:lnTo>
                  <a:lnTo>
                    <a:pt x="2742" y="3483"/>
                  </a:lnTo>
                  <a:lnTo>
                    <a:pt x="2409" y="3897"/>
                  </a:lnTo>
                  <a:lnTo>
                    <a:pt x="2118" y="4312"/>
                  </a:lnTo>
                  <a:lnTo>
                    <a:pt x="1786" y="4726"/>
                  </a:lnTo>
                  <a:lnTo>
                    <a:pt x="1537" y="5141"/>
                  </a:lnTo>
                  <a:lnTo>
                    <a:pt x="1038" y="6053"/>
                  </a:lnTo>
                  <a:lnTo>
                    <a:pt x="623" y="7048"/>
                  </a:lnTo>
                  <a:lnTo>
                    <a:pt x="457" y="7545"/>
                  </a:lnTo>
                  <a:lnTo>
                    <a:pt x="332" y="8084"/>
                  </a:lnTo>
                  <a:lnTo>
                    <a:pt x="208" y="8582"/>
                  </a:lnTo>
                  <a:lnTo>
                    <a:pt x="42" y="9660"/>
                  </a:lnTo>
                  <a:lnTo>
                    <a:pt x="0" y="10240"/>
                  </a:lnTo>
                  <a:lnTo>
                    <a:pt x="0" y="11360"/>
                  </a:lnTo>
                  <a:lnTo>
                    <a:pt x="42" y="11940"/>
                  </a:lnTo>
                  <a:lnTo>
                    <a:pt x="208" y="13018"/>
                  </a:lnTo>
                  <a:lnTo>
                    <a:pt x="332" y="13516"/>
                  </a:lnTo>
                  <a:lnTo>
                    <a:pt x="457" y="14055"/>
                  </a:lnTo>
                  <a:lnTo>
                    <a:pt x="623" y="14552"/>
                  </a:lnTo>
                  <a:lnTo>
                    <a:pt x="1038" y="15547"/>
                  </a:lnTo>
                  <a:lnTo>
                    <a:pt x="1537" y="16459"/>
                  </a:lnTo>
                  <a:lnTo>
                    <a:pt x="1786" y="16874"/>
                  </a:lnTo>
                  <a:lnTo>
                    <a:pt x="2118" y="17288"/>
                  </a:lnTo>
                  <a:lnTo>
                    <a:pt x="2409" y="17703"/>
                  </a:lnTo>
                  <a:lnTo>
                    <a:pt x="2742" y="18117"/>
                  </a:lnTo>
                  <a:lnTo>
                    <a:pt x="3115" y="18491"/>
                  </a:lnTo>
                  <a:lnTo>
                    <a:pt x="3863" y="19154"/>
                  </a:lnTo>
                  <a:lnTo>
                    <a:pt x="4278" y="19486"/>
                  </a:lnTo>
                  <a:lnTo>
                    <a:pt x="4694" y="19776"/>
                  </a:lnTo>
                  <a:lnTo>
                    <a:pt x="5151" y="20066"/>
                  </a:lnTo>
                  <a:lnTo>
                    <a:pt x="6065" y="20564"/>
                  </a:lnTo>
                  <a:lnTo>
                    <a:pt x="6563" y="20771"/>
                  </a:lnTo>
                  <a:lnTo>
                    <a:pt x="7020" y="20937"/>
                  </a:lnTo>
                  <a:lnTo>
                    <a:pt x="7560" y="21102"/>
                  </a:lnTo>
                  <a:lnTo>
                    <a:pt x="8058" y="21268"/>
                  </a:lnTo>
                  <a:lnTo>
                    <a:pt x="8598" y="21393"/>
                  </a:lnTo>
                  <a:lnTo>
                    <a:pt x="9678" y="21559"/>
                  </a:lnTo>
                  <a:lnTo>
                    <a:pt x="10218" y="21600"/>
                  </a:lnTo>
                  <a:lnTo>
                    <a:pt x="11382" y="21600"/>
                  </a:lnTo>
                  <a:lnTo>
                    <a:pt x="11922" y="21559"/>
                  </a:lnTo>
                  <a:lnTo>
                    <a:pt x="13002" y="21393"/>
                  </a:lnTo>
                  <a:lnTo>
                    <a:pt x="13542" y="21268"/>
                  </a:lnTo>
                  <a:lnTo>
                    <a:pt x="14040" y="21102"/>
                  </a:lnTo>
                  <a:lnTo>
                    <a:pt x="14580" y="20937"/>
                  </a:lnTo>
                  <a:lnTo>
                    <a:pt x="15037" y="20771"/>
                  </a:lnTo>
                  <a:lnTo>
                    <a:pt x="15535" y="20564"/>
                  </a:lnTo>
                  <a:lnTo>
                    <a:pt x="16449" y="20066"/>
                  </a:lnTo>
                  <a:lnTo>
                    <a:pt x="16906" y="19776"/>
                  </a:lnTo>
                  <a:lnTo>
                    <a:pt x="17322" y="19486"/>
                  </a:lnTo>
                  <a:lnTo>
                    <a:pt x="17737" y="19154"/>
                  </a:lnTo>
                  <a:lnTo>
                    <a:pt x="18485" y="18491"/>
                  </a:lnTo>
                  <a:lnTo>
                    <a:pt x="18858" y="18117"/>
                  </a:lnTo>
                  <a:lnTo>
                    <a:pt x="19191" y="17703"/>
                  </a:lnTo>
                  <a:lnTo>
                    <a:pt x="19482" y="17288"/>
                  </a:lnTo>
                  <a:lnTo>
                    <a:pt x="19814" y="16874"/>
                  </a:lnTo>
                  <a:lnTo>
                    <a:pt x="20063" y="16459"/>
                  </a:lnTo>
                  <a:lnTo>
                    <a:pt x="20562" y="15547"/>
                  </a:lnTo>
                  <a:lnTo>
                    <a:pt x="20977" y="14552"/>
                  </a:lnTo>
                  <a:lnTo>
                    <a:pt x="21143" y="14055"/>
                  </a:lnTo>
                  <a:lnTo>
                    <a:pt x="21268" y="13516"/>
                  </a:lnTo>
                  <a:lnTo>
                    <a:pt x="21392" y="13018"/>
                  </a:lnTo>
                  <a:lnTo>
                    <a:pt x="21558" y="11940"/>
                  </a:lnTo>
                  <a:lnTo>
                    <a:pt x="21600" y="11360"/>
                  </a:lnTo>
                  <a:lnTo>
                    <a:pt x="21600" y="10821"/>
                  </a:lnTo>
                  <a:close/>
                  <a:moveTo>
                    <a:pt x="10800" y="1036"/>
                  </a:moveTo>
                  <a:lnTo>
                    <a:pt x="11298" y="1036"/>
                  </a:lnTo>
                  <a:lnTo>
                    <a:pt x="12295" y="1119"/>
                  </a:lnTo>
                  <a:lnTo>
                    <a:pt x="12752" y="1202"/>
                  </a:lnTo>
                  <a:lnTo>
                    <a:pt x="13666" y="1451"/>
                  </a:lnTo>
                  <a:lnTo>
                    <a:pt x="14538" y="1783"/>
                  </a:lnTo>
                  <a:lnTo>
                    <a:pt x="15369" y="2197"/>
                  </a:lnTo>
                  <a:lnTo>
                    <a:pt x="16158" y="2695"/>
                  </a:lnTo>
                  <a:lnTo>
                    <a:pt x="16906" y="3234"/>
                  </a:lnTo>
                  <a:lnTo>
                    <a:pt x="17571" y="3897"/>
                  </a:lnTo>
                  <a:lnTo>
                    <a:pt x="18152" y="4560"/>
                  </a:lnTo>
                  <a:lnTo>
                    <a:pt x="18692" y="5348"/>
                  </a:lnTo>
                  <a:lnTo>
                    <a:pt x="19149" y="6136"/>
                  </a:lnTo>
                  <a:lnTo>
                    <a:pt x="19523" y="7007"/>
                  </a:lnTo>
                  <a:lnTo>
                    <a:pt x="19855" y="7877"/>
                  </a:lnTo>
                  <a:lnTo>
                    <a:pt x="20063" y="8831"/>
                  </a:lnTo>
                  <a:lnTo>
                    <a:pt x="20229" y="9784"/>
                  </a:lnTo>
                  <a:lnTo>
                    <a:pt x="20271" y="10821"/>
                  </a:lnTo>
                  <a:lnTo>
                    <a:pt x="20229" y="11733"/>
                  </a:lnTo>
                  <a:lnTo>
                    <a:pt x="20063" y="12645"/>
                  </a:lnTo>
                  <a:lnTo>
                    <a:pt x="19855" y="13557"/>
                  </a:lnTo>
                  <a:lnTo>
                    <a:pt x="19523" y="14428"/>
                  </a:lnTo>
                  <a:lnTo>
                    <a:pt x="19149" y="15215"/>
                  </a:lnTo>
                  <a:lnTo>
                    <a:pt x="18692" y="16003"/>
                  </a:lnTo>
                  <a:lnTo>
                    <a:pt x="18152" y="16749"/>
                  </a:lnTo>
                  <a:lnTo>
                    <a:pt x="17571" y="17413"/>
                  </a:lnTo>
                  <a:lnTo>
                    <a:pt x="16906" y="18035"/>
                  </a:lnTo>
                  <a:lnTo>
                    <a:pt x="16158" y="18574"/>
                  </a:lnTo>
                  <a:lnTo>
                    <a:pt x="15369" y="19071"/>
                  </a:lnTo>
                  <a:lnTo>
                    <a:pt x="14538" y="19486"/>
                  </a:lnTo>
                  <a:lnTo>
                    <a:pt x="13666" y="19817"/>
                  </a:lnTo>
                  <a:lnTo>
                    <a:pt x="12752" y="20066"/>
                  </a:lnTo>
                  <a:lnTo>
                    <a:pt x="12295" y="20149"/>
                  </a:lnTo>
                  <a:lnTo>
                    <a:pt x="11298" y="20232"/>
                  </a:lnTo>
                  <a:lnTo>
                    <a:pt x="10302" y="20232"/>
                  </a:lnTo>
                  <a:lnTo>
                    <a:pt x="9305" y="20149"/>
                  </a:lnTo>
                  <a:lnTo>
                    <a:pt x="8848" y="20066"/>
                  </a:lnTo>
                  <a:lnTo>
                    <a:pt x="7934" y="19817"/>
                  </a:lnTo>
                  <a:lnTo>
                    <a:pt x="7062" y="19486"/>
                  </a:lnTo>
                  <a:lnTo>
                    <a:pt x="6231" y="19071"/>
                  </a:lnTo>
                  <a:lnTo>
                    <a:pt x="5442" y="18574"/>
                  </a:lnTo>
                  <a:lnTo>
                    <a:pt x="4694" y="18035"/>
                  </a:lnTo>
                  <a:lnTo>
                    <a:pt x="4029" y="17413"/>
                  </a:lnTo>
                  <a:lnTo>
                    <a:pt x="3448" y="16749"/>
                  </a:lnTo>
                  <a:lnTo>
                    <a:pt x="2908" y="16003"/>
                  </a:lnTo>
                  <a:lnTo>
                    <a:pt x="2451" y="15215"/>
                  </a:lnTo>
                  <a:lnTo>
                    <a:pt x="2077" y="14428"/>
                  </a:lnTo>
                  <a:lnTo>
                    <a:pt x="1745" y="13557"/>
                  </a:lnTo>
                  <a:lnTo>
                    <a:pt x="1537" y="12645"/>
                  </a:lnTo>
                  <a:lnTo>
                    <a:pt x="1371" y="11733"/>
                  </a:lnTo>
                  <a:lnTo>
                    <a:pt x="1329" y="10821"/>
                  </a:lnTo>
                  <a:lnTo>
                    <a:pt x="1371" y="9784"/>
                  </a:lnTo>
                  <a:lnTo>
                    <a:pt x="1537" y="8831"/>
                  </a:lnTo>
                  <a:lnTo>
                    <a:pt x="1745" y="7877"/>
                  </a:lnTo>
                  <a:lnTo>
                    <a:pt x="2077" y="7007"/>
                  </a:lnTo>
                  <a:lnTo>
                    <a:pt x="2451" y="6136"/>
                  </a:lnTo>
                  <a:lnTo>
                    <a:pt x="2908" y="5348"/>
                  </a:lnTo>
                  <a:lnTo>
                    <a:pt x="3448" y="4560"/>
                  </a:lnTo>
                  <a:lnTo>
                    <a:pt x="4029" y="3897"/>
                  </a:lnTo>
                  <a:lnTo>
                    <a:pt x="4694" y="3234"/>
                  </a:lnTo>
                  <a:lnTo>
                    <a:pt x="5442" y="2695"/>
                  </a:lnTo>
                  <a:lnTo>
                    <a:pt x="6231" y="2197"/>
                  </a:lnTo>
                  <a:lnTo>
                    <a:pt x="7062" y="1783"/>
                  </a:lnTo>
                  <a:lnTo>
                    <a:pt x="7934" y="1451"/>
                  </a:lnTo>
                  <a:lnTo>
                    <a:pt x="8848" y="1202"/>
                  </a:lnTo>
                  <a:lnTo>
                    <a:pt x="9305" y="1119"/>
                  </a:lnTo>
                  <a:lnTo>
                    <a:pt x="10302" y="1036"/>
                  </a:lnTo>
                  <a:lnTo>
                    <a:pt x="10800" y="103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240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182" name="Freeform 83"/>
            <p:cNvSpPr/>
            <p:nvPr/>
          </p:nvSpPr>
          <p:spPr>
            <a:xfrm>
              <a:off x="407741" y="650220"/>
              <a:ext cx="341365" cy="342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184"/>
                  </a:moveTo>
                  <a:lnTo>
                    <a:pt x="21514" y="9989"/>
                  </a:lnTo>
                  <a:lnTo>
                    <a:pt x="21343" y="8879"/>
                  </a:lnTo>
                  <a:lnTo>
                    <a:pt x="21086" y="7769"/>
                  </a:lnTo>
                  <a:lnTo>
                    <a:pt x="20743" y="6745"/>
                  </a:lnTo>
                  <a:lnTo>
                    <a:pt x="20314" y="5806"/>
                  </a:lnTo>
                  <a:lnTo>
                    <a:pt x="19800" y="4866"/>
                  </a:lnTo>
                  <a:lnTo>
                    <a:pt x="19114" y="4013"/>
                  </a:lnTo>
                  <a:lnTo>
                    <a:pt x="18429" y="3244"/>
                  </a:lnTo>
                  <a:lnTo>
                    <a:pt x="17743" y="2561"/>
                  </a:lnTo>
                  <a:lnTo>
                    <a:pt x="16886" y="1878"/>
                  </a:lnTo>
                  <a:lnTo>
                    <a:pt x="15171" y="854"/>
                  </a:lnTo>
                  <a:lnTo>
                    <a:pt x="14143" y="512"/>
                  </a:lnTo>
                  <a:lnTo>
                    <a:pt x="13200" y="256"/>
                  </a:lnTo>
                  <a:lnTo>
                    <a:pt x="12171" y="85"/>
                  </a:lnTo>
                  <a:lnTo>
                    <a:pt x="11143" y="0"/>
                  </a:lnTo>
                  <a:lnTo>
                    <a:pt x="10029" y="85"/>
                  </a:lnTo>
                  <a:lnTo>
                    <a:pt x="8829" y="256"/>
                  </a:lnTo>
                  <a:lnTo>
                    <a:pt x="7800" y="512"/>
                  </a:lnTo>
                  <a:lnTo>
                    <a:pt x="6771" y="854"/>
                  </a:lnTo>
                  <a:lnTo>
                    <a:pt x="5743" y="1366"/>
                  </a:lnTo>
                  <a:lnTo>
                    <a:pt x="4886" y="1878"/>
                  </a:lnTo>
                  <a:lnTo>
                    <a:pt x="4029" y="2561"/>
                  </a:lnTo>
                  <a:lnTo>
                    <a:pt x="3257" y="3244"/>
                  </a:lnTo>
                  <a:lnTo>
                    <a:pt x="2486" y="4013"/>
                  </a:lnTo>
                  <a:lnTo>
                    <a:pt x="1886" y="4866"/>
                  </a:lnTo>
                  <a:lnTo>
                    <a:pt x="1286" y="5806"/>
                  </a:lnTo>
                  <a:lnTo>
                    <a:pt x="857" y="6745"/>
                  </a:lnTo>
                  <a:lnTo>
                    <a:pt x="514" y="7769"/>
                  </a:lnTo>
                  <a:lnTo>
                    <a:pt x="171" y="8879"/>
                  </a:lnTo>
                  <a:lnTo>
                    <a:pt x="86" y="9989"/>
                  </a:lnTo>
                  <a:lnTo>
                    <a:pt x="0" y="11184"/>
                  </a:lnTo>
                  <a:lnTo>
                    <a:pt x="86" y="12209"/>
                  </a:lnTo>
                  <a:lnTo>
                    <a:pt x="171" y="13148"/>
                  </a:lnTo>
                  <a:lnTo>
                    <a:pt x="514" y="14172"/>
                  </a:lnTo>
                  <a:lnTo>
                    <a:pt x="857" y="15111"/>
                  </a:lnTo>
                  <a:lnTo>
                    <a:pt x="1286" y="16051"/>
                  </a:lnTo>
                  <a:lnTo>
                    <a:pt x="1886" y="16904"/>
                  </a:lnTo>
                  <a:lnTo>
                    <a:pt x="2486" y="17673"/>
                  </a:lnTo>
                  <a:lnTo>
                    <a:pt x="3257" y="18441"/>
                  </a:lnTo>
                  <a:lnTo>
                    <a:pt x="4029" y="19124"/>
                  </a:lnTo>
                  <a:lnTo>
                    <a:pt x="4886" y="19722"/>
                  </a:lnTo>
                  <a:lnTo>
                    <a:pt x="5743" y="20234"/>
                  </a:lnTo>
                  <a:lnTo>
                    <a:pt x="6771" y="20746"/>
                  </a:lnTo>
                  <a:lnTo>
                    <a:pt x="7800" y="21088"/>
                  </a:lnTo>
                  <a:lnTo>
                    <a:pt x="8829" y="21344"/>
                  </a:lnTo>
                  <a:lnTo>
                    <a:pt x="10029" y="21515"/>
                  </a:lnTo>
                  <a:lnTo>
                    <a:pt x="11143" y="21600"/>
                  </a:lnTo>
                  <a:lnTo>
                    <a:pt x="12171" y="21515"/>
                  </a:lnTo>
                  <a:lnTo>
                    <a:pt x="13200" y="21344"/>
                  </a:lnTo>
                  <a:lnTo>
                    <a:pt x="14143" y="21088"/>
                  </a:lnTo>
                  <a:lnTo>
                    <a:pt x="15171" y="20746"/>
                  </a:lnTo>
                  <a:lnTo>
                    <a:pt x="16886" y="19722"/>
                  </a:lnTo>
                  <a:lnTo>
                    <a:pt x="17743" y="19124"/>
                  </a:lnTo>
                  <a:lnTo>
                    <a:pt x="18429" y="18441"/>
                  </a:lnTo>
                  <a:lnTo>
                    <a:pt x="19800" y="16904"/>
                  </a:lnTo>
                  <a:lnTo>
                    <a:pt x="20314" y="16051"/>
                  </a:lnTo>
                  <a:lnTo>
                    <a:pt x="20743" y="15111"/>
                  </a:lnTo>
                  <a:lnTo>
                    <a:pt x="21086" y="14172"/>
                  </a:lnTo>
                  <a:lnTo>
                    <a:pt x="21343" y="13148"/>
                  </a:lnTo>
                  <a:lnTo>
                    <a:pt x="21514" y="12209"/>
                  </a:lnTo>
                  <a:lnTo>
                    <a:pt x="21600" y="11184"/>
                  </a:lnTo>
                  <a:close/>
                  <a:moveTo>
                    <a:pt x="11143" y="2817"/>
                  </a:moveTo>
                  <a:lnTo>
                    <a:pt x="12000" y="2817"/>
                  </a:lnTo>
                  <a:lnTo>
                    <a:pt x="12943" y="2988"/>
                  </a:lnTo>
                  <a:lnTo>
                    <a:pt x="13714" y="3159"/>
                  </a:lnTo>
                  <a:lnTo>
                    <a:pt x="14486" y="3415"/>
                  </a:lnTo>
                  <a:lnTo>
                    <a:pt x="15257" y="3757"/>
                  </a:lnTo>
                  <a:lnTo>
                    <a:pt x="15943" y="4183"/>
                  </a:lnTo>
                  <a:lnTo>
                    <a:pt x="16543" y="4610"/>
                  </a:lnTo>
                  <a:lnTo>
                    <a:pt x="17143" y="5123"/>
                  </a:lnTo>
                  <a:lnTo>
                    <a:pt x="17657" y="5720"/>
                  </a:lnTo>
                  <a:lnTo>
                    <a:pt x="18171" y="6403"/>
                  </a:lnTo>
                  <a:lnTo>
                    <a:pt x="18857" y="7769"/>
                  </a:lnTo>
                  <a:lnTo>
                    <a:pt x="19114" y="8538"/>
                  </a:lnTo>
                  <a:lnTo>
                    <a:pt x="19371" y="9391"/>
                  </a:lnTo>
                  <a:lnTo>
                    <a:pt x="19457" y="10245"/>
                  </a:lnTo>
                  <a:lnTo>
                    <a:pt x="19543" y="11184"/>
                  </a:lnTo>
                  <a:lnTo>
                    <a:pt x="19371" y="12721"/>
                  </a:lnTo>
                  <a:lnTo>
                    <a:pt x="19114" y="13489"/>
                  </a:lnTo>
                  <a:lnTo>
                    <a:pt x="18857" y="14172"/>
                  </a:lnTo>
                  <a:lnTo>
                    <a:pt x="18514" y="14941"/>
                  </a:lnTo>
                  <a:lnTo>
                    <a:pt x="18171" y="15624"/>
                  </a:lnTo>
                  <a:lnTo>
                    <a:pt x="17657" y="16307"/>
                  </a:lnTo>
                  <a:lnTo>
                    <a:pt x="17143" y="16904"/>
                  </a:lnTo>
                  <a:lnTo>
                    <a:pt x="15943" y="17929"/>
                  </a:lnTo>
                  <a:lnTo>
                    <a:pt x="15257" y="18356"/>
                  </a:lnTo>
                  <a:lnTo>
                    <a:pt x="14486" y="18783"/>
                  </a:lnTo>
                  <a:lnTo>
                    <a:pt x="12943" y="19295"/>
                  </a:lnTo>
                  <a:lnTo>
                    <a:pt x="12000" y="19466"/>
                  </a:lnTo>
                  <a:lnTo>
                    <a:pt x="10286" y="19466"/>
                  </a:lnTo>
                  <a:lnTo>
                    <a:pt x="9343" y="19295"/>
                  </a:lnTo>
                  <a:lnTo>
                    <a:pt x="7800" y="18783"/>
                  </a:lnTo>
                  <a:lnTo>
                    <a:pt x="7029" y="18356"/>
                  </a:lnTo>
                  <a:lnTo>
                    <a:pt x="6343" y="17929"/>
                  </a:lnTo>
                  <a:lnTo>
                    <a:pt x="5143" y="16904"/>
                  </a:lnTo>
                  <a:lnTo>
                    <a:pt x="4629" y="16307"/>
                  </a:lnTo>
                  <a:lnTo>
                    <a:pt x="4114" y="15624"/>
                  </a:lnTo>
                  <a:lnTo>
                    <a:pt x="3771" y="14941"/>
                  </a:lnTo>
                  <a:lnTo>
                    <a:pt x="3429" y="14172"/>
                  </a:lnTo>
                  <a:lnTo>
                    <a:pt x="3086" y="13489"/>
                  </a:lnTo>
                  <a:lnTo>
                    <a:pt x="2914" y="12721"/>
                  </a:lnTo>
                  <a:lnTo>
                    <a:pt x="2743" y="11184"/>
                  </a:lnTo>
                  <a:lnTo>
                    <a:pt x="2829" y="10245"/>
                  </a:lnTo>
                  <a:lnTo>
                    <a:pt x="2914" y="9391"/>
                  </a:lnTo>
                  <a:lnTo>
                    <a:pt x="3086" y="8538"/>
                  </a:lnTo>
                  <a:lnTo>
                    <a:pt x="3429" y="7769"/>
                  </a:lnTo>
                  <a:lnTo>
                    <a:pt x="4114" y="6403"/>
                  </a:lnTo>
                  <a:lnTo>
                    <a:pt x="4629" y="5720"/>
                  </a:lnTo>
                  <a:lnTo>
                    <a:pt x="5143" y="5123"/>
                  </a:lnTo>
                  <a:lnTo>
                    <a:pt x="5743" y="4610"/>
                  </a:lnTo>
                  <a:lnTo>
                    <a:pt x="6343" y="4183"/>
                  </a:lnTo>
                  <a:lnTo>
                    <a:pt x="7029" y="3757"/>
                  </a:lnTo>
                  <a:lnTo>
                    <a:pt x="7800" y="3415"/>
                  </a:lnTo>
                  <a:lnTo>
                    <a:pt x="8571" y="3159"/>
                  </a:lnTo>
                  <a:lnTo>
                    <a:pt x="9343" y="2988"/>
                  </a:lnTo>
                  <a:lnTo>
                    <a:pt x="10286" y="2817"/>
                  </a:lnTo>
                  <a:lnTo>
                    <a:pt x="11143" y="28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240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183" name="Freeform 84"/>
            <p:cNvSpPr/>
            <p:nvPr/>
          </p:nvSpPr>
          <p:spPr>
            <a:xfrm>
              <a:off x="77212" y="111079"/>
              <a:ext cx="506630" cy="716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8894" y="0"/>
                  </a:lnTo>
                  <a:lnTo>
                    <a:pt x="0" y="4655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240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  <p:sp>
          <p:nvSpPr>
            <p:cNvPr id="184" name="Freeform 85"/>
            <p:cNvSpPr/>
            <p:nvPr/>
          </p:nvSpPr>
          <p:spPr>
            <a:xfrm>
              <a:off x="-1" y="-1"/>
              <a:ext cx="285827" cy="265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318"/>
                  </a:moveTo>
                  <a:lnTo>
                    <a:pt x="5835" y="21600"/>
                  </a:lnTo>
                  <a:lnTo>
                    <a:pt x="21600" y="9037"/>
                  </a:lnTo>
                  <a:lnTo>
                    <a:pt x="18324" y="0"/>
                  </a:lnTo>
                  <a:lnTo>
                    <a:pt x="0" y="15318"/>
                  </a:lnTo>
                  <a:close/>
                </a:path>
              </a:pathLst>
            </a:custGeom>
            <a:solidFill>
              <a:srgbClr val="B3B8B6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2400">
                  <a:solidFill>
                    <a:srgbClr val="000000"/>
                  </a:solidFill>
                  <a:latin typeface="맑은 고딕"/>
                  <a:ea typeface="맑은 고딕"/>
                  <a:cs typeface="맑은 고딕"/>
                  <a:sym typeface="맑은 고딕"/>
                </a:defRPr>
              </a:pPr>
              <a:endParaRPr/>
            </a:p>
          </p:txBody>
        </p:sp>
      </p:grpSp>
      <p:sp>
        <p:nvSpPr>
          <p:cNvPr id="1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85653" y="8779792"/>
            <a:ext cx="3034455" cy="5207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300480">
              <a:defRPr sz="1600">
                <a:solidFill>
                  <a:srgbClr val="888888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제목 개체 틀 2"/>
          <p:cNvSpPr txBox="1"/>
          <p:nvPr/>
        </p:nvSpPr>
        <p:spPr>
          <a:xfrm>
            <a:off x="652983" y="1253838"/>
            <a:ext cx="11704321" cy="646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normAutofit/>
          </a:bodyPr>
          <a:lstStyle>
            <a:lvl1pPr algn="l" defTabSz="1300480">
              <a:defRPr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마스터 제목 스타일 편집</a:t>
            </a:r>
          </a:p>
        </p:txBody>
      </p:sp>
      <p:sp>
        <p:nvSpPr>
          <p:cNvPr id="194" name="제목 개체 틀 2"/>
          <p:cNvSpPr txBox="1"/>
          <p:nvPr/>
        </p:nvSpPr>
        <p:spPr>
          <a:xfrm>
            <a:off x="669439" y="1160692"/>
            <a:ext cx="11704322" cy="955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spAutoFit/>
          </a:bodyPr>
          <a:lstStyle>
            <a:lvl1pPr algn="l" defTabSz="1300480">
              <a:defRPr sz="5600">
                <a:latin typeface="NanumGothic Bold"/>
                <a:ea typeface="NanumGothic Bold"/>
                <a:cs typeface="NanumGothic Bold"/>
                <a:sym typeface="NanumGothic Bold"/>
              </a:defRPr>
            </a:lvl1pPr>
          </a:lstStyle>
          <a:p>
            <a:pPr>
              <a:defRPr b="1">
                <a:latin typeface="Tahoma"/>
                <a:ea typeface="Tahoma"/>
                <a:cs typeface="Tahoma"/>
                <a:sym typeface="Tahoma"/>
              </a:defRPr>
            </a:pPr>
            <a:r>
              <a:rPr b="0">
                <a:latin typeface="NanumGothic Bold"/>
                <a:ea typeface="NanumGothic Bold"/>
                <a:cs typeface="NanumGothic Bold"/>
                <a:sym typeface="NanumGothic Bold"/>
              </a:rPr>
              <a:t>마스터 제목 스타일 편집</a:t>
            </a:r>
          </a:p>
        </p:txBody>
      </p:sp>
      <p:pic>
        <p:nvPicPr>
          <p:cNvPr id="195" name="그림 7" descr="그림 7"/>
          <p:cNvPicPr>
            <a:picLocks noChangeAspect="1"/>
          </p:cNvPicPr>
          <p:nvPr/>
        </p:nvPicPr>
        <p:blipFill>
          <a:blip r:embed="rId2">
            <a:extLst/>
          </a:blip>
          <a:srcRect r="24899"/>
          <a:stretch>
            <a:fillRect/>
          </a:stretch>
        </p:blipFill>
        <p:spPr>
          <a:xfrm>
            <a:off x="-1" y="-1"/>
            <a:ext cx="13004801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Freeform 5"/>
          <p:cNvSpPr/>
          <p:nvPr/>
        </p:nvSpPr>
        <p:spPr>
          <a:xfrm>
            <a:off x="-1" y="1953907"/>
            <a:ext cx="13004802" cy="7799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73" y="0"/>
                </a:moveTo>
                <a:lnTo>
                  <a:pt x="20453" y="480"/>
                </a:lnTo>
                <a:lnTo>
                  <a:pt x="20329" y="955"/>
                </a:lnTo>
                <a:lnTo>
                  <a:pt x="20207" y="480"/>
                </a:lnTo>
                <a:lnTo>
                  <a:pt x="20087" y="0"/>
                </a:ln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20573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65023" tIns="65023" rIns="65023" bIns="65023"/>
          <a:lstStyle/>
          <a:p>
            <a:pPr algn="l" defTabSz="1300480">
              <a:defRPr sz="24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7" name="직사각형 6"/>
          <p:cNvSpPr/>
          <p:nvPr/>
        </p:nvSpPr>
        <p:spPr>
          <a:xfrm rot="10800000" flipH="1">
            <a:off x="-1" y="-5"/>
            <a:ext cx="13004801" cy="1300484"/>
          </a:xfrm>
          <a:prstGeom prst="rect">
            <a:avLst/>
          </a:prstGeom>
          <a:solidFill>
            <a:srgbClr val="93BBF7">
              <a:alpha val="50000"/>
            </a:srgbClr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1300480">
              <a:defRPr sz="240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8" name="Title Text"/>
          <p:cNvSpPr txBox="1">
            <a:spLocks noGrp="1"/>
          </p:cNvSpPr>
          <p:nvPr>
            <p:ph type="title"/>
          </p:nvPr>
        </p:nvSpPr>
        <p:spPr>
          <a:xfrm>
            <a:off x="650239" y="390596"/>
            <a:ext cx="11704322" cy="646496"/>
          </a:xfrm>
          <a:prstGeom prst="rect">
            <a:avLst/>
          </a:prstGeom>
        </p:spPr>
        <p:txBody>
          <a:bodyPr lIns="65023" tIns="65023" rIns="65023" bIns="65023">
            <a:normAutofit/>
          </a:bodyPr>
          <a:lstStyle>
            <a:lvl1pPr algn="l" defTabSz="1300480">
              <a:defRPr sz="5600" b="1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Title Text</a:t>
            </a:r>
          </a:p>
        </p:txBody>
      </p:sp>
      <p:sp>
        <p:nvSpPr>
          <p:cNvPr id="199" name="Body Level One…"/>
          <p:cNvSpPr txBox="1">
            <a:spLocks noGrp="1"/>
          </p:cNvSpPr>
          <p:nvPr>
            <p:ph type="body" idx="1"/>
          </p:nvPr>
        </p:nvSpPr>
        <p:spPr>
          <a:xfrm>
            <a:off x="469153" y="2275839"/>
            <a:ext cx="12189943" cy="6896002"/>
          </a:xfrm>
          <a:prstGeom prst="rect">
            <a:avLst/>
          </a:prstGeom>
        </p:spPr>
        <p:txBody>
          <a:bodyPr lIns="65023" tIns="65023" rIns="65023" bIns="65023" anchor="t">
            <a:normAutofit/>
          </a:bodyPr>
          <a:lstStyle>
            <a:lvl1pPr marL="480059" indent="-480059" defTabSz="1300480">
              <a:spcBef>
                <a:spcPts val="600"/>
              </a:spcBef>
              <a:buSzPct val="100000"/>
              <a:buFont typeface="Arial"/>
              <a:defRPr sz="2800" b="1">
                <a:solidFill>
                  <a:srgbClr val="7030A0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  <a:lvl2pPr marL="957262" indent="-500062" defTabSz="1300480">
              <a:spcBef>
                <a:spcPts val="600"/>
              </a:spcBef>
              <a:buSzPct val="100000"/>
              <a:buFont typeface="Arial"/>
              <a:buChar char="–"/>
              <a:defRPr sz="2800" b="1">
                <a:solidFill>
                  <a:srgbClr val="7030A0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2pPr>
            <a:lvl3pPr marL="1341120" indent="-426720" defTabSz="1300480">
              <a:spcBef>
                <a:spcPts val="600"/>
              </a:spcBef>
              <a:buSzPct val="100000"/>
              <a:buFont typeface="Arial"/>
              <a:defRPr sz="2800" b="1">
                <a:solidFill>
                  <a:srgbClr val="7030A0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3pPr>
            <a:lvl4pPr marL="1828800" indent="-457200" defTabSz="1300480">
              <a:spcBef>
                <a:spcPts val="600"/>
              </a:spcBef>
              <a:buSzPct val="100000"/>
              <a:buFont typeface="Arial"/>
              <a:buChar char="–"/>
              <a:defRPr sz="2800" b="1">
                <a:solidFill>
                  <a:srgbClr val="7030A0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4pPr>
            <a:lvl5pPr marL="2148839" indent="-320039" defTabSz="1300480">
              <a:spcBef>
                <a:spcPts val="600"/>
              </a:spcBef>
              <a:buSzPct val="100000"/>
              <a:buFont typeface="Arial"/>
              <a:buChar char="»"/>
              <a:defRPr sz="2800" b="1">
                <a:solidFill>
                  <a:srgbClr val="7030A0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80885" y="9387433"/>
            <a:ext cx="368769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300480">
              <a:defRPr sz="1600">
                <a:solidFill>
                  <a:srgbClr val="888888"/>
                </a:solidFill>
                <a:latin typeface="맑은 고딕"/>
                <a:ea typeface="맑은 고딕"/>
                <a:cs typeface="맑은 고딕"/>
                <a:sym typeface="맑은 고딕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</a:lvl1pPr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06-2_ppt_template cop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itle Text"/>
          <p:cNvSpPr txBox="1">
            <a:spLocks noGrp="1"/>
          </p:cNvSpPr>
          <p:nvPr>
            <p:ph type="title"/>
          </p:nvPr>
        </p:nvSpPr>
        <p:spPr>
          <a:xfrm>
            <a:off x="647700" y="368017"/>
            <a:ext cx="11684000" cy="1028701"/>
          </a:xfrm>
          <a:prstGeom prst="rect">
            <a:avLst/>
          </a:prstGeom>
          <a:effectLst>
            <a:outerShdw blurRad="63500" dist="50800" dir="2700000" rotWithShape="0">
              <a:srgbClr val="929292"/>
            </a:outerShdw>
          </a:effectLst>
        </p:spPr>
        <p:txBody>
          <a:bodyPr lIns="0" tIns="0" rIns="0" bIns="0"/>
          <a:lstStyle>
            <a:lvl1pPr algn="l" defTabSz="1295400">
              <a:defRPr sz="5100">
                <a:solidFill>
                  <a:srgbClr val="000000"/>
                </a:solidFill>
                <a:uFill>
                  <a:solidFill>
                    <a:srgbClr val="431579"/>
                  </a:solidFill>
                </a:uFill>
                <a:latin typeface="a아시아고딕B"/>
                <a:ea typeface="a아시아고딕B"/>
                <a:cs typeface="a아시아고딕B"/>
                <a:sym typeface="a아시아고딕B"/>
              </a:defRPr>
            </a:lvl1pPr>
          </a:lstStyle>
          <a:p>
            <a:r>
              <a:t>Title Text</a:t>
            </a:r>
          </a:p>
        </p:txBody>
      </p:sp>
      <p:sp>
        <p:nvSpPr>
          <p:cNvPr id="208" name="Body Level One…"/>
          <p:cNvSpPr txBox="1">
            <a:spLocks noGrp="1"/>
          </p:cNvSpPr>
          <p:nvPr>
            <p:ph type="body" idx="1"/>
          </p:nvPr>
        </p:nvSpPr>
        <p:spPr>
          <a:xfrm>
            <a:off x="647700" y="1995875"/>
            <a:ext cx="11709400" cy="6540501"/>
          </a:xfrm>
          <a:prstGeom prst="rect">
            <a:avLst/>
          </a:prstGeom>
        </p:spPr>
        <p:txBody>
          <a:bodyPr anchor="t"/>
          <a:lstStyle>
            <a:lvl1pPr marL="383540" marR="57799" indent="-342900" defTabSz="1295400">
              <a:spcBef>
                <a:spcPts val="800"/>
              </a:spcBef>
              <a:buClr>
                <a:srgbClr val="431579"/>
              </a:buClr>
              <a:buSzPct val="70000"/>
              <a:buChar char=""/>
              <a:defRPr sz="33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아시아고딕B"/>
                <a:ea typeface="a아시아고딕B"/>
                <a:cs typeface="a아시아고딕B"/>
                <a:sym typeface="a아시아고딕B"/>
              </a:defRPr>
            </a:lvl1pPr>
            <a:lvl2pPr marL="732790" marR="57799" indent="-347662" defTabSz="1295400">
              <a:spcBef>
                <a:spcPts val="700"/>
              </a:spcBef>
              <a:buClr>
                <a:srgbClr val="78A9A9"/>
              </a:buClr>
              <a:buSzPct val="70000"/>
              <a:buChar char=""/>
              <a:defRPr sz="29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아시아고딕B"/>
                <a:ea typeface="a아시아고딕B"/>
                <a:cs typeface="a아시아고딕B"/>
                <a:sym typeface="a아시아고딕B"/>
              </a:defRPr>
            </a:lvl2pPr>
            <a:lvl3pPr marL="1028064" marR="57799" indent="-293687" defTabSz="1295400">
              <a:spcBef>
                <a:spcPts val="600"/>
              </a:spcBef>
              <a:buClr>
                <a:srgbClr val="D5D200"/>
              </a:buClr>
              <a:buSzPct val="70000"/>
              <a:buChar char=""/>
              <a:defRPr sz="27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아시아고딕B"/>
                <a:ea typeface="a아시아고딕B"/>
                <a:cs typeface="a아시아고딕B"/>
                <a:sym typeface="a아시아고딕B"/>
              </a:defRPr>
            </a:lvl3pPr>
            <a:lvl4pPr marL="1321752" marR="57799" indent="-292100" defTabSz="1295400">
              <a:spcBef>
                <a:spcPts val="500"/>
              </a:spcBef>
              <a:buClr>
                <a:srgbClr val="431579"/>
              </a:buClr>
              <a:buSzPct val="75000"/>
              <a:buChar char=""/>
              <a:defRPr sz="23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아시아고딕B"/>
                <a:ea typeface="a아시아고딕B"/>
                <a:cs typeface="a아시아고딕B"/>
                <a:sym typeface="a아시아고딕B"/>
              </a:defRPr>
            </a:lvl4pPr>
            <a:lvl5pPr marL="1639252" marR="57799" indent="-315912" defTabSz="1295400">
              <a:spcBef>
                <a:spcPts val="400"/>
              </a:spcBef>
              <a:buClr>
                <a:srgbClr val="E0E0F0"/>
              </a:buClr>
              <a:buSzPct val="80000"/>
              <a:buChar char=""/>
              <a:defRPr sz="23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아시아고딕B"/>
                <a:ea typeface="a아시아고딕B"/>
                <a:cs typeface="a아시아고딕B"/>
                <a:sym typeface="a아시아고딕B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9" name="Line"/>
          <p:cNvSpPr/>
          <p:nvPr/>
        </p:nvSpPr>
        <p:spPr>
          <a:xfrm>
            <a:off x="-1" y="1696296"/>
            <a:ext cx="10937968" cy="1"/>
          </a:xfrm>
          <a:prstGeom prst="line">
            <a:avLst/>
          </a:prstGeom>
          <a:ln w="12700">
            <a:solidFill>
              <a:srgbClr val="4472C4"/>
            </a:solidFill>
            <a:miter lim="400000"/>
          </a:ln>
        </p:spPr>
        <p:txBody>
          <a:bodyPr lIns="0" tIns="0" rIns="0" bIns="0"/>
          <a:lstStyle/>
          <a:p>
            <a:pPr algn="l" defTabSz="650240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61275" y="9245600"/>
            <a:ext cx="312068" cy="298984"/>
          </a:xfrm>
          <a:prstGeom prst="rect">
            <a:avLst/>
          </a:prstGeom>
        </p:spPr>
        <p:txBody>
          <a:bodyPr/>
          <a:lstStyle>
            <a:lvl1pPr defTabSz="647700">
              <a:defRPr sz="1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 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itle Text"/>
          <p:cNvSpPr txBox="1">
            <a:spLocks noGrp="1"/>
          </p:cNvSpPr>
          <p:nvPr>
            <p:ph type="title"/>
          </p:nvPr>
        </p:nvSpPr>
        <p:spPr>
          <a:xfrm>
            <a:off x="246549" y="794737"/>
            <a:ext cx="12511701" cy="90311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 defTabSz="1300480">
              <a:defRPr sz="5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2829" y="9070848"/>
            <a:ext cx="351731" cy="368301"/>
          </a:xfrm>
          <a:prstGeom prst="rect">
            <a:avLst/>
          </a:prstGeom>
        </p:spPr>
        <p:txBody>
          <a:bodyPr lIns="0" tIns="0" rIns="0" bIns="0"/>
          <a:lstStyle>
            <a:lvl1pPr algn="r" defTabSz="1300480">
              <a:defRPr sz="2400">
                <a:solidFill>
                  <a:srgbClr val="888888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사용자 지정 레이아웃">
    <p:bg>
      <p:bgPr>
        <a:solidFill>
          <a:srgbClr val="0F2D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그룹 20"/>
          <p:cNvGrpSpPr/>
          <p:nvPr/>
        </p:nvGrpSpPr>
        <p:grpSpPr>
          <a:xfrm>
            <a:off x="6353997" y="880009"/>
            <a:ext cx="6068658" cy="6572844"/>
            <a:chOff x="0" y="0"/>
            <a:chExt cx="6068657" cy="6572843"/>
          </a:xfrm>
        </p:grpSpPr>
        <p:grpSp>
          <p:nvGrpSpPr>
            <p:cNvPr id="227" name="그룹 18"/>
            <p:cNvGrpSpPr/>
            <p:nvPr/>
          </p:nvGrpSpPr>
          <p:grpSpPr>
            <a:xfrm>
              <a:off x="536692" y="-1"/>
              <a:ext cx="5531966" cy="5895511"/>
              <a:chOff x="0" y="0"/>
              <a:chExt cx="5531964" cy="5895509"/>
            </a:xfrm>
          </p:grpSpPr>
          <p:sp>
            <p:nvSpPr>
              <p:cNvPr id="225" name="직사각형 8"/>
              <p:cNvSpPr/>
              <p:nvPr/>
            </p:nvSpPr>
            <p:spPr>
              <a:xfrm>
                <a:off x="-1" y="4048826"/>
                <a:ext cx="2644309" cy="1846684"/>
              </a:xfrm>
              <a:prstGeom prst="rect">
                <a:avLst/>
              </a:prstGeom>
              <a:solidFill>
                <a:srgbClr val="0F2D4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300480">
                  <a:defRPr sz="24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pic>
            <p:nvPicPr>
              <p:cNvPr id="226" name="그림 6" descr="그림 6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b="14960"/>
              <a:stretch>
                <a:fillRect/>
              </a:stretch>
            </p:blipFill>
            <p:spPr>
              <a:xfrm>
                <a:off x="1656" y="-1"/>
                <a:ext cx="5530309" cy="56180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231" name="그룹 11"/>
            <p:cNvGrpSpPr/>
            <p:nvPr/>
          </p:nvGrpSpPr>
          <p:grpSpPr>
            <a:xfrm>
              <a:off x="0" y="-1"/>
              <a:ext cx="5514873" cy="6572844"/>
              <a:chOff x="0" y="0"/>
              <a:chExt cx="5514872" cy="6572842"/>
            </a:xfrm>
          </p:grpSpPr>
          <p:sp>
            <p:nvSpPr>
              <p:cNvPr id="228" name="직사각형 7"/>
              <p:cNvSpPr/>
              <p:nvPr/>
            </p:nvSpPr>
            <p:spPr>
              <a:xfrm>
                <a:off x="3962968" y="-1"/>
                <a:ext cx="1551905" cy="1005707"/>
              </a:xfrm>
              <a:prstGeom prst="rect">
                <a:avLst/>
              </a:prstGeom>
              <a:solidFill>
                <a:srgbClr val="0F2D4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300480">
                  <a:defRPr sz="24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29" name="직사각형 9"/>
              <p:cNvSpPr/>
              <p:nvPr/>
            </p:nvSpPr>
            <p:spPr>
              <a:xfrm>
                <a:off x="0" y="3993067"/>
                <a:ext cx="2644309" cy="1846685"/>
              </a:xfrm>
              <a:prstGeom prst="rect">
                <a:avLst/>
              </a:prstGeom>
              <a:solidFill>
                <a:srgbClr val="0F2D4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300480">
                  <a:defRPr sz="24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30" name="직사각형 10"/>
              <p:cNvSpPr/>
              <p:nvPr/>
            </p:nvSpPr>
            <p:spPr>
              <a:xfrm>
                <a:off x="420565" y="4726159"/>
                <a:ext cx="2755185" cy="1846684"/>
              </a:xfrm>
              <a:prstGeom prst="rect">
                <a:avLst/>
              </a:prstGeom>
              <a:solidFill>
                <a:srgbClr val="0F2D4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300480">
                  <a:defRPr sz="24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237" name="그룹 21"/>
          <p:cNvGrpSpPr/>
          <p:nvPr/>
        </p:nvGrpSpPr>
        <p:grpSpPr>
          <a:xfrm>
            <a:off x="1379088" y="4378282"/>
            <a:ext cx="6058641" cy="3647049"/>
            <a:chOff x="0" y="0"/>
            <a:chExt cx="6058639" cy="3647048"/>
          </a:xfrm>
        </p:grpSpPr>
        <p:pic>
          <p:nvPicPr>
            <p:cNvPr id="233" name="그림 5" descr="그림 5"/>
            <p:cNvPicPr>
              <a:picLocks noChangeAspect="1"/>
            </p:cNvPicPr>
            <p:nvPr/>
          </p:nvPicPr>
          <p:blipFill>
            <a:blip r:embed="rId2">
              <a:extLst/>
            </a:blip>
            <a:srcRect t="64698" r="28081"/>
            <a:stretch>
              <a:fillRect/>
            </a:stretch>
          </p:blipFill>
          <p:spPr>
            <a:xfrm>
              <a:off x="-1" y="100535"/>
              <a:ext cx="6048141" cy="35465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6" name="그룹 14"/>
            <p:cNvGrpSpPr/>
            <p:nvPr/>
          </p:nvGrpSpPr>
          <p:grpSpPr>
            <a:xfrm>
              <a:off x="3293485" y="0"/>
              <a:ext cx="2765155" cy="2064043"/>
              <a:chOff x="0" y="0"/>
              <a:chExt cx="2765154" cy="2064042"/>
            </a:xfrm>
          </p:grpSpPr>
          <p:sp>
            <p:nvSpPr>
              <p:cNvPr id="234" name="직사각형 12"/>
              <p:cNvSpPr/>
              <p:nvPr/>
            </p:nvSpPr>
            <p:spPr>
              <a:xfrm>
                <a:off x="0" y="0"/>
                <a:ext cx="2765155" cy="1196459"/>
              </a:xfrm>
              <a:prstGeom prst="rect">
                <a:avLst/>
              </a:prstGeom>
              <a:solidFill>
                <a:srgbClr val="0F2D4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300480">
                  <a:defRPr sz="24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35" name="직사각형 13"/>
              <p:cNvSpPr/>
              <p:nvPr/>
            </p:nvSpPr>
            <p:spPr>
              <a:xfrm>
                <a:off x="935934" y="217359"/>
                <a:ext cx="1818720" cy="1846684"/>
              </a:xfrm>
              <a:prstGeom prst="rect">
                <a:avLst/>
              </a:prstGeom>
              <a:solidFill>
                <a:srgbClr val="0F2D4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300480">
                  <a:defRPr sz="24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2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85653" y="8779792"/>
            <a:ext cx="3034455" cy="5207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사용자 지정 레이아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itle Text"/>
          <p:cNvSpPr txBox="1">
            <a:spLocks noGrp="1"/>
          </p:cNvSpPr>
          <p:nvPr>
            <p:ph type="title"/>
          </p:nvPr>
        </p:nvSpPr>
        <p:spPr>
          <a:xfrm>
            <a:off x="558539" y="861082"/>
            <a:ext cx="11835617" cy="1885247"/>
          </a:xfrm>
          <a:prstGeom prst="rect">
            <a:avLst/>
          </a:prstGeom>
        </p:spPr>
        <p:txBody>
          <a:bodyPr lIns="65023" tIns="65023" rIns="65023" bIns="65023">
            <a:normAutofit/>
          </a:bodyPr>
          <a:lstStyle>
            <a:lvl1pPr defTabSz="1300480">
              <a:lnSpc>
                <a:spcPct val="90000"/>
              </a:lnSpc>
              <a:defRPr sz="5000">
                <a:solidFill>
                  <a:srgbClr val="000000"/>
                </a:solidFill>
                <a:latin typeface="HY헤드라인M"/>
                <a:ea typeface="HY헤드라인M"/>
                <a:cs typeface="HY헤드라인M"/>
                <a:sym typeface="HY헤드라인M"/>
              </a:defRPr>
            </a:lvl1pPr>
          </a:lstStyle>
          <a:p>
            <a:r>
              <a:t>Title Text</a:t>
            </a:r>
          </a:p>
        </p:txBody>
      </p:sp>
      <p:sp>
        <p:nvSpPr>
          <p:cNvPr id="2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85653" y="8779792"/>
            <a:ext cx="3034455" cy="5207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61994" y="9114114"/>
            <a:ext cx="348727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용자 지정 레이아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직사각형 6"/>
          <p:cNvSpPr/>
          <p:nvPr/>
        </p:nvSpPr>
        <p:spPr>
          <a:xfrm>
            <a:off x="-1" y="2901080"/>
            <a:ext cx="13004801" cy="2193476"/>
          </a:xfrm>
          <a:prstGeom prst="rect">
            <a:avLst/>
          </a:prstGeom>
          <a:solidFill>
            <a:srgbClr val="246A91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1300480">
              <a:defRPr sz="1400" b="1"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endParaRPr/>
          </a:p>
        </p:txBody>
      </p:sp>
      <p:sp>
        <p:nvSpPr>
          <p:cNvPr id="26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-1" y="3319489"/>
            <a:ext cx="13004801" cy="1356656"/>
          </a:xfrm>
          <a:prstGeom prst="rect">
            <a:avLst/>
          </a:prstGeom>
        </p:spPr>
        <p:txBody>
          <a:bodyPr lIns="65023" tIns="65023" rIns="65023" bIns="65023">
            <a:normAutofit/>
          </a:bodyPr>
          <a:lstStyle>
            <a:lvl1pPr marL="0" indent="0" algn="ctr" defTabSz="1300480">
              <a:spcBef>
                <a:spcPts val="1400"/>
              </a:spcBef>
              <a:buSzTx/>
              <a:buNone/>
              <a:defRPr sz="4400" b="1">
                <a:ln w="13096">
                  <a:solidFill>
                    <a:srgbClr val="5B9BD5">
                      <a:alpha val="0"/>
                    </a:srgbClr>
                  </a:solidFill>
                </a:ln>
                <a:latin typeface="Helvetica"/>
                <a:ea typeface="Helvetica"/>
                <a:cs typeface="Helvetica"/>
                <a:sym typeface="Helvetica"/>
              </a:defRPr>
            </a:lvl1pPr>
            <a:lvl2pPr marL="0" indent="457117" algn="ctr" defTabSz="1300480">
              <a:spcBef>
                <a:spcPts val="1400"/>
              </a:spcBef>
              <a:buSzTx/>
              <a:buNone/>
              <a:defRPr sz="4400" b="1">
                <a:ln w="13096">
                  <a:solidFill>
                    <a:srgbClr val="5B9BD5">
                      <a:alpha val="0"/>
                    </a:srgbClr>
                  </a:solidFill>
                </a:ln>
                <a:latin typeface="Helvetica"/>
                <a:ea typeface="Helvetica"/>
                <a:cs typeface="Helvetica"/>
                <a:sym typeface="Helvetica"/>
              </a:defRPr>
            </a:lvl2pPr>
            <a:lvl3pPr marL="0" indent="914234" algn="ctr" defTabSz="1300480">
              <a:spcBef>
                <a:spcPts val="1400"/>
              </a:spcBef>
              <a:buSzTx/>
              <a:buNone/>
              <a:defRPr sz="4400" b="1">
                <a:ln w="13096">
                  <a:solidFill>
                    <a:srgbClr val="5B9BD5">
                      <a:alpha val="0"/>
                    </a:srgbClr>
                  </a:solidFill>
                </a:ln>
                <a:latin typeface="Helvetica"/>
                <a:ea typeface="Helvetica"/>
                <a:cs typeface="Helvetica"/>
                <a:sym typeface="Helvetica"/>
              </a:defRPr>
            </a:lvl3pPr>
            <a:lvl4pPr marL="0" indent="1371353" algn="ctr" defTabSz="1300480">
              <a:spcBef>
                <a:spcPts val="1400"/>
              </a:spcBef>
              <a:buSzTx/>
              <a:buNone/>
              <a:defRPr sz="4400" b="1">
                <a:ln w="13096">
                  <a:solidFill>
                    <a:srgbClr val="5B9BD5">
                      <a:alpha val="0"/>
                    </a:srgbClr>
                  </a:solidFill>
                </a:ln>
                <a:latin typeface="Helvetica"/>
                <a:ea typeface="Helvetica"/>
                <a:cs typeface="Helvetica"/>
                <a:sym typeface="Helvetica"/>
              </a:defRPr>
            </a:lvl4pPr>
            <a:lvl5pPr marL="0" indent="1828469" algn="ctr" defTabSz="1300480">
              <a:spcBef>
                <a:spcPts val="1400"/>
              </a:spcBef>
              <a:buSzTx/>
              <a:buNone/>
              <a:defRPr sz="4400" b="1">
                <a:ln w="13096">
                  <a:solidFill>
                    <a:srgbClr val="5B9BD5">
                      <a:alpha val="0"/>
                    </a:srgbClr>
                  </a:solidFill>
                </a:ln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85653" y="8779792"/>
            <a:ext cx="3034455" cy="5207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사용자 지정 레이아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85653" y="8779792"/>
            <a:ext cx="3034455" cy="5207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AutoShape 3"/>
          <p:cNvSpPr/>
          <p:nvPr/>
        </p:nvSpPr>
        <p:spPr>
          <a:xfrm>
            <a:off x="3933048" y="2059093"/>
            <a:ext cx="5102579" cy="5527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1300480"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77" name="Line 5"/>
          <p:cNvSpPr/>
          <p:nvPr/>
        </p:nvSpPr>
        <p:spPr>
          <a:xfrm>
            <a:off x="3565032" y="5271911"/>
            <a:ext cx="5904089" cy="1"/>
          </a:xfrm>
          <a:prstGeom prst="line">
            <a:avLst/>
          </a:prstGeom>
          <a:ln w="3175">
            <a:solidFill>
              <a:srgbClr val="A5A5A5"/>
            </a:solidFill>
            <a:prstDash val="dash"/>
            <a:miter/>
          </a:ln>
        </p:spPr>
        <p:txBody>
          <a:bodyPr lIns="65023" tIns="65023" rIns="65023" bIns="65023"/>
          <a:lstStyle/>
          <a:p>
            <a:pPr algn="l" defTabSz="1300480"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78" name="AutoShape 3"/>
          <p:cNvSpPr/>
          <p:nvPr/>
        </p:nvSpPr>
        <p:spPr>
          <a:xfrm>
            <a:off x="3933048" y="2059093"/>
            <a:ext cx="5102579" cy="5527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65023" tIns="65023" rIns="65023" bIns="65023" anchor="ctr"/>
          <a:lstStyle/>
          <a:p>
            <a:pPr algn="l" defTabSz="1300480"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79" name="Line 5"/>
          <p:cNvSpPr/>
          <p:nvPr/>
        </p:nvSpPr>
        <p:spPr>
          <a:xfrm>
            <a:off x="3565032" y="5271911"/>
            <a:ext cx="5904089" cy="1"/>
          </a:xfrm>
          <a:prstGeom prst="line">
            <a:avLst/>
          </a:prstGeom>
          <a:ln w="3175">
            <a:solidFill>
              <a:srgbClr val="A5A5A5"/>
            </a:solidFill>
            <a:prstDash val="dash"/>
            <a:miter/>
          </a:ln>
        </p:spPr>
        <p:txBody>
          <a:bodyPr lIns="65023" tIns="65023" rIns="65023" bIns="65023"/>
          <a:lstStyle/>
          <a:p>
            <a:pPr algn="l" defTabSz="1300480"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80" name="Text Box 4"/>
          <p:cNvSpPr txBox="1"/>
          <p:nvPr/>
        </p:nvSpPr>
        <p:spPr>
          <a:xfrm>
            <a:off x="3890151" y="4334933"/>
            <a:ext cx="5201921" cy="1069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spAutoFit/>
          </a:bodyPr>
          <a:lstStyle>
            <a:lvl1pPr defTabSz="1300480">
              <a:spcBef>
                <a:spcPts val="3700"/>
              </a:spcBef>
              <a:defRPr sz="6200" b="1">
                <a:solidFill>
                  <a:srgbClr val="ADB9CA"/>
                </a:solidFill>
                <a:latin typeface="HY견명조"/>
                <a:ea typeface="HY견명조"/>
                <a:cs typeface="HY견명조"/>
                <a:sym typeface="HY견명조"/>
              </a:defRPr>
            </a:lvl1pPr>
          </a:lstStyle>
          <a:p>
            <a:r>
              <a:t>Thank You</a:t>
            </a:r>
          </a:p>
        </p:txBody>
      </p:sp>
      <p:sp>
        <p:nvSpPr>
          <p:cNvPr id="2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20913" y="9293961"/>
            <a:ext cx="431674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300480">
              <a:defRPr sz="1600" b="1" i="1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용자 지정 레이아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직사각형 6"/>
          <p:cNvSpPr/>
          <p:nvPr/>
        </p:nvSpPr>
        <p:spPr>
          <a:xfrm>
            <a:off x="-1" y="2901080"/>
            <a:ext cx="13004801" cy="2193476"/>
          </a:xfrm>
          <a:prstGeom prst="rect">
            <a:avLst/>
          </a:prstGeom>
          <a:solidFill>
            <a:srgbClr val="246A91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1300480">
              <a:defRPr sz="1400" b="1">
                <a:latin typeface="나눔스퀘어 Bold"/>
                <a:ea typeface="나눔스퀘어 Bold"/>
                <a:cs typeface="나눔스퀘어 Bold"/>
                <a:sym typeface="나눔스퀘어 Bold"/>
              </a:defRPr>
            </a:pPr>
            <a:endParaRPr/>
          </a:p>
        </p:txBody>
      </p:sp>
      <p:sp>
        <p:nvSpPr>
          <p:cNvPr id="28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-1" y="3319489"/>
            <a:ext cx="13004801" cy="1356656"/>
          </a:xfrm>
          <a:prstGeom prst="rect">
            <a:avLst/>
          </a:prstGeom>
        </p:spPr>
        <p:txBody>
          <a:bodyPr lIns="65023" tIns="65023" rIns="65023" bIns="65023">
            <a:normAutofit/>
          </a:bodyPr>
          <a:lstStyle>
            <a:lvl1pPr marL="0" indent="0" algn="ctr" defTabSz="1300480">
              <a:spcBef>
                <a:spcPts val="1400"/>
              </a:spcBef>
              <a:buSzTx/>
              <a:buNone/>
              <a:defRPr sz="4400" b="1">
                <a:ln w="13096">
                  <a:solidFill>
                    <a:srgbClr val="5B9BD5">
                      <a:alpha val="0"/>
                    </a:srgbClr>
                  </a:solidFill>
                </a:ln>
                <a:latin typeface="Helvetica"/>
                <a:ea typeface="Helvetica"/>
                <a:cs typeface="Helvetica"/>
                <a:sym typeface="Helvetica"/>
              </a:defRPr>
            </a:lvl1pPr>
            <a:lvl2pPr marL="0" indent="457117" algn="ctr" defTabSz="1300480">
              <a:spcBef>
                <a:spcPts val="1400"/>
              </a:spcBef>
              <a:buSzTx/>
              <a:buNone/>
              <a:defRPr sz="4400" b="1">
                <a:ln w="13096">
                  <a:solidFill>
                    <a:srgbClr val="5B9BD5">
                      <a:alpha val="0"/>
                    </a:srgbClr>
                  </a:solidFill>
                </a:ln>
                <a:latin typeface="Helvetica"/>
                <a:ea typeface="Helvetica"/>
                <a:cs typeface="Helvetica"/>
                <a:sym typeface="Helvetica"/>
              </a:defRPr>
            </a:lvl2pPr>
            <a:lvl3pPr marL="0" indent="914234" algn="ctr" defTabSz="1300480">
              <a:spcBef>
                <a:spcPts val="1400"/>
              </a:spcBef>
              <a:buSzTx/>
              <a:buNone/>
              <a:defRPr sz="4400" b="1">
                <a:ln w="13096">
                  <a:solidFill>
                    <a:srgbClr val="5B9BD5">
                      <a:alpha val="0"/>
                    </a:srgbClr>
                  </a:solidFill>
                </a:ln>
                <a:latin typeface="Helvetica"/>
                <a:ea typeface="Helvetica"/>
                <a:cs typeface="Helvetica"/>
                <a:sym typeface="Helvetica"/>
              </a:defRPr>
            </a:lvl3pPr>
            <a:lvl4pPr marL="0" indent="1371353" algn="ctr" defTabSz="1300480">
              <a:spcBef>
                <a:spcPts val="1400"/>
              </a:spcBef>
              <a:buSzTx/>
              <a:buNone/>
              <a:defRPr sz="4400" b="1">
                <a:ln w="13096">
                  <a:solidFill>
                    <a:srgbClr val="5B9BD5">
                      <a:alpha val="0"/>
                    </a:srgbClr>
                  </a:solidFill>
                </a:ln>
                <a:latin typeface="Helvetica"/>
                <a:ea typeface="Helvetica"/>
                <a:cs typeface="Helvetica"/>
                <a:sym typeface="Helvetica"/>
              </a:defRPr>
            </a:lvl4pPr>
            <a:lvl5pPr marL="0" indent="1828469" algn="ctr" defTabSz="1300480">
              <a:spcBef>
                <a:spcPts val="1400"/>
              </a:spcBef>
              <a:buSzTx/>
              <a:buNone/>
              <a:defRPr sz="4400" b="1">
                <a:ln w="13096">
                  <a:solidFill>
                    <a:srgbClr val="5B9BD5">
                      <a:alpha val="0"/>
                    </a:srgbClr>
                  </a:solidFill>
                </a:ln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85653" y="8779792"/>
            <a:ext cx="3034455" cy="520701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itle Text"/>
          <p:cNvSpPr txBox="1">
            <a:spLocks noGrp="1"/>
          </p:cNvSpPr>
          <p:nvPr>
            <p:ph type="title"/>
          </p:nvPr>
        </p:nvSpPr>
        <p:spPr>
          <a:xfrm>
            <a:off x="887307" y="2431628"/>
            <a:ext cx="11216641" cy="4057227"/>
          </a:xfrm>
          <a:prstGeom prst="rect">
            <a:avLst/>
          </a:prstGeom>
        </p:spPr>
        <p:txBody>
          <a:bodyPr lIns="65023" tIns="65023" rIns="65023" bIns="65023" anchor="b">
            <a:normAutofit/>
          </a:bodyPr>
          <a:lstStyle>
            <a:lvl1pPr algn="l" defTabSz="1300480">
              <a:lnSpc>
                <a:spcPct val="90000"/>
              </a:lnSpc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9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87307" y="6527238"/>
            <a:ext cx="11216641" cy="2133600"/>
          </a:xfrm>
          <a:prstGeom prst="rect">
            <a:avLst/>
          </a:prstGeom>
        </p:spPr>
        <p:txBody>
          <a:bodyPr lIns="65023" tIns="65023" rIns="65023" bIns="65023" anchor="t">
            <a:normAutofit/>
          </a:bodyPr>
          <a:lstStyle>
            <a:lvl1pPr marL="0" indent="0" defTabSz="1300480">
              <a:lnSpc>
                <a:spcPct val="90000"/>
              </a:lnSpc>
              <a:spcBef>
                <a:spcPts val="1400"/>
              </a:spcBef>
              <a:buSzTx/>
              <a:buNone/>
              <a:defRPr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defTabSz="1300480">
              <a:lnSpc>
                <a:spcPct val="90000"/>
              </a:lnSpc>
              <a:spcBef>
                <a:spcPts val="1400"/>
              </a:spcBef>
              <a:buSzTx/>
              <a:buNone/>
              <a:defRPr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defTabSz="1300480">
              <a:lnSpc>
                <a:spcPct val="90000"/>
              </a:lnSpc>
              <a:spcBef>
                <a:spcPts val="1400"/>
              </a:spcBef>
              <a:buSzTx/>
              <a:buNone/>
              <a:defRPr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defTabSz="1300480">
              <a:lnSpc>
                <a:spcPct val="90000"/>
              </a:lnSpc>
              <a:spcBef>
                <a:spcPts val="1400"/>
              </a:spcBef>
              <a:buSzTx/>
              <a:buNone/>
              <a:defRPr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defTabSz="1300480">
              <a:lnSpc>
                <a:spcPct val="90000"/>
              </a:lnSpc>
              <a:spcBef>
                <a:spcPts val="1400"/>
              </a:spcBef>
              <a:buSzTx/>
              <a:buNone/>
              <a:defRPr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61994" y="9114114"/>
            <a:ext cx="348727" cy="371349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30048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mage"/>
          <p:cNvSpPr>
            <a:spLocks noGrp="1"/>
          </p:cNvSpPr>
          <p:nvPr>
            <p:ph type="pic" sz="half" idx="13"/>
          </p:nvPr>
        </p:nvSpPr>
        <p:spPr>
          <a:xfrm>
            <a:off x="3454400" y="2222500"/>
            <a:ext cx="6096000" cy="4572000"/>
          </a:xfrm>
          <a:prstGeom prst="rect">
            <a:avLst/>
          </a:prstGeom>
          <a:ln w="25400">
            <a:solidFill>
              <a:srgbClr val="FFFFFF"/>
            </a:solidFill>
          </a:ln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mage"/>
          <p:cNvSpPr>
            <a:spLocks noGrp="1"/>
          </p:cNvSpPr>
          <p:nvPr>
            <p:ph type="pic" sz="half" idx="13"/>
          </p:nvPr>
        </p:nvSpPr>
        <p:spPr>
          <a:xfrm>
            <a:off x="3454400" y="2222500"/>
            <a:ext cx="6096000" cy="4572000"/>
          </a:xfrm>
          <a:prstGeom prst="rect">
            <a:avLst/>
          </a:prstGeom>
          <a:ln w="25400">
            <a:solidFill>
              <a:srgbClr val="FFFFFF"/>
            </a:solidFill>
          </a:ln>
          <a:effectLst>
            <a:reflection stA="50000" endPos="40000" dir="5400000" sy="-100000" algn="bl" rotWithShape="0"/>
          </a:effectLst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79" name="Title Text"/>
          <p:cNvSpPr txBox="1"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theme" Target="../theme/theme1.xml"/><Relationship Id="rId3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transition xmlns:p14="http://schemas.microsoft.com/office/powerpoint/2010/main"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889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1pPr>
      <a:lvl2pPr marL="1333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2pPr>
      <a:lvl3pPr marL="1778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3pPr>
      <a:lvl4pPr marL="2222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4pPr>
      <a:lvl5pPr marL="2667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5pPr>
      <a:lvl6pPr marL="30226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6pPr>
      <a:lvl7pPr marL="33782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7pPr>
      <a:lvl8pPr marL="37338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8pPr>
      <a:lvl9pPr marL="40894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Box 3"/>
          <p:cNvSpPr txBox="1"/>
          <p:nvPr/>
        </p:nvSpPr>
        <p:spPr>
          <a:xfrm>
            <a:off x="667174" y="1669627"/>
            <a:ext cx="1705205" cy="1196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/>
          <a:lstStyle>
            <a:lvl1pPr algn="l" defTabSz="1300480">
              <a:defRPr sz="2400" b="1">
                <a:solidFill>
                  <a:srgbClr val="C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latin typeface="Helvetica"/>
                <a:ea typeface="Helvetica"/>
                <a:cs typeface="Helvetica"/>
                <a:sym typeface="Helvetica"/>
              </a:rPr>
              <a:t>연습문제 1</a:t>
            </a:r>
          </a:p>
        </p:txBody>
      </p:sp>
      <p:sp>
        <p:nvSpPr>
          <p:cNvPr id="309" name="Rectangle 5"/>
          <p:cNvSpPr txBox="1"/>
          <p:nvPr/>
        </p:nvSpPr>
        <p:spPr>
          <a:xfrm>
            <a:off x="667172" y="3831212"/>
            <a:ext cx="12097694" cy="3859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/>
          <a:lstStyle/>
          <a:p>
            <a:pPr algn="l" defTabSz="130048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latin typeface="Helvetica"/>
                <a:ea typeface="Helvetica"/>
                <a:cs typeface="Helvetica"/>
                <a:sym typeface="Helvetica"/>
              </a:rPr>
              <a:t>아프리카 국립공원에 있는 동물들의 생태계를 연구하기 위하여 동물의 귀에 전자 추적 태그를 붙이기로 하였다</a:t>
            </a:r>
            <a:r>
              <a:rPr dirty="0"/>
              <a:t>.</a:t>
            </a:r>
          </a:p>
          <a:p>
            <a:pPr algn="l" defTabSz="130048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latin typeface="Helvetica"/>
                <a:ea typeface="Helvetica"/>
                <a:cs typeface="Helvetica"/>
                <a:sym typeface="Helvetica"/>
              </a:rPr>
              <a:t>각 태그에는 그 동물의 종류</a:t>
            </a:r>
            <a:r>
              <a:rPr dirty="0"/>
              <a:t>, 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연번</a:t>
            </a:r>
            <a:r>
              <a:rPr dirty="0"/>
              <a:t>, GPS 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송신기를 담았다</a:t>
            </a:r>
            <a:r>
              <a:rPr dirty="0"/>
              <a:t>. </a:t>
            </a:r>
          </a:p>
          <a:p>
            <a:pPr algn="l" defTabSz="130048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latin typeface="Helvetica"/>
                <a:ea typeface="Helvetica"/>
                <a:cs typeface="Helvetica"/>
                <a:sym typeface="Helvetica"/>
              </a:rPr>
              <a:t>해당 태그의 위치 정보가 매시간 연구 서버에 보내진다고 가정해보자</a:t>
            </a:r>
            <a:r>
              <a:rPr dirty="0"/>
              <a:t>.</a:t>
            </a:r>
          </a:p>
          <a:p>
            <a:pPr algn="l" defTabSz="130048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latin typeface="Helvetica"/>
                <a:ea typeface="Helvetica"/>
                <a:cs typeface="Helvetica"/>
                <a:sym typeface="Helvetica"/>
              </a:rPr>
              <a:t>이 정보들을 이용하여 어떤 새로운 정보를 알아낼 수 있을까</a:t>
            </a:r>
            <a:r>
              <a:rPr dirty="0"/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4408" t="10988" r="6708" b="9685"/>
          <a:stretch>
            <a:fillRect/>
          </a:stretch>
        </p:blipFill>
        <p:spPr>
          <a:xfrm>
            <a:off x="2623967" y="3838203"/>
            <a:ext cx="8690141" cy="5002129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TextBox 3"/>
          <p:cNvSpPr txBox="1"/>
          <p:nvPr/>
        </p:nvSpPr>
        <p:spPr>
          <a:xfrm>
            <a:off x="887307" y="913268"/>
            <a:ext cx="1458523" cy="60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/>
          <a:lstStyle>
            <a:lvl1pPr algn="l" defTabSz="1300480">
              <a:defRPr sz="2400" b="1">
                <a:solidFill>
                  <a:srgbClr val="C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latin typeface="Helvetica"/>
                <a:ea typeface="Helvetica"/>
                <a:cs typeface="Helvetica"/>
                <a:sym typeface="Helvetica"/>
              </a:rPr>
              <a:t>연습문제 2</a:t>
            </a:r>
          </a:p>
        </p:txBody>
      </p:sp>
      <p:sp>
        <p:nvSpPr>
          <p:cNvPr id="313" name="Rectangle 2"/>
          <p:cNvSpPr txBox="1"/>
          <p:nvPr/>
        </p:nvSpPr>
        <p:spPr>
          <a:xfrm>
            <a:off x="1352882" y="1513122"/>
            <a:ext cx="10764611" cy="1417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/>
          <a:lstStyle/>
          <a:p>
            <a:pPr marL="296741" indent="-296741" algn="l" defTabSz="1300480">
              <a:buSzPct val="100000"/>
              <a:buFont typeface="Helvetica"/>
              <a:buChar char="–"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latin typeface="Helvetica"/>
                <a:ea typeface="Helvetica"/>
                <a:cs typeface="Helvetica"/>
                <a:sym typeface="Helvetica"/>
              </a:rPr>
              <a:t>휴대폰 속에 있는 수천 장의 사진을 어떻게 구조화하여 보관 </a:t>
            </a:r>
            <a:r>
              <a:rPr b="1" dirty="0"/>
              <a:t>· 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관리해야 쉽게 찾아볼 수 있을까</a:t>
            </a:r>
            <a:r>
              <a:rPr dirty="0"/>
              <a:t>?</a:t>
            </a:r>
          </a:p>
          <a:p>
            <a:pPr marL="296741" indent="-296741" algn="l" defTabSz="1300480">
              <a:lnSpc>
                <a:spcPct val="150000"/>
              </a:lnSpc>
              <a:buSzPct val="100000"/>
              <a:buFont typeface="Helvetica"/>
              <a:buChar char="–"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latin typeface="Helvetica"/>
                <a:ea typeface="Helvetica"/>
                <a:cs typeface="Helvetica"/>
                <a:sym typeface="Helvetica"/>
              </a:rPr>
              <a:t>어떤 요소를 사용하여 어떤 구조를 만들어야 할까</a:t>
            </a:r>
            <a:r>
              <a:rPr dirty="0"/>
              <a:t>? </a:t>
            </a:r>
          </a:p>
          <a:p>
            <a:pPr marL="296741" indent="-296741" algn="l" defTabSz="1300480">
              <a:buSzPct val="100000"/>
              <a:buFont typeface="Helvetica"/>
              <a:buChar char="–"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latin typeface="Helvetica"/>
                <a:ea typeface="Helvetica"/>
                <a:cs typeface="Helvetica"/>
                <a:sym typeface="Helvetica"/>
              </a:rPr>
              <a:t>휴대폰에서 사용하는 구조화 방법을 검토하고</a:t>
            </a:r>
            <a:r>
              <a:rPr dirty="0"/>
              <a:t>, 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여러분의 아이디어를 제시해 보시오</a:t>
            </a:r>
            <a:r>
              <a:rPr dirty="0"/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Box 3"/>
          <p:cNvSpPr txBox="1"/>
          <p:nvPr/>
        </p:nvSpPr>
        <p:spPr>
          <a:xfrm>
            <a:off x="445398" y="1127195"/>
            <a:ext cx="2179807" cy="527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/>
          <a:lstStyle>
            <a:lvl1pPr algn="l" defTabSz="1300480">
              <a:defRPr sz="2400" b="1">
                <a:solidFill>
                  <a:srgbClr val="C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 dirty="0">
                <a:latin typeface="Helvetica"/>
                <a:ea typeface="Helvetica"/>
                <a:cs typeface="Helvetica"/>
                <a:sym typeface="Helvetica"/>
              </a:rPr>
              <a:t>연습문제 3</a:t>
            </a:r>
          </a:p>
        </p:txBody>
      </p:sp>
      <p:pic>
        <p:nvPicPr>
          <p:cNvPr id="31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rcRect l="4069" t="5650" r="2058" b="12184"/>
          <a:stretch>
            <a:fillRect/>
          </a:stretch>
        </p:blipFill>
        <p:spPr>
          <a:xfrm>
            <a:off x="1244140" y="4208357"/>
            <a:ext cx="9708401" cy="3743827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Rectangle 6"/>
          <p:cNvSpPr/>
          <p:nvPr/>
        </p:nvSpPr>
        <p:spPr>
          <a:xfrm>
            <a:off x="445398" y="1661855"/>
            <a:ext cx="12114004" cy="2057101"/>
          </a:xfrm>
          <a:prstGeom prst="rect">
            <a:avLst/>
          </a:prstGeom>
          <a:ln w="127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/>
          <a:lstStyle/>
          <a:p>
            <a:pPr algn="l" defTabSz="1300480">
              <a:defRPr sz="1400">
                <a:solidFill>
                  <a:srgbClr val="333333"/>
                </a:solidFill>
                <a:latin typeface="YDVYGOStd13"/>
                <a:ea typeface="YDVYGOStd13"/>
                <a:cs typeface="YDVYGOStd13"/>
                <a:sym typeface="YDVYGOStd13"/>
              </a:defRPr>
            </a:pPr>
            <a:r>
              <a:rPr dirty="0"/>
              <a:t>어느 음식점 입구의 모습이다.</a:t>
            </a:r>
          </a:p>
          <a:p>
            <a:pPr algn="l" defTabSz="1300480">
              <a:defRPr sz="1400">
                <a:solidFill>
                  <a:srgbClr val="333333"/>
                </a:solidFill>
                <a:latin typeface="YDVYGOStd13"/>
                <a:ea typeface="YDVYGOStd13"/>
                <a:cs typeface="YDVYGOStd13"/>
                <a:sym typeface="YDVYGOStd13"/>
              </a:defRPr>
            </a:pPr>
            <a:r>
              <a:rPr dirty="0"/>
              <a:t> </a:t>
            </a:r>
          </a:p>
          <a:p>
            <a:pPr algn="l" defTabSz="1300480">
              <a:defRPr sz="1400">
                <a:solidFill>
                  <a:srgbClr val="333333"/>
                </a:solidFill>
                <a:latin typeface="YDVYGOStd13"/>
                <a:ea typeface="YDVYGOStd13"/>
                <a:cs typeface="YDVYGOStd13"/>
                <a:sym typeface="YDVYGOStd13"/>
              </a:defRPr>
            </a:pPr>
            <a:r>
              <a:rPr dirty="0"/>
              <a:t>이 음식점은 손님들의 대기 시간이 길어지면서 발생하는 문제를 해결하기 위해 정보 시스템을 활용했다. 입구에 있는 모니터 화면에 대표자 이름과 인원수, 연락할 휴대폰 번호를 입력하면, 그 앞에 대기하고 있는 팀 수와 예상 대기 시간이 표시된다. 그 후 휴대폰 메신저로 대기 상태를 계속 업데이트하여 알려주고 내 순서가 되었을 때에는 호출 연락이 온다. 음식 메뉴 주문도 미리 해둘 수 있다.</a:t>
            </a:r>
          </a:p>
          <a:p>
            <a:pPr algn="l" defTabSz="1300480">
              <a:defRPr sz="1400">
                <a:solidFill>
                  <a:srgbClr val="333333"/>
                </a:solidFill>
                <a:latin typeface="YDVYGOStd13"/>
                <a:ea typeface="YDVYGOStd13"/>
                <a:cs typeface="YDVYGOStd13"/>
                <a:sym typeface="YDVYGOStd13"/>
              </a:defRPr>
            </a:pPr>
            <a:endParaRPr dirty="0"/>
          </a:p>
          <a:p>
            <a:pPr algn="l" defTabSz="1300480">
              <a:defRPr sz="1400">
                <a:solidFill>
                  <a:srgbClr val="333333"/>
                </a:solidFill>
                <a:latin typeface="YDVYGOStd13"/>
                <a:ea typeface="YDVYGOStd13"/>
                <a:cs typeface="YDVYGOStd13"/>
                <a:sym typeface="YDVYGOStd13"/>
              </a:defRPr>
            </a:pPr>
            <a:r>
              <a:rPr dirty="0"/>
              <a:t>이 시스템의 정보 구조를 생각해보자. 어떤 정보 요소들이 어떤 구조로 되어 있으며, 거기서 어떤 작업들이 배정될 수 있는지 그려보자. 또한 더 개선할 수 있는 방법이 있는지 이야기해보자.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00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2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00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Macintosh PowerPoint</Application>
  <PresentationFormat>Custom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Gradient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Jong Yoon</cp:lastModifiedBy>
  <cp:revision>1</cp:revision>
  <dcterms:modified xsi:type="dcterms:W3CDTF">2020-03-28T13:11:34Z</dcterms:modified>
</cp:coreProperties>
</file>