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6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8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3217-678A-4768-8F39-B8A92EB2E5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43BE-563F-47A3-A1D3-E19AB564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381125"/>
            <a:ext cx="7810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" y="130629"/>
            <a:ext cx="11971174" cy="66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02636"/>
            <a:ext cx="11831216" cy="66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0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>NAUTILUS HYOSUNG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NAUTILUS HYOSUNG</dc:creator>
  <cp:lastModifiedBy>NAUTILUS HYOSUNG</cp:lastModifiedBy>
  <cp:revision>1</cp:revision>
  <dcterms:created xsi:type="dcterms:W3CDTF">2020-03-30T09:37:45Z</dcterms:created>
  <dcterms:modified xsi:type="dcterms:W3CDTF">2020-03-30T09:38:13Z</dcterms:modified>
</cp:coreProperties>
</file>