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68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80" r:id="rId13"/>
    <p:sldId id="381" r:id="rId14"/>
    <p:sldId id="382" r:id="rId15"/>
  </p:sldIdLst>
  <p:sldSz cx="10909300" cy="7777163"/>
  <p:notesSz cx="6807200" cy="9939338"/>
  <p:defaultTextStyle>
    <a:defPPr>
      <a:defRPr lang="ko-KR"/>
    </a:defPPr>
    <a:lvl1pPr marL="0" algn="l" defTabSz="106767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3836" algn="l" defTabSz="106767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7672" algn="l" defTabSz="106767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1508" algn="l" defTabSz="106767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35344" algn="l" defTabSz="106767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69180" algn="l" defTabSz="106767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03016" algn="l" defTabSz="106767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36852" algn="l" defTabSz="106767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70688" algn="l" defTabSz="106767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0">
          <p15:clr>
            <a:srgbClr val="A4A3A4"/>
          </p15:clr>
        </p15:guide>
        <p15:guide id="2" pos="3436">
          <p15:clr>
            <a:srgbClr val="A4A3A4"/>
          </p15:clr>
        </p15:guide>
        <p15:guide id="3" pos="306" userDrawn="1">
          <p15:clr>
            <a:srgbClr val="A4A3A4"/>
          </p15:clr>
        </p15:guide>
        <p15:guide id="4" orient="horz" pos="3447" userDrawn="1">
          <p15:clr>
            <a:srgbClr val="A4A3A4"/>
          </p15:clr>
        </p15:guide>
        <p15:guide id="5" orient="horz" pos="1361" userDrawn="1">
          <p15:clr>
            <a:srgbClr val="A4A3A4"/>
          </p15:clr>
        </p15:guide>
        <p15:guide id="7" orient="horz" pos="4717" userDrawn="1">
          <p15:clr>
            <a:srgbClr val="A4A3A4"/>
          </p15:clr>
        </p15:guide>
        <p15:guide id="8" orient="horz" pos="9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66FF"/>
    <a:srgbClr val="00FF00"/>
    <a:srgbClr val="000066"/>
    <a:srgbClr val="99CCFF"/>
    <a:srgbClr val="FFFF99"/>
    <a:srgbClr val="F7921E"/>
    <a:srgbClr val="F7711F"/>
    <a:srgbClr val="ED1C24"/>
    <a:srgbClr val="216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83" autoAdjust="0"/>
    <p:restoredTop sz="96083" autoAdjust="0"/>
  </p:normalViewPr>
  <p:slideViewPr>
    <p:cSldViewPr>
      <p:cViewPr varScale="1">
        <p:scale>
          <a:sx n="100" d="100"/>
          <a:sy n="100" d="100"/>
        </p:scale>
        <p:origin x="1584" y="72"/>
      </p:cViewPr>
      <p:guideLst>
        <p:guide orient="horz" pos="2450"/>
        <p:guide pos="3436"/>
        <p:guide pos="306"/>
        <p:guide orient="horz" pos="3447"/>
        <p:guide orient="horz" pos="1361"/>
        <p:guide orient="horz" pos="4717"/>
        <p:guide orient="horz" pos="99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8" d="100"/>
        <a:sy n="148" d="100"/>
      </p:scale>
      <p:origin x="0" y="-34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2949787" cy="496967"/>
          </a:xfrm>
          <a:prstGeom prst="rect">
            <a:avLst/>
          </a:prstGeom>
        </p:spPr>
        <p:txBody>
          <a:bodyPr vert="horz" lIns="91595" tIns="45798" rIns="91595" bIns="45798" rtlCol="0"/>
          <a:lstStyle>
            <a:lvl1pPr algn="l">
              <a:defRPr sz="1200"/>
            </a:lvl1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43" y="5"/>
            <a:ext cx="2949787" cy="496967"/>
          </a:xfrm>
          <a:prstGeom prst="rect">
            <a:avLst/>
          </a:prstGeom>
        </p:spPr>
        <p:txBody>
          <a:bodyPr vert="horz" lIns="91595" tIns="45798" rIns="91595" bIns="45798" rtlCol="0"/>
          <a:lstStyle>
            <a:lvl1pPr algn="r">
              <a:defRPr sz="1200"/>
            </a:lvl1pPr>
          </a:lstStyle>
          <a:p>
            <a:fld id="{6AECF080-7A04-431B-AFC3-7E28C6E8C75A}" type="datetimeFigureOut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2016-04-21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5" y="9440653"/>
            <a:ext cx="2949787" cy="496967"/>
          </a:xfrm>
          <a:prstGeom prst="rect">
            <a:avLst/>
          </a:prstGeom>
        </p:spPr>
        <p:txBody>
          <a:bodyPr vert="horz" lIns="91595" tIns="45798" rIns="91595" bIns="45798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43" y="9440653"/>
            <a:ext cx="2949787" cy="496967"/>
          </a:xfrm>
          <a:prstGeom prst="rect">
            <a:avLst/>
          </a:prstGeom>
        </p:spPr>
        <p:txBody>
          <a:bodyPr vert="horz" lIns="91595" tIns="45798" rIns="91595" bIns="45798" rtlCol="0" anchor="b"/>
          <a:lstStyle>
            <a:lvl1pPr algn="r">
              <a:defRPr sz="1200"/>
            </a:lvl1pPr>
          </a:lstStyle>
          <a:p>
            <a:fld id="{BC38F1D7-3BBE-4BBD-9A9C-FA168D9D946D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51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2949787" cy="496967"/>
          </a:xfrm>
          <a:prstGeom prst="rect">
            <a:avLst/>
          </a:prstGeom>
        </p:spPr>
        <p:txBody>
          <a:bodyPr vert="horz" lIns="91595" tIns="45798" rIns="91595" bIns="45798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3" y="5"/>
            <a:ext cx="2949787" cy="496967"/>
          </a:xfrm>
          <a:prstGeom prst="rect">
            <a:avLst/>
          </a:prstGeom>
        </p:spPr>
        <p:txBody>
          <a:bodyPr vert="horz" lIns="91595" tIns="45798" rIns="91595" bIns="45798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2F8C4B8-AFE2-460C-8A1D-88CCE07ECD25}" type="datetimeFigureOut">
              <a:rPr lang="ko-KR" altLang="en-US" smtClean="0"/>
              <a:pPr/>
              <a:t>2016-04-21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90575" y="746125"/>
            <a:ext cx="5226050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95" tIns="45798" rIns="91595" bIns="4579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1595" tIns="45798" rIns="91595" bIns="45798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9440653"/>
            <a:ext cx="2949787" cy="496967"/>
          </a:xfrm>
          <a:prstGeom prst="rect">
            <a:avLst/>
          </a:prstGeom>
        </p:spPr>
        <p:txBody>
          <a:bodyPr vert="horz" lIns="91595" tIns="45798" rIns="91595" bIns="45798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3" y="9440653"/>
            <a:ext cx="2949787" cy="496967"/>
          </a:xfrm>
          <a:prstGeom prst="rect">
            <a:avLst/>
          </a:prstGeom>
        </p:spPr>
        <p:txBody>
          <a:bodyPr vert="horz" lIns="91595" tIns="45798" rIns="91595" bIns="45798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837F9D2-561E-4694-A202-1077471A25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1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F9D2-561E-4694-A202-1077471A2511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486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F9D2-561E-4694-A202-1077471A251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995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F9D2-561E-4694-A202-1077471A251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308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F9D2-561E-4694-A202-1077471A251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389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F9D2-561E-4694-A202-1077471A251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272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F9D2-561E-4694-A202-1077471A251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65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F9D2-561E-4694-A202-1077471A251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48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F9D2-561E-4694-A202-1077471A251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F9D2-561E-4694-A202-1077471A251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426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F9D2-561E-4694-A202-1077471A251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285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F9D2-561E-4694-A202-1077471A251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130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F9D2-561E-4694-A202-1077471A2511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5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F9D2-561E-4694-A202-1077471A2511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089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F9D2-561E-4694-A202-1077471A2511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6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0906125" cy="77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4205290" y="7373431"/>
            <a:ext cx="2545504" cy="414062"/>
          </a:xfrm>
          <a:prstGeom prst="rect">
            <a:avLst/>
          </a:prstGeom>
        </p:spPr>
        <p:txBody>
          <a:bodyPr vert="horz" lIns="101919" tIns="50960" rIns="101919" bIns="50960" rtlCol="0" anchor="ctr"/>
          <a:lstStyle>
            <a:defPPr>
              <a:defRPr lang="ko-KR"/>
            </a:defPPr>
            <a:lvl1pPr marL="0" algn="r" defTabSz="1067672" rtl="0" eaLnBrk="1" latinLnBrk="1" hangingPunct="1"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3836" algn="l" defTabSz="106767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7672" algn="l" defTabSz="106767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508" algn="l" defTabSz="106767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5344" algn="l" defTabSz="106767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69180" algn="l" defTabSz="106767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3016" algn="l" defTabSz="106767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6852" algn="l" defTabSz="106767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0688" algn="l" defTabSz="106767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19188"/>
            <a:r>
              <a:rPr lang="en-US" altLang="ko-KR" sz="1200" dirty="0" smtClean="0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fld id="{D5FE5D01-132B-4469-91AC-A4C8B503051F}" type="slidenum">
              <a:rPr lang="ko-KR" altLang="en-US" sz="1200" smtClean="0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 defTabSz="1019188"/>
              <a:t>‹#›</a:t>
            </a:fld>
            <a:r>
              <a:rPr lang="ko-KR" altLang="en-US" sz="1200" dirty="0" smtClean="0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 smtClean="0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endParaRPr lang="ko-KR" altLang="en-US" sz="1200" dirty="0">
              <a:solidFill>
                <a:prstClr val="black">
                  <a:tint val="7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6944408" y="687792"/>
            <a:ext cx="360836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1019188"/>
            <a:r>
              <a:rPr lang="en-US" altLang="ko-KR" sz="1100" b="1" spc="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2015</a:t>
            </a:r>
            <a:r>
              <a:rPr lang="ko-KR" altLang="en-US" sz="1100" b="1" spc="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b="1" spc="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KOBACO </a:t>
            </a:r>
            <a:r>
              <a:rPr lang="ko-KR" altLang="en-US" sz="1100" b="1" spc="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홈페이지 통합 개발개편 및 유지보수사업 </a:t>
            </a:r>
          </a:p>
        </p:txBody>
      </p:sp>
    </p:spTree>
    <p:extLst>
      <p:ext uri="{BB962C8B-B14F-4D97-AF65-F5344CB8AC3E}">
        <p14:creationId xmlns:p14="http://schemas.microsoft.com/office/powerpoint/2010/main" val="134615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0906125" cy="777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4205290" y="7362951"/>
            <a:ext cx="2545504" cy="414062"/>
          </a:xfrm>
          <a:prstGeom prst="rect">
            <a:avLst/>
          </a:prstGeom>
        </p:spPr>
        <p:txBody>
          <a:bodyPr vert="horz" lIns="101919" tIns="50960" rIns="101919" bIns="50960" rtlCol="0" anchor="ctr"/>
          <a:lstStyle>
            <a:defPPr>
              <a:defRPr lang="ko-KR"/>
            </a:defPPr>
            <a:lvl1pPr marL="0" algn="r" defTabSz="1067672" rtl="0" eaLnBrk="1" latinLnBrk="1" hangingPunct="1"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3836" algn="l" defTabSz="106767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7672" algn="l" defTabSz="106767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508" algn="l" defTabSz="106767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5344" algn="l" defTabSz="106767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69180" algn="l" defTabSz="106767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3016" algn="l" defTabSz="106767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6852" algn="l" defTabSz="106767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0688" algn="l" defTabSz="106767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19188"/>
            <a:r>
              <a:rPr lang="en-US" altLang="ko-KR" sz="1200" dirty="0" smtClean="0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fld id="{D5FE5D01-132B-4469-91AC-A4C8B503051F}" type="slidenum">
              <a:rPr lang="ko-KR" altLang="en-US" sz="1200" smtClean="0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 defTabSz="1019188"/>
              <a:t>‹#›</a:t>
            </a:fld>
            <a:r>
              <a:rPr lang="ko-KR" altLang="en-US" sz="1200" dirty="0" smtClean="0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 smtClean="0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endParaRPr lang="ko-KR" altLang="en-US" sz="1200" dirty="0">
              <a:solidFill>
                <a:prstClr val="black">
                  <a:tint val="7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185404" y="919949"/>
            <a:ext cx="9433570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15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6A2E-EB1B-40D4-AFFC-D700F2A6FF5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5D01-132B-4469-91AC-A4C8B503051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9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안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4205290" y="7362951"/>
            <a:ext cx="2545504" cy="414062"/>
          </a:xfrm>
          <a:prstGeom prst="rect">
            <a:avLst/>
          </a:prstGeom>
        </p:spPr>
        <p:txBody>
          <a:bodyPr vert="horz" lIns="101919" tIns="50960" rIns="101919" bIns="50960" rtlCol="0" anchor="ctr"/>
          <a:lstStyle>
            <a:defPPr>
              <a:defRPr lang="ko-KR"/>
            </a:defPPr>
            <a:lvl1pPr marL="0" algn="r" defTabSz="1067672" rtl="0" eaLnBrk="1" latinLnBrk="1" hangingPunct="1"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3836" algn="l" defTabSz="106767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7672" algn="l" defTabSz="106767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508" algn="l" defTabSz="106767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5344" algn="l" defTabSz="106767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69180" algn="l" defTabSz="106767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3016" algn="l" defTabSz="106767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6852" algn="l" defTabSz="106767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0688" algn="l" defTabSz="106767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19188"/>
            <a:r>
              <a:rPr lang="en-US" altLang="ko-KR" sz="1200" dirty="0" smtClean="0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fld id="{D5FE5D01-132B-4469-91AC-A4C8B503051F}" type="slidenum">
              <a:rPr lang="ko-KR" altLang="en-US" sz="1200" smtClean="0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 defTabSz="1019188"/>
              <a:t>‹#›</a:t>
            </a:fld>
            <a:r>
              <a:rPr lang="ko-KR" altLang="en-US" sz="1200" dirty="0" smtClean="0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 smtClean="0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endParaRPr lang="ko-KR" altLang="en-US" sz="1200" dirty="0">
              <a:solidFill>
                <a:prstClr val="black">
                  <a:tint val="7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52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45465" y="311448"/>
            <a:ext cx="9818370" cy="1296194"/>
          </a:xfrm>
          <a:prstGeom prst="rect">
            <a:avLst/>
          </a:prstGeom>
        </p:spPr>
        <p:txBody>
          <a:bodyPr vert="horz" lIns="101919" tIns="50960" rIns="101919" bIns="5096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5465" y="1814673"/>
            <a:ext cx="9818370" cy="5132568"/>
          </a:xfrm>
          <a:prstGeom prst="rect">
            <a:avLst/>
          </a:prstGeom>
        </p:spPr>
        <p:txBody>
          <a:bodyPr vert="horz" lIns="101919" tIns="50960" rIns="101919" bIns="5096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5465" y="7208280"/>
            <a:ext cx="2545504" cy="414062"/>
          </a:xfrm>
          <a:prstGeom prst="rect">
            <a:avLst/>
          </a:prstGeom>
        </p:spPr>
        <p:txBody>
          <a:bodyPr vert="horz" lIns="101919" tIns="50960" rIns="101919" bIns="5096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defTabSz="1019188"/>
            <a:fld id="{11786A2E-EB1B-40D4-AFFC-D700F2A6FF5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19188"/>
              <a:t>2016-04-21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727346" y="7208280"/>
            <a:ext cx="3454611" cy="414062"/>
          </a:xfrm>
          <a:prstGeom prst="rect">
            <a:avLst/>
          </a:prstGeom>
        </p:spPr>
        <p:txBody>
          <a:bodyPr vert="horz" lIns="101919" tIns="50960" rIns="101919" bIns="5096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defTabSz="1019188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818332" y="7208280"/>
            <a:ext cx="2545504" cy="414062"/>
          </a:xfrm>
          <a:prstGeom prst="rect">
            <a:avLst/>
          </a:prstGeom>
        </p:spPr>
        <p:txBody>
          <a:bodyPr vert="horz" lIns="101919" tIns="50960" rIns="101919" bIns="5096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defTabSz="1019188"/>
            <a:fld id="{D5FE5D01-132B-4469-91AC-A4C8B503051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19188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9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62" r:id="rId3"/>
    <p:sldLayoutId id="2147483681" r:id="rId4"/>
  </p:sldLayoutIdLst>
  <p:txStyles>
    <p:titleStyle>
      <a:lvl1pPr algn="ctr" defTabSz="1019188" rtl="0" eaLnBrk="1" latinLnBrk="1" hangingPunct="1">
        <a:spcBef>
          <a:spcPct val="0"/>
        </a:spcBef>
        <a:buNone/>
        <a:defRPr sz="49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382196" indent="-382196" algn="l" defTabSz="1019188" rtl="0" eaLnBrk="1" latinLnBrk="1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828090" indent="-318496" algn="l" defTabSz="1019188" rtl="0" eaLnBrk="1" latinLnBrk="1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273986" indent="-254798" algn="l" defTabSz="1019188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783580" indent="-254798" algn="l" defTabSz="1019188" rtl="0" eaLnBrk="1" latinLnBrk="1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293174" indent="-254798" algn="l" defTabSz="1019188" rtl="0" eaLnBrk="1" latinLnBrk="1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802768" indent="-254798" algn="l" defTabSz="1019188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12362" indent="-254798" algn="l" defTabSz="1019188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21957" indent="-254798" algn="l" defTabSz="1019188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31551" indent="-254798" algn="l" defTabSz="1019188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1918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94" algn="l" defTabSz="101918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188" algn="l" defTabSz="101918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782" algn="l" defTabSz="101918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8377" algn="l" defTabSz="101918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971" algn="l" defTabSz="101918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7565" algn="l" defTabSz="101918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7160" algn="l" defTabSz="101918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6754" algn="l" defTabSz="101918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0" y="378618"/>
            <a:ext cx="11544300" cy="70199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8226" y="9286"/>
            <a:ext cx="855682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https://rogerdudler.github.io/git-guide/index.ko.html</a:t>
            </a:r>
          </a:p>
        </p:txBody>
      </p:sp>
    </p:spTree>
    <p:extLst>
      <p:ext uri="{BB962C8B-B14F-4D97-AF65-F5344CB8AC3E}">
        <p14:creationId xmlns:p14="http://schemas.microsoft.com/office/powerpoint/2010/main" val="22353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05" y="676059"/>
            <a:ext cx="10564091" cy="642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4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47" y="303718"/>
            <a:ext cx="10434205" cy="716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32" y="165172"/>
            <a:ext cx="10702636" cy="744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23" y="442263"/>
            <a:ext cx="10529455" cy="689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7" y="65592"/>
            <a:ext cx="10789227" cy="764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0" y="1097756"/>
            <a:ext cx="111633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88" y="82910"/>
            <a:ext cx="10451523" cy="76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46" y="134864"/>
            <a:ext cx="10581409" cy="75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15" y="442263"/>
            <a:ext cx="10590068" cy="689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" y="299387"/>
            <a:ext cx="10728614" cy="717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5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78" y="182490"/>
            <a:ext cx="10425545" cy="741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0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15" y="797286"/>
            <a:ext cx="10590068" cy="61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06" y="1182614"/>
            <a:ext cx="10416886" cy="541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chemeClr val="tx1"/>
          </a:solidFill>
          <a:headEnd type="triangle"/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>
          <a:solidFill>
            <a:schemeClr val="tx1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29236</TotalTime>
  <Words>17</Words>
  <Application>Microsoft Office PowerPoint</Application>
  <PresentationFormat>사용자 지정</PresentationFormat>
  <Paragraphs>15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나눔고딕</vt:lpstr>
      <vt:lpstr>나눔고딕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prodigy</dc:creator>
  <cp:lastModifiedBy>C360</cp:lastModifiedBy>
  <cp:revision>1325</cp:revision>
  <cp:lastPrinted>2016-01-26T22:31:39Z</cp:lastPrinted>
  <dcterms:created xsi:type="dcterms:W3CDTF">2014-05-14T07:23:52Z</dcterms:created>
  <dcterms:modified xsi:type="dcterms:W3CDTF">2016-04-20T15:13:52Z</dcterms:modified>
</cp:coreProperties>
</file>