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09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橢圓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橢圓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橢圓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橢圓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橢圓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5" name="橢圓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橢圓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橢圓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線接點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橢圓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橢圓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thelp.ithome.com.tw/question/10133335?tag=rss.qu" TargetMode="External"/><Relationship Id="rId2" Type="http://schemas.openxmlformats.org/officeDocument/2006/relationships/hyperlink" Target="http://ithelp.ithome.com.tw/question/101329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thelp.ithome.com.tw/question/1013379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39752" y="3861048"/>
            <a:ext cx="6400800" cy="1752600"/>
          </a:xfrm>
        </p:spPr>
        <p:txBody>
          <a:bodyPr>
            <a:noAutofit/>
          </a:bodyPr>
          <a:lstStyle/>
          <a:p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運籌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管理系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4A 9923013 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陳惠真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運籌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管理系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4B 9923064 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黃俊豪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運籌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管理系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4B 9923070 </a:t>
            </a:r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潘道政 </a:t>
            </a:r>
            <a:endParaRPr lang="en-US" altLang="zh-TW" sz="2800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資訊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管理系</a:t>
            </a:r>
            <a:r>
              <a:rPr lang="en-US" altLang="zh-TW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4A 9924113 </a:t>
            </a:r>
            <a:r>
              <a:rPr lang="zh-TW" altLang="en-US" sz="2800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蔡榮欽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5400600" cy="1470025"/>
          </a:xfrm>
        </p:spPr>
        <p:txBody>
          <a:bodyPr/>
          <a:lstStyle/>
          <a:p>
            <a:r>
              <a:rPr lang="zh-TW" altLang="en-US" b="1" dirty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第三</a:t>
            </a:r>
            <a:r>
              <a:rPr lang="zh-TW" altLang="en-US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組</a:t>
            </a:r>
            <a:r>
              <a:rPr lang="en-US" altLang="zh-TW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3200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電子書</a:t>
            </a:r>
            <a:endParaRPr lang="zh-TW" altLang="en-US" sz="3200" dirty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9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>
                <a:solidFill>
                  <a:srgbClr val="C00000"/>
                </a:solidFill>
              </a:rPr>
              <a:t>工作分配</a:t>
            </a:r>
            <a:endParaRPr lang="zh-TW" alt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>
                <a:latin typeface="+mn-ea"/>
              </a:rPr>
              <a:t>黃俊豪</a:t>
            </a:r>
            <a:r>
              <a:rPr lang="en-US" altLang="zh-TW" sz="3600" dirty="0">
                <a:latin typeface="+mn-ea"/>
              </a:rPr>
              <a:t>:</a:t>
            </a:r>
            <a:r>
              <a:rPr lang="zh-TW" altLang="en-US" sz="3600" dirty="0" smtClean="0">
                <a:latin typeface="+mn-ea"/>
              </a:rPr>
              <a:t>工作安排、四個電子書、介面</a:t>
            </a:r>
            <a:endParaRPr lang="en-US" altLang="zh-TW" sz="3600" dirty="0" smtClean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陳惠真</a:t>
            </a:r>
            <a:r>
              <a:rPr lang="en-US" altLang="zh-TW" sz="3600" dirty="0" smtClean="0">
                <a:latin typeface="+mn-ea"/>
              </a:rPr>
              <a:t>:</a:t>
            </a:r>
            <a:r>
              <a:rPr lang="zh-TW" altLang="en-US" sz="3600" dirty="0" smtClean="0">
                <a:latin typeface="+mn-ea"/>
              </a:rPr>
              <a:t>下標籤、介面</a:t>
            </a:r>
            <a:endParaRPr lang="en-US" altLang="zh-TW" sz="3600" dirty="0" smtClean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蔡榮欽</a:t>
            </a:r>
            <a:r>
              <a:rPr lang="en-US" altLang="zh-TW" sz="3600" dirty="0" smtClean="0">
                <a:latin typeface="+mn-ea"/>
              </a:rPr>
              <a:t>:</a:t>
            </a:r>
            <a:r>
              <a:rPr lang="zh-TW" altLang="en-US" sz="3600" dirty="0" smtClean="0">
                <a:latin typeface="+mn-ea"/>
              </a:rPr>
              <a:t>除錯、整合統整</a:t>
            </a:r>
            <a:endParaRPr lang="en-US" altLang="zh-TW" sz="3600" dirty="0" smtClean="0">
              <a:latin typeface="+mn-ea"/>
            </a:endParaRPr>
          </a:p>
          <a:p>
            <a:endParaRPr lang="en-US" altLang="zh-TW" sz="3600" dirty="0">
              <a:latin typeface="+mn-ea"/>
            </a:endParaRPr>
          </a:p>
          <a:p>
            <a:r>
              <a:rPr lang="zh-TW" altLang="en-US" sz="3600" dirty="0" smtClean="0">
                <a:latin typeface="+mn-ea"/>
              </a:rPr>
              <a:t>潘道政</a:t>
            </a:r>
            <a:r>
              <a:rPr lang="en-US" altLang="zh-TW" sz="3600" dirty="0" smtClean="0">
                <a:latin typeface="+mn-ea"/>
              </a:rPr>
              <a:t>:</a:t>
            </a:r>
            <a:r>
              <a:rPr lang="zh-TW" altLang="en-US" sz="3600" dirty="0" smtClean="0">
                <a:latin typeface="+mn-ea"/>
              </a:rPr>
              <a:t>按鈕</a:t>
            </a:r>
            <a:endParaRPr lang="zh-TW" altLang="en-US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193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四部分講解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effectLst>
            <a:glow rad="127000">
              <a:schemeClr val="tx1"/>
            </a:glow>
          </a:effectLst>
        </p:spPr>
        <p:txBody>
          <a:bodyPr>
            <a:normAutofit/>
          </a:bodyPr>
          <a:lstStyle/>
          <a:p>
            <a:r>
              <a:rPr lang="zh-TW" altLang="en-US" sz="3600" dirty="0" smtClean="0"/>
              <a:t>電子書</a:t>
            </a:r>
            <a:endParaRPr lang="en-US" altLang="zh-TW" sz="3600" dirty="0" smtClean="0"/>
          </a:p>
          <a:p>
            <a:r>
              <a:rPr lang="zh-TW" altLang="en-US" sz="3600" dirty="0"/>
              <a:t>下</a:t>
            </a:r>
            <a:r>
              <a:rPr lang="zh-TW" altLang="en-US" sz="3600" dirty="0" smtClean="0"/>
              <a:t>標籤</a:t>
            </a:r>
            <a:endParaRPr lang="en-US" altLang="zh-TW" sz="3600" dirty="0" smtClean="0"/>
          </a:p>
          <a:p>
            <a:r>
              <a:rPr lang="zh-TW" altLang="en-US" sz="3600" dirty="0" smtClean="0"/>
              <a:t>按鈕</a:t>
            </a:r>
            <a:endParaRPr lang="en-US" altLang="zh-TW" sz="3600" dirty="0" smtClean="0"/>
          </a:p>
          <a:p>
            <a:r>
              <a:rPr lang="zh-TW" altLang="en-US" sz="3600" dirty="0"/>
              <a:t>整合</a:t>
            </a:r>
          </a:p>
        </p:txBody>
      </p:sp>
    </p:spTree>
    <p:extLst>
      <p:ext uri="{BB962C8B-B14F-4D97-AF65-F5344CB8AC3E}">
        <p14:creationId xmlns:p14="http://schemas.microsoft.com/office/powerpoint/2010/main" val="24223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一、</a:t>
            </a:r>
            <a:r>
              <a:rPr lang="zh-TW" altLang="en-US" sz="4800" dirty="0" smtClean="0"/>
              <a:t>電子書</a:t>
            </a:r>
            <a:endParaRPr lang="zh-TW" altLang="en-US" sz="48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722229"/>
            <a:ext cx="8504238" cy="4181892"/>
          </a:xfrm>
        </p:spPr>
      </p:pic>
    </p:spTree>
    <p:extLst>
      <p:ext uri="{BB962C8B-B14F-4D97-AF65-F5344CB8AC3E}">
        <p14:creationId xmlns:p14="http://schemas.microsoft.com/office/powerpoint/2010/main" val="8760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二</a:t>
            </a:r>
            <a:r>
              <a:rPr lang="zh-TW" altLang="en-US" sz="4800" b="1" dirty="0"/>
              <a:t>、</a:t>
            </a:r>
            <a:r>
              <a:rPr lang="zh-TW" altLang="en-US" sz="4800" b="1" dirty="0" smtClean="0"/>
              <a:t>下標籤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web-font</a:t>
            </a:r>
            <a:r>
              <a:rPr lang="zh-TW" altLang="en-US" sz="3600" dirty="0"/>
              <a:t>的置</a:t>
            </a:r>
            <a:r>
              <a:rPr lang="zh-TW" altLang="en-US" sz="3600" dirty="0" smtClean="0"/>
              <a:t>入</a:t>
            </a:r>
            <a:endParaRPr lang="en-US" altLang="zh-TW" sz="3600" dirty="0" smtClean="0"/>
          </a:p>
          <a:p>
            <a:r>
              <a:rPr lang="en-US" altLang="zh-TW" sz="2800" b="1" dirty="0">
                <a:hlinkClick r:id="rId2"/>
              </a:rPr>
              <a:t>http://</a:t>
            </a:r>
            <a:r>
              <a:rPr lang="en-US" altLang="zh-TW" sz="2800" b="1" dirty="0" smtClean="0">
                <a:hlinkClick r:id="rId2"/>
              </a:rPr>
              <a:t>ithelp.ithome.com.tw/question/10132915</a:t>
            </a:r>
            <a:endParaRPr lang="en-US" altLang="zh-TW" sz="2800" b="1" dirty="0" smtClean="0"/>
          </a:p>
          <a:p>
            <a:r>
              <a:rPr lang="en-US" altLang="zh-TW" sz="3600" dirty="0"/>
              <a:t>web-font </a:t>
            </a:r>
            <a:r>
              <a:rPr lang="en-US" altLang="zh-TW" sz="3600" dirty="0" smtClean="0"/>
              <a:t>icon</a:t>
            </a:r>
          </a:p>
          <a:p>
            <a:r>
              <a:rPr lang="en-US" altLang="zh-TW" sz="2800" b="1" dirty="0">
                <a:hlinkClick r:id="rId3"/>
              </a:rPr>
              <a:t>http://</a:t>
            </a:r>
            <a:r>
              <a:rPr lang="en-US" altLang="zh-TW" sz="2800" b="1" dirty="0" smtClean="0">
                <a:hlinkClick r:id="rId3"/>
              </a:rPr>
              <a:t>ithelp.ithome.com.tw/question/10133335?tag=rss.qu</a:t>
            </a:r>
            <a:endParaRPr lang="en-US" altLang="zh-TW" sz="2800" b="1" dirty="0" smtClean="0"/>
          </a:p>
          <a:p>
            <a:r>
              <a:rPr lang="zh-TW" altLang="en-US" sz="3600" dirty="0"/>
              <a:t>製作</a:t>
            </a:r>
            <a:r>
              <a:rPr lang="en-US" altLang="zh-TW" sz="3600" dirty="0"/>
              <a:t>web-font </a:t>
            </a:r>
            <a:r>
              <a:rPr lang="en-US" altLang="zh-TW" sz="3600" dirty="0" smtClean="0"/>
              <a:t>icons</a:t>
            </a:r>
            <a:endParaRPr lang="en-US" altLang="zh-TW" sz="3600" b="1" dirty="0"/>
          </a:p>
          <a:p>
            <a:r>
              <a:rPr lang="en-US" altLang="zh-TW" sz="3000" b="1" dirty="0">
                <a:hlinkClick r:id="rId4"/>
              </a:rPr>
              <a:t>http://</a:t>
            </a:r>
            <a:r>
              <a:rPr lang="en-US" altLang="zh-TW" sz="3000" b="1" dirty="0" smtClean="0">
                <a:hlinkClick r:id="rId4"/>
              </a:rPr>
              <a:t>ithelp.ithome.com.tw/question/10133798</a:t>
            </a:r>
            <a:endParaRPr lang="en-US" altLang="zh-TW" sz="3000" b="1" dirty="0" smtClean="0"/>
          </a:p>
          <a:p>
            <a:endParaRPr lang="en-US" altLang="zh-TW" sz="3000" b="1" dirty="0"/>
          </a:p>
          <a:p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048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三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按鈕</a:t>
            </a: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r>
              <a:rPr lang="en-US" altLang="zh-TW" sz="3600" dirty="0" smtClean="0"/>
              <a:t>	-</a:t>
            </a:r>
            <a:r>
              <a:rPr lang="zh-TW" altLang="en-US" sz="3600" dirty="0" smtClean="0"/>
              <a:t>利用兩張圖片做出一切換的按鈕</a:t>
            </a:r>
            <a:endParaRPr lang="en-US" altLang="zh-TW" sz="3600" dirty="0" smtClean="0"/>
          </a:p>
          <a:p>
            <a:endParaRPr lang="en-US" altLang="zh-TW" sz="3600" dirty="0"/>
          </a:p>
          <a:p>
            <a:endParaRPr lang="en-US" altLang="zh-TW" sz="3600" dirty="0" smtClean="0"/>
          </a:p>
          <a:p>
            <a:endParaRPr lang="en-US" altLang="zh-TW" sz="3600" dirty="0"/>
          </a:p>
          <a:p>
            <a:pPr marL="0" indent="0" algn="r">
              <a:buNone/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http://blog.cscworm.net/?p=1226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四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整合</a:t>
            </a:r>
            <a:endParaRPr lang="zh-TW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60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b="1" dirty="0" smtClean="0"/>
              <a:t>報告結束</a:t>
            </a:r>
            <a:endParaRPr lang="zh-TW" altLang="en-US" sz="4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 smtClean="0"/>
              <a:t>謝謝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5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市鎮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298</TotalTime>
  <Words>105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市鎮</vt:lpstr>
      <vt:lpstr>第三組-電子書</vt:lpstr>
      <vt:lpstr>工作分配</vt:lpstr>
      <vt:lpstr>四部分講解</vt:lpstr>
      <vt:lpstr>一、電子書</vt:lpstr>
      <vt:lpstr>二、下標籤</vt:lpstr>
      <vt:lpstr>三</vt:lpstr>
      <vt:lpstr>四</vt:lpstr>
      <vt:lpstr>報告結束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陳惠真</cp:lastModifiedBy>
  <cp:revision>18</cp:revision>
  <dcterms:created xsi:type="dcterms:W3CDTF">2014-06-13T09:03:09Z</dcterms:created>
  <dcterms:modified xsi:type="dcterms:W3CDTF">2014-06-18T17:09:16Z</dcterms:modified>
</cp:coreProperties>
</file>