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C9206-FFB4-FDEA-6A14-1EF1A556C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C2046C-6759-2687-7A06-D59F0F918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5F79CE-498F-ADC1-7140-F1761535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2433-F6B2-4944-8224-5DB84C63075F}" type="datetimeFigureOut">
              <a:rPr lang="pt-BR" smtClean="0"/>
              <a:t>27/01/2024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0543E4-60FB-B9CB-8C11-3B165BB5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A666BE-EA4A-69F9-3519-9C64BE9F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B0D2-66FE-4B2B-90EB-E52DBF30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19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CF88A-9C57-9D87-7DE3-6390DD84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75CFAC-7040-2813-D681-61D1EDFB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ADC63A-7955-3308-989C-FDB742FD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2433-F6B2-4944-8224-5DB84C63075F}" type="datetimeFigureOut">
              <a:rPr lang="pt-BR" smtClean="0"/>
              <a:t>27/01/2024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92F3DF-36FC-AFFE-010D-AC166ABE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ACE428-F618-8C75-D29C-1E997A9D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B0D2-66FE-4B2B-90EB-E52DBF30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91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028E65-E561-6E43-E458-D4D966ECF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63E67C-070C-B293-861E-543060C0E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1D1914-F357-E571-3F6D-62E5B6E4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2433-F6B2-4944-8224-5DB84C63075F}" type="datetimeFigureOut">
              <a:rPr lang="pt-BR" smtClean="0"/>
              <a:t>27/01/2024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E07059-98CE-EB97-D6CB-8A5422B7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3EBDA5-3A09-2E62-ADD1-5EF91669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B0D2-66FE-4B2B-90EB-E52DBF30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7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7736D-96D3-7B03-3CE5-17DE572F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AD204B-D63A-55A3-3541-AAD139C0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E0DD08-7DE4-B8BE-35BF-CB12EF4D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2433-F6B2-4944-8224-5DB84C63075F}" type="datetimeFigureOut">
              <a:rPr lang="pt-BR" smtClean="0"/>
              <a:t>27/01/2024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54A262-41AB-7491-9C0B-E5F09FF8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9ACE0-477E-ADF7-BF20-E15DD45C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B0D2-66FE-4B2B-90EB-E52DBF30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33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13792-AF2E-AB6A-9DED-92CB7EF8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EFAD2-5640-857D-FB93-5F21487AC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916D6C-F56A-3A8D-3AB6-27BCED28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2433-F6B2-4944-8224-5DB84C63075F}" type="datetimeFigureOut">
              <a:rPr lang="pt-BR" smtClean="0"/>
              <a:t>27/01/2024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BFD71-6280-BA16-8071-F28B9FF6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FE5CC2-83F5-718E-893B-9024B9F9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B0D2-66FE-4B2B-90EB-E52DBF30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13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61D7F-38D4-73B6-9193-E8A5E8DA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F301E-67C9-F2E1-9576-AB3CD08F7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7871E0-01AB-3D23-61EC-81CC05A61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18A028-B321-4C92-5B10-573B147A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2433-F6B2-4944-8224-5DB84C63075F}" type="datetimeFigureOut">
              <a:rPr lang="pt-BR" smtClean="0"/>
              <a:t>27/01/2024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14E153-C34F-CFBF-EAFA-DA77B84B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2DE86C-BA1B-9032-D24C-63798D29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B0D2-66FE-4B2B-90EB-E52DBF30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29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B0CAD-E622-9CD7-A753-1CF3E8EB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C03052-620C-AE3F-F89A-5FB28039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8C51AD-A323-8F0B-8E0C-D50575294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950548-1ECA-F938-F4BD-C859ABC9B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DE82DB-BD49-23E1-1528-F72528ABA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382712-4BBB-E9C1-2171-63922975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2433-F6B2-4944-8224-5DB84C63075F}" type="datetimeFigureOut">
              <a:rPr lang="pt-BR" smtClean="0"/>
              <a:t>27/01/2024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886C22-BA18-A0F1-9C51-E90C9C84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573795-499E-3899-DA62-4B0DB01F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B0D2-66FE-4B2B-90EB-E52DBF30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F538A-14EA-778D-C2F0-2D2FFF12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E60E72-2BBC-B799-7325-2977220B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2433-F6B2-4944-8224-5DB84C63075F}" type="datetimeFigureOut">
              <a:rPr lang="pt-BR" smtClean="0"/>
              <a:t>27/01/2024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AFBD0A-4E5E-D151-4AEF-C1369661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0345CE-4893-D8C0-A83C-4F83791C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B0D2-66FE-4B2B-90EB-E52DBF30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18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55C742-833A-A65C-C578-C2135D51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2433-F6B2-4944-8224-5DB84C63075F}" type="datetimeFigureOut">
              <a:rPr lang="pt-BR" smtClean="0"/>
              <a:t>27/01/2024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581661-9169-D6FE-5978-1CBE3C28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F223C7-225F-B137-85E3-36EEFF0D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B0D2-66FE-4B2B-90EB-E52DBF30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37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9B636-5ADA-EAAD-79AF-8617A0E7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59B2B7-2EEF-4E03-758A-82275DA3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C4AFA4-3F6C-D4A7-780D-898C77993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5F2432-5B40-2788-D26F-B51E4848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2433-F6B2-4944-8224-5DB84C63075F}" type="datetimeFigureOut">
              <a:rPr lang="pt-BR" smtClean="0"/>
              <a:t>27/01/2024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1C427D-1DAB-7FDC-5559-4711DB9A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E7AB18-C10F-26CB-D145-474D3D4C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B0D2-66FE-4B2B-90EB-E52DBF30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5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C8380-8FC0-DE55-F44F-51C85DEF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FB9A5E-ACD6-E891-DF99-10CFB10D4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EFE108-66B9-7788-7A88-8FBCAE44E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C4EEE2-405D-9093-D812-B03DF1E2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2433-F6B2-4944-8224-5DB84C63075F}" type="datetimeFigureOut">
              <a:rPr lang="pt-BR" smtClean="0"/>
              <a:t>27/01/2024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5ED3AC-6CB4-6CD6-6C0F-9C18D963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33B1DE-43E1-C63B-C09C-0CF542F1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B0D2-66FE-4B2B-90EB-E52DBF30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46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5FFCF4B-AE17-03BF-E353-4B59C90D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F99FF7-AB23-DDFB-E6C1-6118B019C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97B84A-C189-C21D-C7A7-2D361E97B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2433-F6B2-4944-8224-5DB84C63075F}" type="datetimeFigureOut">
              <a:rPr lang="pt-BR" smtClean="0"/>
              <a:t>27/01/2024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C6AB9-1BF9-1E96-7411-B0D596CA1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D70233-D894-009F-3890-1D8740035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FB0D2-66FE-4B2B-90EB-E52DBF30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98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33B86F9-15BC-6EEE-C1B5-BD700A5FC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3" t="5305" r="34193" b="34480"/>
          <a:stretch/>
        </p:blipFill>
        <p:spPr>
          <a:xfrm>
            <a:off x="1927122" y="0"/>
            <a:ext cx="8098972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EECC721-2B93-DE4E-E5E8-9C60E0934201}"/>
              </a:ext>
            </a:extLst>
          </p:cNvPr>
          <p:cNvSpPr/>
          <p:nvPr/>
        </p:nvSpPr>
        <p:spPr>
          <a:xfrm>
            <a:off x="1927122" y="0"/>
            <a:ext cx="8098972" cy="89473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F1671F6-F76C-E8AE-041C-0F36274CDF92}"/>
              </a:ext>
            </a:extLst>
          </p:cNvPr>
          <p:cNvSpPr/>
          <p:nvPr/>
        </p:nvSpPr>
        <p:spPr>
          <a:xfrm>
            <a:off x="8714792" y="671804"/>
            <a:ext cx="1311302" cy="222931"/>
          </a:xfrm>
          <a:prstGeom prst="rect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MENU-BAR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5E26B55-519B-4FAC-B8AD-C1BF933CF9DD}"/>
              </a:ext>
            </a:extLst>
          </p:cNvPr>
          <p:cNvSpPr/>
          <p:nvPr/>
        </p:nvSpPr>
        <p:spPr>
          <a:xfrm>
            <a:off x="1927122" y="973494"/>
            <a:ext cx="8098972" cy="16204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172A40D-08ED-698A-A492-7C6D1B6140BC}"/>
              </a:ext>
            </a:extLst>
          </p:cNvPr>
          <p:cNvSpPr/>
          <p:nvPr/>
        </p:nvSpPr>
        <p:spPr>
          <a:xfrm>
            <a:off x="8714792" y="2370979"/>
            <a:ext cx="1311302" cy="222931"/>
          </a:xfrm>
          <a:prstGeom prst="rect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MENU-TEXT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A8D7112-DF61-4674-4057-44902A603C5B}"/>
              </a:ext>
            </a:extLst>
          </p:cNvPr>
          <p:cNvSpPr/>
          <p:nvPr/>
        </p:nvSpPr>
        <p:spPr>
          <a:xfrm>
            <a:off x="1927122" y="2777412"/>
            <a:ext cx="4025809" cy="378200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E4AFE4-5E91-4E2C-1404-0E86C957CF85}"/>
              </a:ext>
            </a:extLst>
          </p:cNvPr>
          <p:cNvSpPr/>
          <p:nvPr/>
        </p:nvSpPr>
        <p:spPr>
          <a:xfrm>
            <a:off x="4641629" y="6336489"/>
            <a:ext cx="1311302" cy="222931"/>
          </a:xfrm>
          <a:prstGeom prst="rect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BIG-CARD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F1175AE-3836-367F-9348-E6C966BD762A}"/>
              </a:ext>
            </a:extLst>
          </p:cNvPr>
          <p:cNvSpPr/>
          <p:nvPr/>
        </p:nvSpPr>
        <p:spPr>
          <a:xfrm>
            <a:off x="6096001" y="2777412"/>
            <a:ext cx="3930094" cy="121398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F1F6BD0-BE69-B804-13B2-EFD6B6C2E070}"/>
              </a:ext>
            </a:extLst>
          </p:cNvPr>
          <p:cNvSpPr/>
          <p:nvPr/>
        </p:nvSpPr>
        <p:spPr>
          <a:xfrm>
            <a:off x="8612155" y="3768464"/>
            <a:ext cx="1413939" cy="222931"/>
          </a:xfrm>
          <a:prstGeom prst="rect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SMALL CARD</a:t>
            </a:r>
          </a:p>
        </p:txBody>
      </p:sp>
    </p:spTree>
    <p:extLst>
      <p:ext uri="{BB962C8B-B14F-4D97-AF65-F5344CB8AC3E}">
        <p14:creationId xmlns:p14="http://schemas.microsoft.com/office/powerpoint/2010/main" val="1073567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BISPO</dc:creator>
  <cp:lastModifiedBy>DANIEL BISPO</cp:lastModifiedBy>
  <cp:revision>1</cp:revision>
  <dcterms:created xsi:type="dcterms:W3CDTF">2024-01-27T18:13:52Z</dcterms:created>
  <dcterms:modified xsi:type="dcterms:W3CDTF">2024-01-27T18:22:26Z</dcterms:modified>
</cp:coreProperties>
</file>