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3" r:id="rId4"/>
    <p:sldId id="275" r:id="rId5"/>
    <p:sldId id="278" r:id="rId6"/>
    <p:sldId id="312" r:id="rId7"/>
    <p:sldId id="276" r:id="rId8"/>
    <p:sldId id="319" r:id="rId9"/>
    <p:sldId id="320" r:id="rId10"/>
    <p:sldId id="321" r:id="rId11"/>
    <p:sldId id="279" r:id="rId12"/>
    <p:sldId id="289" r:id="rId13"/>
    <p:sldId id="296" r:id="rId14"/>
    <p:sldId id="322" r:id="rId15"/>
    <p:sldId id="3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f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43719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8" y="4942837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BoBfull</a:t>
            </a:r>
            <a:endParaRPr lang="en-US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22A5FB1-81A5-44D0-B011-D7CC62E70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48" y="5768548"/>
            <a:ext cx="12192000" cy="43204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익명 기반 식사 매칭 서비스</a:t>
            </a: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서비스 루틴</a:t>
            </a:r>
            <a:endParaRPr 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3" name="그룹 4">
            <a:extLst>
              <a:ext uri="{FF2B5EF4-FFF2-40B4-BE49-F238E27FC236}">
                <a16:creationId xmlns:a16="http://schemas.microsoft.com/office/drawing/2014/main" id="{D4F0F944-7436-49BC-A9FF-DBA6AE1D6B46}"/>
              </a:ext>
            </a:extLst>
          </p:cNvPr>
          <p:cNvGrpSpPr/>
          <p:nvPr/>
        </p:nvGrpSpPr>
        <p:grpSpPr>
          <a:xfrm>
            <a:off x="1198839" y="1839234"/>
            <a:ext cx="9649093" cy="4157023"/>
            <a:chOff x="1341524" y="1864400"/>
            <a:chExt cx="9649093" cy="4157023"/>
          </a:xfrm>
        </p:grpSpPr>
        <p:sp>
          <p:nvSpPr>
            <p:cNvPr id="4" name="Oval 6">
              <a:extLst>
                <a:ext uri="{FF2B5EF4-FFF2-40B4-BE49-F238E27FC236}">
                  <a16:creationId xmlns:a16="http://schemas.microsoft.com/office/drawing/2014/main" id="{B715BE10-24F5-4659-A88E-81134A7A3118}"/>
                </a:ext>
              </a:extLst>
            </p:cNvPr>
            <p:cNvSpPr/>
            <p:nvPr/>
          </p:nvSpPr>
          <p:spPr>
            <a:xfrm>
              <a:off x="9610582" y="311286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A12CAF87-AA5F-4B2D-A092-BDA5F81A4D2E}"/>
                </a:ext>
              </a:extLst>
            </p:cNvPr>
            <p:cNvSpPr/>
            <p:nvPr/>
          </p:nvSpPr>
          <p:spPr>
            <a:xfrm rot="16200000">
              <a:off x="8267958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4C088147-B7AE-4A7B-A009-1AD17DBE72F9}"/>
                </a:ext>
              </a:extLst>
            </p:cNvPr>
            <p:cNvSpPr/>
            <p:nvPr/>
          </p:nvSpPr>
          <p:spPr>
            <a:xfrm rot="16200000">
              <a:off x="5640470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7DB391-5A87-4FCD-9C0F-82DE718DA547}"/>
                </a:ext>
              </a:extLst>
            </p:cNvPr>
            <p:cNvSpPr/>
            <p:nvPr/>
          </p:nvSpPr>
          <p:spPr>
            <a:xfrm rot="16200000">
              <a:off x="3012983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BA2F835D-7271-4CA7-8421-0670299315CD}"/>
                </a:ext>
              </a:extLst>
            </p:cNvPr>
            <p:cNvSpPr/>
            <p:nvPr/>
          </p:nvSpPr>
          <p:spPr>
            <a:xfrm>
              <a:off x="1699239" y="3114393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45C750A-EEE2-4184-BD47-F81DD0D729D4}"/>
                </a:ext>
              </a:extLst>
            </p:cNvPr>
            <p:cNvGrpSpPr/>
            <p:nvPr/>
          </p:nvGrpSpPr>
          <p:grpSpPr>
            <a:xfrm>
              <a:off x="1341524" y="1864400"/>
              <a:ext cx="1739890" cy="1739890"/>
              <a:chOff x="1763688" y="2492896"/>
              <a:chExt cx="1512168" cy="1512168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9FFA819-E300-455B-8896-4500158326F3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6" name="Oval 3">
                <a:extLst>
                  <a:ext uri="{FF2B5EF4-FFF2-40B4-BE49-F238E27FC236}">
                    <a16:creationId xmlns:a16="http://schemas.microsoft.com/office/drawing/2014/main" id="{9DFECC8D-8B1A-4E05-A94E-39C078163F4A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186C0E-1D85-4DD2-96F2-45D0DCE728C6}"/>
                </a:ext>
              </a:extLst>
            </p:cNvPr>
            <p:cNvGrpSpPr/>
            <p:nvPr/>
          </p:nvGrpSpPr>
          <p:grpSpPr>
            <a:xfrm>
              <a:off x="1341524" y="4281533"/>
              <a:ext cx="1739890" cy="1739890"/>
              <a:chOff x="1763688" y="2492896"/>
              <a:chExt cx="1512168" cy="1512168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FDA29D9-9DA2-4800-8620-7794D7A70313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4" name="Oval 3">
                <a:extLst>
                  <a:ext uri="{FF2B5EF4-FFF2-40B4-BE49-F238E27FC236}">
                    <a16:creationId xmlns:a16="http://schemas.microsoft.com/office/drawing/2014/main" id="{5E99A8EE-8804-405D-9BEB-DAA541C5F2D1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3124B66-6018-4FB3-9EE0-D6F92ACB7E1F}"/>
                </a:ext>
              </a:extLst>
            </p:cNvPr>
            <p:cNvGrpSpPr/>
            <p:nvPr/>
          </p:nvGrpSpPr>
          <p:grpSpPr>
            <a:xfrm>
              <a:off x="3969012" y="1864400"/>
              <a:ext cx="1739890" cy="1739890"/>
              <a:chOff x="1763688" y="2492896"/>
              <a:chExt cx="1512168" cy="15121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8A91D8F-4D2B-44C0-9D8B-04EBB6A44CBE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2" name="Oval 3">
                <a:extLst>
                  <a:ext uri="{FF2B5EF4-FFF2-40B4-BE49-F238E27FC236}">
                    <a16:creationId xmlns:a16="http://schemas.microsoft.com/office/drawing/2014/main" id="{F6356BF2-9D9E-40A3-B3AB-02BAFCBEE517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F6E4F20-BCBF-48D3-BC15-467B83CEF094}"/>
                </a:ext>
              </a:extLst>
            </p:cNvPr>
            <p:cNvGrpSpPr/>
            <p:nvPr/>
          </p:nvGrpSpPr>
          <p:grpSpPr>
            <a:xfrm>
              <a:off x="6596499" y="1864400"/>
              <a:ext cx="1739890" cy="1739890"/>
              <a:chOff x="1763688" y="2492896"/>
              <a:chExt cx="1512168" cy="1512168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92E4061-ECCC-4B1E-AABB-3B7BD6DA223E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0" name="Oval 3">
                <a:extLst>
                  <a:ext uri="{FF2B5EF4-FFF2-40B4-BE49-F238E27FC236}">
                    <a16:creationId xmlns:a16="http://schemas.microsoft.com/office/drawing/2014/main" id="{C3A1F984-64D4-483C-9215-082C85D07324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91779B-8D9A-4E32-AE1C-FD91DFDF9B12}"/>
                </a:ext>
              </a:extLst>
            </p:cNvPr>
            <p:cNvGrpSpPr/>
            <p:nvPr/>
          </p:nvGrpSpPr>
          <p:grpSpPr>
            <a:xfrm>
              <a:off x="9223985" y="1864400"/>
              <a:ext cx="1739890" cy="1739890"/>
              <a:chOff x="1763688" y="2492896"/>
              <a:chExt cx="1512168" cy="151216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B7C3DB7-CBCD-42F3-A9AA-CFD3F95E1C27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18" name="Oval 3">
                <a:extLst>
                  <a:ext uri="{FF2B5EF4-FFF2-40B4-BE49-F238E27FC236}">
                    <a16:creationId xmlns:a16="http://schemas.microsoft.com/office/drawing/2014/main" id="{630D1DED-58E1-49FF-861B-B1A1F0E4E179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F7C618-13CB-4F6E-9256-269EB62BD76C}"/>
                </a:ext>
              </a:extLst>
            </p:cNvPr>
            <p:cNvGrpSpPr/>
            <p:nvPr/>
          </p:nvGrpSpPr>
          <p:grpSpPr>
            <a:xfrm>
              <a:off x="9250727" y="4278479"/>
              <a:ext cx="1739890" cy="1739890"/>
              <a:chOff x="1858938" y="2492896"/>
              <a:chExt cx="1512168" cy="15121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9739D9-2ACA-4FC9-AD78-A450F3C6C0F7}"/>
                  </a:ext>
                </a:extLst>
              </p:cNvPr>
              <p:cNvSpPr/>
              <p:nvPr/>
            </p:nvSpPr>
            <p:spPr>
              <a:xfrm>
                <a:off x="185893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16" name="Oval 3">
                <a:extLst>
                  <a:ext uri="{FF2B5EF4-FFF2-40B4-BE49-F238E27FC236}">
                    <a16:creationId xmlns:a16="http://schemas.microsoft.com/office/drawing/2014/main" id="{5EEAF3A3-1576-4DEB-BF7E-A4BADB51DFF2}"/>
                  </a:ext>
                </a:extLst>
              </p:cNvPr>
              <p:cNvSpPr/>
              <p:nvPr/>
            </p:nvSpPr>
            <p:spPr>
              <a:xfrm>
                <a:off x="193094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</p:grpSp>
      <p:sp>
        <p:nvSpPr>
          <p:cNvPr id="27" name="Arc 26">
            <a:extLst>
              <a:ext uri="{FF2B5EF4-FFF2-40B4-BE49-F238E27FC236}">
                <a16:creationId xmlns:a16="http://schemas.microsoft.com/office/drawing/2014/main" id="{77EB7AA2-E377-4D5B-A795-0D5309143BE2}"/>
              </a:ext>
            </a:extLst>
          </p:cNvPr>
          <p:cNvSpPr/>
          <p:nvPr/>
        </p:nvSpPr>
        <p:spPr>
          <a:xfrm>
            <a:off x="1063233" y="1729929"/>
            <a:ext cx="1728192" cy="1728192"/>
          </a:xfrm>
          <a:prstGeom prst="arc">
            <a:avLst>
              <a:gd name="adj1" fmla="val 10898698"/>
              <a:gd name="adj2" fmla="val 16218329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B2AC57C7-44D7-418E-B5F0-D3D23FA204B3}"/>
              </a:ext>
            </a:extLst>
          </p:cNvPr>
          <p:cNvSpPr/>
          <p:nvPr/>
        </p:nvSpPr>
        <p:spPr>
          <a:xfrm>
            <a:off x="9238170" y="1729929"/>
            <a:ext cx="1728192" cy="1728192"/>
          </a:xfrm>
          <a:prstGeom prst="arc">
            <a:avLst>
              <a:gd name="adj1" fmla="val 16173263"/>
              <a:gd name="adj2" fmla="val 9121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9" name="Up Arrow 32">
            <a:extLst>
              <a:ext uri="{FF2B5EF4-FFF2-40B4-BE49-F238E27FC236}">
                <a16:creationId xmlns:a16="http://schemas.microsoft.com/office/drawing/2014/main" id="{9D623BC6-3EEE-4CC2-B17D-05FEE8EB6ED3}"/>
              </a:ext>
            </a:extLst>
          </p:cNvPr>
          <p:cNvSpPr/>
          <p:nvPr/>
        </p:nvSpPr>
        <p:spPr>
          <a:xfrm>
            <a:off x="3337905" y="4767642"/>
            <a:ext cx="775643" cy="895462"/>
          </a:xfrm>
          <a:prstGeom prst="upArrow">
            <a:avLst>
              <a:gd name="adj1" fmla="val 57782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0" name="Up Arrow 33">
            <a:extLst>
              <a:ext uri="{FF2B5EF4-FFF2-40B4-BE49-F238E27FC236}">
                <a16:creationId xmlns:a16="http://schemas.microsoft.com/office/drawing/2014/main" id="{E9925F54-0F56-486F-891F-47588A4EFC8E}"/>
              </a:ext>
            </a:extLst>
          </p:cNvPr>
          <p:cNvSpPr/>
          <p:nvPr/>
        </p:nvSpPr>
        <p:spPr>
          <a:xfrm rot="10800000">
            <a:off x="7984532" y="4767640"/>
            <a:ext cx="775643" cy="895462"/>
          </a:xfrm>
          <a:prstGeom prst="upArrow">
            <a:avLst>
              <a:gd name="adj1" fmla="val 57782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2AEA12-AEFE-4E56-8C26-24CBE1F7F71E}"/>
              </a:ext>
            </a:extLst>
          </p:cNvPr>
          <p:cNvGrpSpPr/>
          <p:nvPr/>
        </p:nvGrpSpPr>
        <p:grpSpPr>
          <a:xfrm>
            <a:off x="1338196" y="2268063"/>
            <a:ext cx="1406391" cy="713321"/>
            <a:chOff x="3293122" y="2037860"/>
            <a:chExt cx="1406391" cy="71332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4589ED-834A-4647-8161-82E7DE09ED88}"/>
                </a:ext>
              </a:extLst>
            </p:cNvPr>
            <p:cNvSpPr txBox="1"/>
            <p:nvPr/>
          </p:nvSpPr>
          <p:spPr>
            <a:xfrm>
              <a:off x="3293122" y="2037860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식당정보 확인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61644D-C458-4BED-8DF9-BB685D18A278}"/>
                </a:ext>
              </a:extLst>
            </p:cNvPr>
            <p:cNvSpPr txBox="1"/>
            <p:nvPr/>
          </p:nvSpPr>
          <p:spPr>
            <a:xfrm>
              <a:off x="3298994" y="2289516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지도로 보기</a:t>
              </a:r>
              <a:br>
                <a:rPr lang="en-US" altLang="ko-KR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</a:br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리스트로 보기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AD7A85C-C61C-4ADB-BC03-A9867C48C153}"/>
              </a:ext>
            </a:extLst>
          </p:cNvPr>
          <p:cNvGrpSpPr/>
          <p:nvPr/>
        </p:nvGrpSpPr>
        <p:grpSpPr>
          <a:xfrm>
            <a:off x="1371880" y="4810546"/>
            <a:ext cx="1410044" cy="523220"/>
            <a:chOff x="3233964" y="1954419"/>
            <a:chExt cx="1410044" cy="52322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C9FF50-AB2E-4996-A95F-67CCAEBCCBF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회원가입 및 로그인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867875-E671-4F59-AB53-E27E8E15FCAA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138B4D1-B635-43E0-8DC1-B9F3DDBD7364}"/>
              </a:ext>
            </a:extLst>
          </p:cNvPr>
          <p:cNvSpPr txBox="1"/>
          <p:nvPr/>
        </p:nvSpPr>
        <p:spPr>
          <a:xfrm>
            <a:off x="2322960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02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B68626-F56B-4737-873F-D57ACC2310E6}"/>
              </a:ext>
            </a:extLst>
          </p:cNvPr>
          <p:cNvSpPr txBox="1"/>
          <p:nvPr/>
        </p:nvSpPr>
        <p:spPr>
          <a:xfrm>
            <a:off x="2322960" y="5478768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6AADF2-4954-4221-AEAE-F598A75856D7}"/>
              </a:ext>
            </a:extLst>
          </p:cNvPr>
          <p:cNvGrpSpPr/>
          <p:nvPr/>
        </p:nvGrpSpPr>
        <p:grpSpPr>
          <a:xfrm>
            <a:off x="3977443" y="2253200"/>
            <a:ext cx="1410044" cy="863315"/>
            <a:chOff x="3233964" y="1954419"/>
            <a:chExt cx="1410044" cy="86331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832EDD-E1E2-4631-B8A2-FCF7157A36A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매칭룸</a:t>
              </a:r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 생성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B041E4-C3D0-4B18-B037-EC59E157146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해당 식당 정보를</a:t>
              </a:r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기준으로 </a:t>
              </a:r>
              <a:r>
                <a:rPr lang="ko-KR" altLang="en-US" sz="1200" dirty="0" err="1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매칭룸</a:t>
              </a:r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생성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CD9CAB-296C-4D4F-A416-AC51FDAB9E47}"/>
              </a:ext>
            </a:extLst>
          </p:cNvPr>
          <p:cNvGrpSpPr/>
          <p:nvPr/>
        </p:nvGrpSpPr>
        <p:grpSpPr>
          <a:xfrm>
            <a:off x="6647404" y="2198583"/>
            <a:ext cx="1411016" cy="642433"/>
            <a:chOff x="3243489" y="1805969"/>
            <a:chExt cx="1411016" cy="64243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6E7433-591E-4B09-A6C2-E952AD467001}"/>
                </a:ext>
              </a:extLst>
            </p:cNvPr>
            <p:cNvSpPr txBox="1"/>
            <p:nvPr/>
          </p:nvSpPr>
          <p:spPr>
            <a:xfrm>
              <a:off x="3253986" y="180596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식당 후기 작성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D3709E-293F-4670-A2C8-A2B5B281B1E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별점과</a:t>
              </a:r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 내용만 공개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600E00-9915-4DBA-BF1E-A7250A8DB219}"/>
              </a:ext>
            </a:extLst>
          </p:cNvPr>
          <p:cNvGrpSpPr/>
          <p:nvPr/>
        </p:nvGrpSpPr>
        <p:grpSpPr>
          <a:xfrm>
            <a:off x="9263398" y="2079642"/>
            <a:ext cx="1402512" cy="991047"/>
            <a:chOff x="3319552" y="1849439"/>
            <a:chExt cx="1402512" cy="99104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7DD3ED-BF53-4996-87DE-1E9683540B9F}"/>
                </a:ext>
              </a:extLst>
            </p:cNvPr>
            <p:cNvSpPr txBox="1"/>
            <p:nvPr/>
          </p:nvSpPr>
          <p:spPr>
            <a:xfrm>
              <a:off x="3321545" y="1849439"/>
              <a:ext cx="1400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멤버 </a:t>
              </a:r>
              <a:endPara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후기 작성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C4F313-5B0C-4A89-81D1-7D2AC1291E74}"/>
                </a:ext>
              </a:extLst>
            </p:cNvPr>
            <p:cNvSpPr txBox="1"/>
            <p:nvPr/>
          </p:nvSpPr>
          <p:spPr>
            <a:xfrm>
              <a:off x="3319552" y="2194155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비공개 정보로</a:t>
              </a:r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매너점수만 반영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D0D0118-2D81-45AB-92CC-7A530E221859}"/>
              </a:ext>
            </a:extLst>
          </p:cNvPr>
          <p:cNvGrpSpPr/>
          <p:nvPr/>
        </p:nvGrpSpPr>
        <p:grpSpPr>
          <a:xfrm>
            <a:off x="9285845" y="4590849"/>
            <a:ext cx="1414101" cy="950937"/>
            <a:chOff x="3341999" y="1925372"/>
            <a:chExt cx="1414101" cy="95093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323584-ABD4-40F5-9623-D65B4E97264A}"/>
                </a:ext>
              </a:extLst>
            </p:cNvPr>
            <p:cNvSpPr txBox="1"/>
            <p:nvPr/>
          </p:nvSpPr>
          <p:spPr>
            <a:xfrm>
              <a:off x="3355581" y="1925372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커뮤니티 기능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5A0335-96FD-4174-8FDD-E9CA070C48C2}"/>
                </a:ext>
              </a:extLst>
            </p:cNvPr>
            <p:cNvSpPr txBox="1"/>
            <p:nvPr/>
          </p:nvSpPr>
          <p:spPr>
            <a:xfrm>
              <a:off x="3341999" y="2229978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당근마켓과 유사한</a:t>
              </a:r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지역기반 소셜 커뮤니티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7D2AD55-A304-4DFE-A34E-910D60AE9074}"/>
              </a:ext>
            </a:extLst>
          </p:cNvPr>
          <p:cNvSpPr txBox="1"/>
          <p:nvPr/>
        </p:nvSpPr>
        <p:spPr>
          <a:xfrm>
            <a:off x="4959153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03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488A48-8DF5-4D30-9C21-D45A6001EA2F}"/>
              </a:ext>
            </a:extLst>
          </p:cNvPr>
          <p:cNvSpPr txBox="1"/>
          <p:nvPr/>
        </p:nvSpPr>
        <p:spPr>
          <a:xfrm>
            <a:off x="7595346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04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7DE66A-E514-4B1B-8694-910BEBE3BAE4}"/>
              </a:ext>
            </a:extLst>
          </p:cNvPr>
          <p:cNvSpPr txBox="1"/>
          <p:nvPr/>
        </p:nvSpPr>
        <p:spPr>
          <a:xfrm>
            <a:off x="10231538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05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3B9276-4B25-40D4-9532-D66C99FE7CD8}"/>
              </a:ext>
            </a:extLst>
          </p:cNvPr>
          <p:cNvSpPr txBox="1"/>
          <p:nvPr/>
        </p:nvSpPr>
        <p:spPr>
          <a:xfrm>
            <a:off x="10231538" y="5478768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06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51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367749"/>
            <a:ext cx="41504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BOB full</a:t>
            </a:r>
            <a:endParaRPr lang="ko-KR" altLang="en-US" sz="2000" dirty="0">
              <a:solidFill>
                <a:schemeClr val="accent2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5C280-1839-4F64-8C9B-B4A13969FFFC}"/>
              </a:ext>
            </a:extLst>
          </p:cNvPr>
          <p:cNvSpPr txBox="1"/>
          <p:nvPr/>
        </p:nvSpPr>
        <p:spPr>
          <a:xfrm>
            <a:off x="1995202" y="969905"/>
            <a:ext cx="79431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b="1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시연 화면</a:t>
            </a:r>
            <a:endParaRPr lang="en-US" altLang="ko-KR" sz="4400" b="1" dirty="0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C478DD-B56B-F8ED-67C0-D398B5B00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5" t="1105" r="17004" b="911"/>
          <a:stretch/>
        </p:blipFill>
        <p:spPr>
          <a:xfrm>
            <a:off x="9432813" y="2409527"/>
            <a:ext cx="1789261" cy="39738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2E0400-5DA1-7FD1-7CE0-317A3A4D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79" y="2409527"/>
            <a:ext cx="1884858" cy="39738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FF2BBD-DDAB-8818-E67D-1C94265E1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4" y="2434461"/>
            <a:ext cx="1805906" cy="39240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30B3DB-73DA-F9A6-9D67-65AD5D9102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"/>
          <a:stretch/>
        </p:blipFill>
        <p:spPr>
          <a:xfrm>
            <a:off x="5300446" y="2970288"/>
            <a:ext cx="1689078" cy="33881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BC538E6-1496-511E-90D8-1750246136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" r="6032"/>
          <a:stretch/>
        </p:blipFill>
        <p:spPr>
          <a:xfrm>
            <a:off x="7262625" y="2939900"/>
            <a:ext cx="1817230" cy="344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1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367749"/>
            <a:ext cx="41504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BOB full</a:t>
            </a:r>
            <a:endParaRPr lang="ko-KR" altLang="en-US" sz="2000" dirty="0">
              <a:solidFill>
                <a:schemeClr val="accent2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5C280-1839-4F64-8C9B-B4A13969FFFC}"/>
              </a:ext>
            </a:extLst>
          </p:cNvPr>
          <p:cNvSpPr txBox="1"/>
          <p:nvPr/>
        </p:nvSpPr>
        <p:spPr>
          <a:xfrm>
            <a:off x="1995202" y="969905"/>
            <a:ext cx="79431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b="1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시연 화면</a:t>
            </a:r>
            <a:endParaRPr lang="en-US" altLang="ko-KR" sz="4400" b="1" dirty="0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D8A14A-77FC-42C9-8D79-19D6D29323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69" y="1803770"/>
            <a:ext cx="2065011" cy="44826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EE64CB-A1AF-E8E5-93FB-05240E5D2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86" y="1763967"/>
            <a:ext cx="2065010" cy="44648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E6A46C-4998-AC63-07F2-C247E302F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97" y="1803770"/>
            <a:ext cx="2065010" cy="44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40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Review</a:t>
            </a:r>
          </a:p>
        </p:txBody>
      </p:sp>
      <p:sp>
        <p:nvSpPr>
          <p:cNvPr id="3" name="자유형 25">
            <a:extLst>
              <a:ext uri="{FF2B5EF4-FFF2-40B4-BE49-F238E27FC236}">
                <a16:creationId xmlns:a16="http://schemas.microsoft.com/office/drawing/2014/main" id="{B301B49D-B2B5-491A-B6DC-69C45A2699C9}"/>
              </a:ext>
            </a:extLst>
          </p:cNvPr>
          <p:cNvSpPr/>
          <p:nvPr/>
        </p:nvSpPr>
        <p:spPr>
          <a:xfrm flipV="1">
            <a:off x="892043" y="253111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자유형 27">
            <a:extLst>
              <a:ext uri="{FF2B5EF4-FFF2-40B4-BE49-F238E27FC236}">
                <a16:creationId xmlns:a16="http://schemas.microsoft.com/office/drawing/2014/main" id="{9BD1FDB4-F11C-4C9B-9CD6-8AF17C4B7629}"/>
              </a:ext>
            </a:extLst>
          </p:cNvPr>
          <p:cNvSpPr/>
          <p:nvPr/>
        </p:nvSpPr>
        <p:spPr>
          <a:xfrm flipV="1">
            <a:off x="892043" y="344178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" name="자유형 29">
            <a:extLst>
              <a:ext uri="{FF2B5EF4-FFF2-40B4-BE49-F238E27FC236}">
                <a16:creationId xmlns:a16="http://schemas.microsoft.com/office/drawing/2014/main" id="{0E53064F-C2B9-4552-BA01-EA99C1BD26FC}"/>
              </a:ext>
            </a:extLst>
          </p:cNvPr>
          <p:cNvSpPr/>
          <p:nvPr/>
        </p:nvSpPr>
        <p:spPr>
          <a:xfrm flipV="1">
            <a:off x="892043" y="435245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6" name="자유형 30">
            <a:extLst>
              <a:ext uri="{FF2B5EF4-FFF2-40B4-BE49-F238E27FC236}">
                <a16:creationId xmlns:a16="http://schemas.microsoft.com/office/drawing/2014/main" id="{05BDEC70-C855-4CAE-8BB8-62D101C4719A}"/>
              </a:ext>
            </a:extLst>
          </p:cNvPr>
          <p:cNvSpPr/>
          <p:nvPr/>
        </p:nvSpPr>
        <p:spPr>
          <a:xfrm flipV="1">
            <a:off x="892043" y="526312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967F1C70-1AF6-4DF0-BC01-CE296A9517BC}"/>
              </a:ext>
            </a:extLst>
          </p:cNvPr>
          <p:cNvSpPr/>
          <p:nvPr/>
        </p:nvSpPr>
        <p:spPr>
          <a:xfrm>
            <a:off x="853984" y="2722668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8F4172D-382C-4B6B-9A4E-C2F743BDE569}"/>
              </a:ext>
            </a:extLst>
          </p:cNvPr>
          <p:cNvSpPr/>
          <p:nvPr/>
        </p:nvSpPr>
        <p:spPr>
          <a:xfrm>
            <a:off x="853983" y="3633339"/>
            <a:ext cx="573285" cy="573285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A2688188-3766-4583-9EF4-E50FC6A3C223}"/>
              </a:ext>
            </a:extLst>
          </p:cNvPr>
          <p:cNvSpPr/>
          <p:nvPr/>
        </p:nvSpPr>
        <p:spPr>
          <a:xfrm>
            <a:off x="853982" y="4544010"/>
            <a:ext cx="573285" cy="57328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4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9C74535B-756B-49E1-B642-407A18BCC98A}"/>
              </a:ext>
            </a:extLst>
          </p:cNvPr>
          <p:cNvSpPr/>
          <p:nvPr/>
        </p:nvSpPr>
        <p:spPr>
          <a:xfrm>
            <a:off x="853981" y="5454680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18F950-2FF6-4F85-90F5-FEFA5E483BB4}"/>
              </a:ext>
            </a:extLst>
          </p:cNvPr>
          <p:cNvSpPr/>
          <p:nvPr/>
        </p:nvSpPr>
        <p:spPr>
          <a:xfrm>
            <a:off x="846167" y="1811997"/>
            <a:ext cx="573285" cy="573285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84B42-F105-46D0-9B87-B7607D732F37}"/>
              </a:ext>
            </a:extLst>
          </p:cNvPr>
          <p:cNvSpPr txBox="1"/>
          <p:nvPr/>
        </p:nvSpPr>
        <p:spPr>
          <a:xfrm>
            <a:off x="1646070" y="5510489"/>
            <a:ext cx="750153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팀원 모두 새로운 도전을 경험 해봐서 재밌었습니다</a:t>
            </a:r>
            <a:r>
              <a:rPr lang="en-US" altLang="ko-KR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. </a:t>
            </a:r>
            <a:br>
              <a:rPr lang="en-US" altLang="ko-KR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</a:b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시간 여건상 </a:t>
            </a:r>
            <a:r>
              <a:rPr lang="ko-KR" altLang="en-US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포기해야 할 것이 있었지만 함께 협업을 맞춘다는 것이 좋았습니다</a:t>
            </a:r>
            <a:r>
              <a:rPr lang="en-US" altLang="ko-KR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. </a:t>
            </a:r>
            <a:endParaRPr lang="en-US" altLang="ko-KR" sz="12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20EE5-9F50-4161-AFE8-BE68A6EA3CC1}"/>
              </a:ext>
            </a:extLst>
          </p:cNvPr>
          <p:cNvSpPr txBox="1"/>
          <p:nvPr/>
        </p:nvSpPr>
        <p:spPr>
          <a:xfrm>
            <a:off x="1646069" y="4599817"/>
            <a:ext cx="9477733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기술적으로 부족한 부분이 많아 구현하고 싶은 것들이 많았지만 포기해야만 했음 </a:t>
            </a:r>
            <a:r>
              <a:rPr lang="ko-KR" altLang="en-US" sz="1200" b="0" i="0" dirty="0" err="1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실력있는</a:t>
            </a:r>
            <a:r>
              <a:rPr lang="ko-KR" altLang="en-US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팀원들과 함께 협업을 맞춘다는 것이 좋았고</a:t>
            </a:r>
            <a:r>
              <a:rPr lang="en-US" altLang="ko-KR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ko-KR" altLang="en-US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진하게 </a:t>
            </a:r>
            <a:r>
              <a:rPr lang="ko-KR" altLang="en-US" sz="1200" b="0" i="0" dirty="0" err="1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프론트엔드를</a:t>
            </a:r>
            <a:r>
              <a:rPr lang="ko-KR" altLang="en-US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경험해볼 수 있어서 좋았습니다</a:t>
            </a:r>
            <a:r>
              <a:rPr lang="en-US" altLang="ko-KR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.</a:t>
            </a:r>
            <a:endParaRPr lang="en-US" altLang="ko-KR" sz="12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780DD4-CEF8-4AF0-88F5-79AB0F002B99}"/>
              </a:ext>
            </a:extLst>
          </p:cNvPr>
          <p:cNvSpPr txBox="1"/>
          <p:nvPr/>
        </p:nvSpPr>
        <p:spPr>
          <a:xfrm>
            <a:off x="1646068" y="3689147"/>
            <a:ext cx="8907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DRF</a:t>
            </a:r>
            <a:r>
              <a:rPr lang="ko-KR" altLang="en-US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와 </a:t>
            </a:r>
            <a:r>
              <a:rPr lang="en-US" altLang="ko-KR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React </a:t>
            </a:r>
            <a:r>
              <a:rPr lang="ko-KR" altLang="en-US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에 도전해봐서 좋았고 시간이 지날수록 너무 빨리 </a:t>
            </a:r>
            <a:r>
              <a:rPr lang="ko-KR" altLang="en-US" sz="1200" b="0" i="0" dirty="0" err="1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끝난다라는</a:t>
            </a:r>
            <a:r>
              <a:rPr lang="ko-KR" altLang="en-US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생각에 아쉬웠다</a:t>
            </a:r>
            <a:r>
              <a:rPr lang="en-US" altLang="ko-KR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. </a:t>
            </a:r>
            <a:br>
              <a:rPr lang="en-US" altLang="ko-KR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</a:br>
            <a:r>
              <a:rPr lang="ko-KR" altLang="en-US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시간이 더 있고 미리 알던 지식이었으면 더 정교하고 많은 기능을 추가할 수 있었겠지만</a:t>
            </a:r>
            <a:r>
              <a:rPr lang="en-US" altLang="ko-KR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br>
              <a:rPr lang="en-US" altLang="ko-KR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</a:br>
            <a:r>
              <a:rPr lang="ko-KR" altLang="en-US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새로운 </a:t>
            </a:r>
            <a:r>
              <a:rPr lang="ko-KR" altLang="en-US" sz="1200" b="0" i="0" dirty="0" err="1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지식이다보니</a:t>
            </a:r>
            <a:r>
              <a:rPr lang="ko-KR" altLang="en-US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초반에 진행속도가 늦었던 점이 아쉬웠다</a:t>
            </a:r>
            <a:r>
              <a:rPr lang="en-US" altLang="ko-KR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8BFB6-22CB-4F74-A5BE-89D54669F96B}"/>
              </a:ext>
            </a:extLst>
          </p:cNvPr>
          <p:cNvSpPr txBox="1"/>
          <p:nvPr/>
        </p:nvSpPr>
        <p:spPr>
          <a:xfrm>
            <a:off x="1646067" y="2778477"/>
            <a:ext cx="8907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새로운 기술 스택과 </a:t>
            </a:r>
            <a:r>
              <a:rPr lang="ko-KR" altLang="en-US" sz="1200" b="0" i="0" dirty="0" err="1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크롤링을</a:t>
            </a:r>
            <a:r>
              <a:rPr lang="ko-KR" altLang="en-US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시도하며 구현하는 모든 과정이 맘대로 </a:t>
            </a:r>
            <a:r>
              <a:rPr lang="ko-KR" altLang="en-US" sz="1200" b="0" i="0" dirty="0" err="1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안풀려서</a:t>
            </a:r>
            <a:r>
              <a:rPr lang="ko-KR" altLang="en-US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고생했는데 도움도 </a:t>
            </a:r>
            <a:r>
              <a:rPr lang="ko-KR" altLang="en-US" sz="1200" b="0" i="0" dirty="0" err="1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못주고</a:t>
            </a:r>
            <a:r>
              <a:rPr lang="ko-KR" altLang="en-US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해서 미안했습니다</a:t>
            </a:r>
            <a:r>
              <a:rPr lang="en-US" altLang="ko-KR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. </a:t>
            </a:r>
            <a:br>
              <a:rPr lang="en-US" altLang="ko-KR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</a:br>
            <a:r>
              <a:rPr lang="ko-KR" altLang="en-US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처음 </a:t>
            </a:r>
            <a:r>
              <a:rPr lang="ko-KR" altLang="en-US" sz="1200" b="0" i="0" dirty="0" err="1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시도하는것에</a:t>
            </a:r>
            <a:r>
              <a:rPr lang="ko-KR" altLang="en-US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열정적으로 참여해서 좋았습니다</a:t>
            </a:r>
            <a:r>
              <a:rPr lang="en-US" altLang="ko-KR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81FB9-B09C-4CBD-A6B4-57AA108995F2}"/>
              </a:ext>
            </a:extLst>
          </p:cNvPr>
          <p:cNvSpPr txBox="1"/>
          <p:nvPr/>
        </p:nvSpPr>
        <p:spPr>
          <a:xfrm>
            <a:off x="1646066" y="1867807"/>
            <a:ext cx="890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백과 프론트를 분리해서 현업과 유사한 환경에서 </a:t>
            </a:r>
            <a:r>
              <a:rPr lang="en-US" altLang="ko-KR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  <a:r>
              <a:rPr lang="ko-KR" altLang="en-US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주라는 긴 시간동안 하나의 프로젝트를 끝내는데 성공했습니다</a:t>
            </a:r>
            <a:r>
              <a:rPr lang="en-US" altLang="ko-KR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.</a:t>
            </a:r>
            <a:br>
              <a:rPr lang="en-US" altLang="ko-KR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</a:br>
            <a:r>
              <a:rPr lang="ko-KR" altLang="en-US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한 조직의 리더 역할이 얼마나 어려운 것인지 다시 한 번 </a:t>
            </a:r>
            <a:r>
              <a:rPr lang="ko-KR" altLang="en-US" sz="1200" b="0" i="0" dirty="0" err="1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깨달았고</a:t>
            </a:r>
            <a:r>
              <a:rPr lang="en-US" altLang="ko-KR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ko-KR" altLang="en-US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팀원들 덕분에 무사히 최종 프로젝트를 끝냈다고 생각합니다</a:t>
            </a:r>
            <a:r>
              <a:rPr lang="en-US" altLang="ko-KR" sz="1200" b="0" i="0" dirty="0"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40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605B85-0E73-8208-10DA-BFC241E9B6F0}"/>
              </a:ext>
            </a:extLst>
          </p:cNvPr>
          <p:cNvSpPr/>
          <p:nvPr/>
        </p:nvSpPr>
        <p:spPr>
          <a:xfrm>
            <a:off x="0" y="0"/>
            <a:ext cx="3144721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>
            <a:off x="3851854" y="1629308"/>
            <a:ext cx="7749970" cy="592035"/>
            <a:chOff x="3901726" y="1933234"/>
            <a:chExt cx="7749970" cy="5920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3FD28E7-58EC-422B-94CF-330EA67203E7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E5667-ABC1-44FD-9A35-D813A397E045}"/>
              </a:ext>
            </a:extLst>
          </p:cNvPr>
          <p:cNvGrpSpPr/>
          <p:nvPr/>
        </p:nvGrpSpPr>
        <p:grpSpPr>
          <a:xfrm>
            <a:off x="3851854" y="3567852"/>
            <a:ext cx="7784156" cy="602550"/>
            <a:chOff x="3867540" y="3720288"/>
            <a:chExt cx="7784156" cy="6025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6AAA3F-4995-45F6-8F15-3901142F7204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93BC4A-B483-43B2-94B6-7012C7DDFE20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C88E1B-4E30-4FFE-B283-B6AC31C5CC47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ABB204-EAD0-4D23-B742-DBEF5172C4BD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975AD1-52CB-46FB-97BA-2BDBD8ED8C56}"/>
              </a:ext>
            </a:extLst>
          </p:cNvPr>
          <p:cNvGrpSpPr/>
          <p:nvPr/>
        </p:nvGrpSpPr>
        <p:grpSpPr>
          <a:xfrm>
            <a:off x="3851854" y="4547639"/>
            <a:ext cx="7799842" cy="592035"/>
            <a:chOff x="3851854" y="4614503"/>
            <a:chExt cx="7799842" cy="5920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9D0B22-B530-46F2-AB72-E7BF4EAAE6E4}"/>
                </a:ext>
              </a:extLst>
            </p:cNvPr>
            <p:cNvSpPr/>
            <p:nvPr/>
          </p:nvSpPr>
          <p:spPr>
            <a:xfrm>
              <a:off x="4168209" y="4622414"/>
              <a:ext cx="74834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D2072A-C467-4F4F-A422-5245E20326E3}"/>
                </a:ext>
              </a:extLst>
            </p:cNvPr>
            <p:cNvSpPr/>
            <p:nvPr/>
          </p:nvSpPr>
          <p:spPr>
            <a:xfrm>
              <a:off x="11518685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853914-2F61-47A6-9707-9738FCDA5C51}"/>
                </a:ext>
              </a:extLst>
            </p:cNvPr>
            <p:cNvSpPr/>
            <p:nvPr/>
          </p:nvSpPr>
          <p:spPr>
            <a:xfrm>
              <a:off x="11398817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B815312-BE75-48F4-823E-91E0DE112CF0}"/>
                </a:ext>
              </a:extLst>
            </p:cNvPr>
            <p:cNvSpPr/>
            <p:nvPr/>
          </p:nvSpPr>
          <p:spPr>
            <a:xfrm>
              <a:off x="3851854" y="4614503"/>
              <a:ext cx="423916" cy="59203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78DEAA-22AD-48AF-830B-B8239CB303FA}"/>
              </a:ext>
            </a:extLst>
          </p:cNvPr>
          <p:cNvGrpSpPr/>
          <p:nvPr/>
        </p:nvGrpSpPr>
        <p:grpSpPr>
          <a:xfrm>
            <a:off x="3851854" y="5516913"/>
            <a:ext cx="7778525" cy="593437"/>
            <a:chOff x="3873171" y="5516913"/>
            <a:chExt cx="7778525" cy="593437"/>
          </a:xfrm>
        </p:grpSpPr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0F447151-135E-42DE-8E38-77A1961F6E20}"/>
                </a:ext>
              </a:extLst>
            </p:cNvPr>
            <p:cNvSpPr/>
            <p:nvPr/>
          </p:nvSpPr>
          <p:spPr>
            <a:xfrm>
              <a:off x="3967391" y="5516913"/>
              <a:ext cx="7684305" cy="583725"/>
            </a:xfrm>
            <a:custGeom>
              <a:avLst/>
              <a:gdLst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3774" h="648001">
                  <a:moveTo>
                    <a:pt x="0" y="0"/>
                  </a:moveTo>
                  <a:lnTo>
                    <a:pt x="324000" y="0"/>
                  </a:lnTo>
                  <a:lnTo>
                    <a:pt x="324000" y="1"/>
                  </a:lnTo>
                  <a:lnTo>
                    <a:pt x="8073774" y="1"/>
                  </a:lnTo>
                  <a:lnTo>
                    <a:pt x="8073774" y="648001"/>
                  </a:lnTo>
                  <a:lnTo>
                    <a:pt x="180083" y="648001"/>
                  </a:lnTo>
                  <a:cubicBezTo>
                    <a:pt x="253455" y="535049"/>
                    <a:pt x="266795" y="422095"/>
                    <a:pt x="180083" y="288000"/>
                  </a:cubicBez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6E29313-C0D6-40BC-8132-8829F7DADFDD}"/>
                </a:ext>
              </a:extLst>
            </p:cNvPr>
            <p:cNvSpPr/>
            <p:nvPr/>
          </p:nvSpPr>
          <p:spPr>
            <a:xfrm>
              <a:off x="11518685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D0B540-3483-43A3-A4D1-A7B89075D6A1}"/>
                </a:ext>
              </a:extLst>
            </p:cNvPr>
            <p:cNvSpPr/>
            <p:nvPr/>
          </p:nvSpPr>
          <p:spPr>
            <a:xfrm>
              <a:off x="11398817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FD904A3-9377-441F-9960-B2B70DF1FF2B}"/>
                </a:ext>
              </a:extLst>
            </p:cNvPr>
            <p:cNvSpPr/>
            <p:nvPr/>
          </p:nvSpPr>
          <p:spPr>
            <a:xfrm>
              <a:off x="3873171" y="5518717"/>
              <a:ext cx="396567" cy="591633"/>
            </a:xfrm>
            <a:custGeom>
              <a:avLst/>
              <a:gdLst/>
              <a:ahLst/>
              <a:cxnLst/>
              <a:rect l="l" t="t" r="r" b="b"/>
              <a:pathLst>
                <a:path w="330175" h="492584">
                  <a:moveTo>
                    <a:pt x="59606" y="0"/>
                  </a:moveTo>
                  <a:lnTo>
                    <a:pt x="308409" y="0"/>
                  </a:lnTo>
                  <a:lnTo>
                    <a:pt x="308409" y="88069"/>
                  </a:lnTo>
                  <a:lnTo>
                    <a:pt x="130932" y="88069"/>
                  </a:lnTo>
                  <a:lnTo>
                    <a:pt x="116198" y="171450"/>
                  </a:lnTo>
                  <a:cubicBezTo>
                    <a:pt x="137183" y="160958"/>
                    <a:pt x="158614" y="155711"/>
                    <a:pt x="180492" y="155711"/>
                  </a:cubicBezTo>
                  <a:cubicBezTo>
                    <a:pt x="222238" y="155711"/>
                    <a:pt x="257622" y="170892"/>
                    <a:pt x="286643" y="201253"/>
                  </a:cubicBezTo>
                  <a:cubicBezTo>
                    <a:pt x="315665" y="231614"/>
                    <a:pt x="330175" y="271016"/>
                    <a:pt x="330175" y="319460"/>
                  </a:cubicBezTo>
                  <a:cubicBezTo>
                    <a:pt x="330175" y="359866"/>
                    <a:pt x="318455" y="395920"/>
                    <a:pt x="295015" y="427620"/>
                  </a:cubicBezTo>
                  <a:cubicBezTo>
                    <a:pt x="263091" y="470929"/>
                    <a:pt x="218778" y="492584"/>
                    <a:pt x="162074" y="492584"/>
                  </a:cubicBezTo>
                  <a:cubicBezTo>
                    <a:pt x="116756" y="492584"/>
                    <a:pt x="79809" y="480417"/>
                    <a:pt x="51234" y="456084"/>
                  </a:cubicBezTo>
                  <a:cubicBezTo>
                    <a:pt x="22659" y="431750"/>
                    <a:pt x="5581" y="399045"/>
                    <a:pt x="0" y="357969"/>
                  </a:cubicBezTo>
                  <a:lnTo>
                    <a:pt x="93762" y="348258"/>
                  </a:lnTo>
                  <a:cubicBezTo>
                    <a:pt x="96441" y="369466"/>
                    <a:pt x="104366" y="386265"/>
                    <a:pt x="117537" y="398655"/>
                  </a:cubicBezTo>
                  <a:cubicBezTo>
                    <a:pt x="130709" y="411045"/>
                    <a:pt x="145889" y="417240"/>
                    <a:pt x="163079" y="417240"/>
                  </a:cubicBezTo>
                  <a:cubicBezTo>
                    <a:pt x="182724" y="417240"/>
                    <a:pt x="199356" y="409259"/>
                    <a:pt x="212973" y="393297"/>
                  </a:cubicBezTo>
                  <a:cubicBezTo>
                    <a:pt x="226591" y="377335"/>
                    <a:pt x="233400" y="353281"/>
                    <a:pt x="233400" y="321134"/>
                  </a:cubicBezTo>
                  <a:cubicBezTo>
                    <a:pt x="233400" y="290996"/>
                    <a:pt x="226647" y="268393"/>
                    <a:pt x="213141" y="253324"/>
                  </a:cubicBezTo>
                  <a:cubicBezTo>
                    <a:pt x="199635" y="238255"/>
                    <a:pt x="182054" y="230721"/>
                    <a:pt x="160400" y="230721"/>
                  </a:cubicBezTo>
                  <a:cubicBezTo>
                    <a:pt x="133387" y="230721"/>
                    <a:pt x="109166" y="242664"/>
                    <a:pt x="87734" y="266551"/>
                  </a:cubicBezTo>
                  <a:lnTo>
                    <a:pt x="11386" y="2555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84475-743A-4D35-9F13-E3E14DEB73A2}"/>
              </a:ext>
            </a:extLst>
          </p:cNvPr>
          <p:cNvGrpSpPr/>
          <p:nvPr/>
        </p:nvGrpSpPr>
        <p:grpSpPr>
          <a:xfrm>
            <a:off x="3851854" y="2598580"/>
            <a:ext cx="7794612" cy="592035"/>
            <a:chOff x="3857084" y="2826990"/>
            <a:chExt cx="7794612" cy="592035"/>
          </a:xfrm>
        </p:grpSpPr>
        <p:sp>
          <p:nvSpPr>
            <p:cNvPr id="63" name="Isosceles Triangle 1">
              <a:extLst>
                <a:ext uri="{FF2B5EF4-FFF2-40B4-BE49-F238E27FC236}">
                  <a16:creationId xmlns:a16="http://schemas.microsoft.com/office/drawing/2014/main" id="{DA1E8F3F-9BF5-49C0-AFF3-1BC9DEDC263D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ED3220-296A-400D-A23C-A86854610989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6F8545-94E5-4690-A2DE-3352C80A8B71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CB6A2B-CBBB-4732-9AAF-20581F74EA55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A3D12C8E-5592-4E08-B361-A2CF489F8CB2}"/>
              </a:ext>
            </a:extLst>
          </p:cNvPr>
          <p:cNvSpPr txBox="1">
            <a:spLocks/>
          </p:cNvSpPr>
          <p:nvPr/>
        </p:nvSpPr>
        <p:spPr>
          <a:xfrm>
            <a:off x="0" y="213650"/>
            <a:ext cx="3144721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목차</a:t>
            </a:r>
            <a:endParaRPr lang="en-US" altLang="ko-KR" dirty="0">
              <a:solidFill>
                <a:schemeClr val="accent2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740B3A-F0B6-42AD-B4CA-DAD81E2FB5A0}"/>
              </a:ext>
            </a:extLst>
          </p:cNvPr>
          <p:cNvSpPr txBox="1"/>
          <p:nvPr/>
        </p:nvSpPr>
        <p:spPr bwMode="auto">
          <a:xfrm>
            <a:off x="4670857" y="1781354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프로젝트 개요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5E3F0C-EFDC-4767-96C2-C444DD4A39B3}"/>
              </a:ext>
            </a:extLst>
          </p:cNvPr>
          <p:cNvSpPr txBox="1"/>
          <p:nvPr/>
        </p:nvSpPr>
        <p:spPr bwMode="auto">
          <a:xfrm>
            <a:off x="4670857" y="2754798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팀원 소개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C638B3-3F49-4F22-92DD-2FBB86DBD7C7}"/>
              </a:ext>
            </a:extLst>
          </p:cNvPr>
          <p:cNvSpPr txBox="1"/>
          <p:nvPr/>
        </p:nvSpPr>
        <p:spPr bwMode="auto">
          <a:xfrm>
            <a:off x="4670857" y="3728242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서비스 소개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A1154-C77F-424A-BDCF-F61C05656936}"/>
              </a:ext>
            </a:extLst>
          </p:cNvPr>
          <p:cNvSpPr txBox="1"/>
          <p:nvPr/>
        </p:nvSpPr>
        <p:spPr bwMode="auto">
          <a:xfrm>
            <a:off x="4670857" y="4701686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시연 영상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EC1205-A9AA-4517-BB38-189BC465E25B}"/>
              </a:ext>
            </a:extLst>
          </p:cNvPr>
          <p:cNvSpPr txBox="1"/>
          <p:nvPr/>
        </p:nvSpPr>
        <p:spPr bwMode="auto">
          <a:xfrm>
            <a:off x="4670857" y="5675132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100471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프로젝트 개요</a:t>
            </a:r>
            <a:endParaRPr 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BD73CC3-04B3-43EC-A231-A046A44B38E3}"/>
              </a:ext>
            </a:extLst>
          </p:cNvPr>
          <p:cNvCxnSpPr>
            <a:cxnSpLocks/>
          </p:cNvCxnSpPr>
          <p:nvPr/>
        </p:nvCxnSpPr>
        <p:spPr>
          <a:xfrm>
            <a:off x="883829" y="2948100"/>
            <a:ext cx="1041082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5841442-0823-4798-9FDE-9AB55F2E6097}"/>
              </a:ext>
            </a:extLst>
          </p:cNvPr>
          <p:cNvSpPr/>
          <p:nvPr/>
        </p:nvSpPr>
        <p:spPr>
          <a:xfrm>
            <a:off x="1510634" y="2390559"/>
            <a:ext cx="1080000" cy="1080000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7D6896-9F40-47AF-96B9-5EF8A32EF60F}"/>
              </a:ext>
            </a:extLst>
          </p:cNvPr>
          <p:cNvSpPr/>
          <p:nvPr/>
        </p:nvSpPr>
        <p:spPr>
          <a:xfrm>
            <a:off x="3308215" y="2318758"/>
            <a:ext cx="1258686" cy="1258686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94641BB-62DB-4842-9AFA-B8E47D462A9A}"/>
              </a:ext>
            </a:extLst>
          </p:cNvPr>
          <p:cNvSpPr/>
          <p:nvPr/>
        </p:nvSpPr>
        <p:spPr>
          <a:xfrm>
            <a:off x="5376000" y="2228100"/>
            <a:ext cx="1440000" cy="1440000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4F146BE-F531-4172-8CCF-CF86D8EA3697}"/>
              </a:ext>
            </a:extLst>
          </p:cNvPr>
          <p:cNvSpPr/>
          <p:nvPr/>
        </p:nvSpPr>
        <p:spPr>
          <a:xfrm>
            <a:off x="7622884" y="2318758"/>
            <a:ext cx="1258686" cy="1258686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676A59-64A3-4D44-8417-0B5A90BAA4A8}"/>
              </a:ext>
            </a:extLst>
          </p:cNvPr>
          <p:cNvSpPr/>
          <p:nvPr/>
        </p:nvSpPr>
        <p:spPr>
          <a:xfrm>
            <a:off x="9660778" y="2408100"/>
            <a:ext cx="1080000" cy="1080000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18529EF-2542-45F9-B887-0E69034CF441}"/>
              </a:ext>
            </a:extLst>
          </p:cNvPr>
          <p:cNvGrpSpPr/>
          <p:nvPr/>
        </p:nvGrpSpPr>
        <p:grpSpPr>
          <a:xfrm>
            <a:off x="5423918" y="3927441"/>
            <a:ext cx="1368152" cy="1200327"/>
            <a:chOff x="3324740" y="1715063"/>
            <a:chExt cx="1260140" cy="120032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224E7AD-698F-44F6-BACD-219931DF349B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위치 정보 기반 데이터 제공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1CA209-43A1-4FC8-B741-407186EC3B49}"/>
                </a:ext>
              </a:extLst>
            </p:cNvPr>
            <p:cNvSpPr txBox="1"/>
            <p:nvPr/>
          </p:nvSpPr>
          <p:spPr>
            <a:xfrm>
              <a:off x="3324740" y="2084393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사용자의 위치와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DB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에 저장된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식당간의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 거리 계산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9AF6522-7779-4025-8C39-906568023AA0}"/>
              </a:ext>
            </a:extLst>
          </p:cNvPr>
          <p:cNvGrpSpPr/>
          <p:nvPr/>
        </p:nvGrpSpPr>
        <p:grpSpPr>
          <a:xfrm>
            <a:off x="9488767" y="3927441"/>
            <a:ext cx="1383086" cy="1135835"/>
            <a:chOff x="3310985" y="1715063"/>
            <a:chExt cx="1273895" cy="113583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70E2D4-7F27-4404-A234-492EB75D70C3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커뮤니티 기능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A48FC7-DFAC-4EC5-882D-BCF5FA4357BE}"/>
                </a:ext>
              </a:extLst>
            </p:cNvPr>
            <p:cNvSpPr txBox="1"/>
            <p:nvPr/>
          </p:nvSpPr>
          <p:spPr>
            <a:xfrm>
              <a:off x="3310985" y="2204567"/>
              <a:ext cx="1260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식당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별점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 기능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사용자 매너온도 커뮤니티 기능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2E1682-940C-4530-A92B-2E0B6CA5B644}"/>
              </a:ext>
            </a:extLst>
          </p:cNvPr>
          <p:cNvGrpSpPr/>
          <p:nvPr/>
        </p:nvGrpSpPr>
        <p:grpSpPr>
          <a:xfrm>
            <a:off x="7549537" y="3927441"/>
            <a:ext cx="1386767" cy="1015661"/>
            <a:chOff x="3324740" y="1715063"/>
            <a:chExt cx="1277285" cy="101566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360B73-7783-4AE7-89CD-B17FD6FFAF28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소셜 연동 기능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CA92DF6-4266-43D2-8EF7-6835192565C6}"/>
                </a:ext>
              </a:extLst>
            </p:cNvPr>
            <p:cNvSpPr txBox="1"/>
            <p:nvPr/>
          </p:nvSpPr>
          <p:spPr>
            <a:xfrm>
              <a:off x="3341885" y="2269059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구글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카카오 소셜 연동 기능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A58FAD-FABD-4B98-8DBF-E4B856AE7F1A}"/>
              </a:ext>
            </a:extLst>
          </p:cNvPr>
          <p:cNvGrpSpPr/>
          <p:nvPr/>
        </p:nvGrpSpPr>
        <p:grpSpPr>
          <a:xfrm>
            <a:off x="3288776" y="3927441"/>
            <a:ext cx="1368152" cy="553998"/>
            <a:chOff x="3324740" y="1715063"/>
            <a:chExt cx="1260140" cy="55399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FEA9FDD-EFB6-449E-B0C6-12C0CE82F9E6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다양한 플랫폼에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대응 가능한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API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38FC339-1948-4EE3-81E7-4CA14AA0A4F3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036885E-C058-4671-9E0B-6215E144CDED}"/>
              </a:ext>
            </a:extLst>
          </p:cNvPr>
          <p:cNvGrpSpPr/>
          <p:nvPr/>
        </p:nvGrpSpPr>
        <p:grpSpPr>
          <a:xfrm>
            <a:off x="1335081" y="3927441"/>
            <a:ext cx="1368152" cy="553998"/>
            <a:chOff x="3324740" y="1715063"/>
            <a:chExt cx="1260140" cy="55399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063C8E9-EC94-4E5E-A86D-2C349B4C0456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모바일에서도 접근 가능한 웹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C2DB613-031D-491E-986A-EA1CFB20FDB6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88613A9-5BF9-4408-A97E-3D6937277CF9}"/>
              </a:ext>
            </a:extLst>
          </p:cNvPr>
          <p:cNvSpPr/>
          <p:nvPr/>
        </p:nvSpPr>
        <p:spPr>
          <a:xfrm>
            <a:off x="1430433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9A6BC9-9EC3-4C46-86F1-DABA8213EC1C}"/>
              </a:ext>
            </a:extLst>
          </p:cNvPr>
          <p:cNvSpPr txBox="1"/>
          <p:nvPr/>
        </p:nvSpPr>
        <p:spPr>
          <a:xfrm>
            <a:off x="1473533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4D0B3A4-ED14-463E-83E3-622E2C69C830}"/>
              </a:ext>
            </a:extLst>
          </p:cNvPr>
          <p:cNvSpPr/>
          <p:nvPr/>
        </p:nvSpPr>
        <p:spPr>
          <a:xfrm>
            <a:off x="3475838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458C5A-79EF-4C7F-8BDA-FB85450D0D03}"/>
              </a:ext>
            </a:extLst>
          </p:cNvPr>
          <p:cNvSpPr txBox="1"/>
          <p:nvPr/>
        </p:nvSpPr>
        <p:spPr>
          <a:xfrm>
            <a:off x="3518938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EA89990-DC5C-4C3C-8C36-675915931768}"/>
              </a:ext>
            </a:extLst>
          </p:cNvPr>
          <p:cNvSpPr/>
          <p:nvPr/>
        </p:nvSpPr>
        <p:spPr>
          <a:xfrm>
            <a:off x="5521243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03743E-EF63-4400-87C1-BC09675A2707}"/>
              </a:ext>
            </a:extLst>
          </p:cNvPr>
          <p:cNvSpPr txBox="1"/>
          <p:nvPr/>
        </p:nvSpPr>
        <p:spPr>
          <a:xfrm>
            <a:off x="5564343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815DFD-EC4C-438F-A50C-1773F331B325}"/>
              </a:ext>
            </a:extLst>
          </p:cNvPr>
          <p:cNvSpPr/>
          <p:nvPr/>
        </p:nvSpPr>
        <p:spPr>
          <a:xfrm>
            <a:off x="7566648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0CE61C-A36B-4DFA-8F94-1E07C744BD8B}"/>
              </a:ext>
            </a:extLst>
          </p:cNvPr>
          <p:cNvSpPr txBox="1"/>
          <p:nvPr/>
        </p:nvSpPr>
        <p:spPr>
          <a:xfrm>
            <a:off x="7609748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C680663-E10B-4789-804A-62979A9F5BB2}"/>
              </a:ext>
            </a:extLst>
          </p:cNvPr>
          <p:cNvSpPr/>
          <p:nvPr/>
        </p:nvSpPr>
        <p:spPr>
          <a:xfrm>
            <a:off x="9612054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02E3878-DC4A-4762-90CA-5A4630B2C5EF}"/>
              </a:ext>
            </a:extLst>
          </p:cNvPr>
          <p:cNvSpPr txBox="1"/>
          <p:nvPr/>
        </p:nvSpPr>
        <p:spPr>
          <a:xfrm>
            <a:off x="9655154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EEB57CED-4A4E-362C-D22E-1A1D2CF6F1D0}"/>
              </a:ext>
            </a:extLst>
          </p:cNvPr>
          <p:cNvSpPr/>
          <p:nvPr/>
        </p:nvSpPr>
        <p:spPr>
          <a:xfrm>
            <a:off x="1845176" y="2645357"/>
            <a:ext cx="347962" cy="630304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32D887F3-AE7E-87B5-3633-1981ED7665E7}"/>
              </a:ext>
            </a:extLst>
          </p:cNvPr>
          <p:cNvSpPr>
            <a:spLocks noChangeAspect="1"/>
          </p:cNvSpPr>
          <p:nvPr/>
        </p:nvSpPr>
        <p:spPr>
          <a:xfrm>
            <a:off x="3658973" y="2656593"/>
            <a:ext cx="607003" cy="607831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4" name="Frame 17">
            <a:extLst>
              <a:ext uri="{FF2B5EF4-FFF2-40B4-BE49-F238E27FC236}">
                <a16:creationId xmlns:a16="http://schemas.microsoft.com/office/drawing/2014/main" id="{6C0A8B5B-528B-89AF-7892-3D1BFF003C5C}"/>
              </a:ext>
            </a:extLst>
          </p:cNvPr>
          <p:cNvSpPr/>
          <p:nvPr/>
        </p:nvSpPr>
        <p:spPr>
          <a:xfrm>
            <a:off x="9839694" y="2584379"/>
            <a:ext cx="722168" cy="7274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7C4FF967-752C-D896-78C3-939559E571A6}"/>
              </a:ext>
            </a:extLst>
          </p:cNvPr>
          <p:cNvSpPr/>
          <p:nvPr/>
        </p:nvSpPr>
        <p:spPr>
          <a:xfrm rot="16200000">
            <a:off x="5714008" y="2593710"/>
            <a:ext cx="761191" cy="72984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10">
            <a:extLst>
              <a:ext uri="{FF2B5EF4-FFF2-40B4-BE49-F238E27FC236}">
                <a16:creationId xmlns:a16="http://schemas.microsoft.com/office/drawing/2014/main" id="{FF0FB920-2632-A199-42C4-28AE6A5855B6}"/>
              </a:ext>
            </a:extLst>
          </p:cNvPr>
          <p:cNvSpPr>
            <a:spLocks noChangeAspect="1"/>
          </p:cNvSpPr>
          <p:nvPr/>
        </p:nvSpPr>
        <p:spPr>
          <a:xfrm>
            <a:off x="7878036" y="2578034"/>
            <a:ext cx="727982" cy="740131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B54F1A-D510-1313-5829-632CFBEDCD63}"/>
              </a:ext>
            </a:extLst>
          </p:cNvPr>
          <p:cNvSpPr txBox="1"/>
          <p:nvPr/>
        </p:nvSpPr>
        <p:spPr>
          <a:xfrm>
            <a:off x="3253482" y="4481437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여러 환경에 대응하기 위한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API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로 개발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D68C6-0E53-755D-179C-F875FA0E2E11}"/>
              </a:ext>
            </a:extLst>
          </p:cNvPr>
          <p:cNvSpPr txBox="1"/>
          <p:nvPr/>
        </p:nvSpPr>
        <p:spPr>
          <a:xfrm>
            <a:off x="1344801" y="4296772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React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로 개발하여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웹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브라우저외에도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모바일을 통해 접근</a:t>
            </a:r>
          </a:p>
        </p:txBody>
      </p:sp>
    </p:spTree>
    <p:extLst>
      <p:ext uri="{BB962C8B-B14F-4D97-AF65-F5344CB8AC3E}">
        <p14:creationId xmlns:p14="http://schemas.microsoft.com/office/powerpoint/2010/main" val="131249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7F9D0E-0D48-4CCA-9066-7808CA35F315}"/>
              </a:ext>
            </a:extLst>
          </p:cNvPr>
          <p:cNvSpPr txBox="1"/>
          <p:nvPr/>
        </p:nvSpPr>
        <p:spPr>
          <a:xfrm>
            <a:off x="207436" y="262472"/>
            <a:ext cx="44230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Problem Definition</a:t>
            </a:r>
            <a:endParaRPr lang="ko-KR" altLang="en-US" sz="32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FC6E4-6B5F-4681-8FBF-7BEFEF2C11C9}"/>
              </a:ext>
            </a:extLst>
          </p:cNvPr>
          <p:cNvSpPr txBox="1"/>
          <p:nvPr/>
        </p:nvSpPr>
        <p:spPr>
          <a:xfrm>
            <a:off x="5809992" y="1089894"/>
            <a:ext cx="4181295" cy="6217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3200" b="1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기본 서비스의 문제점</a:t>
            </a:r>
            <a:endParaRPr lang="en-US" altLang="ko-KR" sz="3200" b="1" dirty="0">
              <a:solidFill>
                <a:schemeClr val="accent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23" name="Frame 3">
            <a:extLst>
              <a:ext uri="{FF2B5EF4-FFF2-40B4-BE49-F238E27FC236}">
                <a16:creationId xmlns:a16="http://schemas.microsoft.com/office/drawing/2014/main" id="{84E63AC8-649A-5B98-F420-3BB7965A7B67}"/>
              </a:ext>
            </a:extLst>
          </p:cNvPr>
          <p:cNvSpPr/>
          <p:nvPr/>
        </p:nvSpPr>
        <p:spPr>
          <a:xfrm>
            <a:off x="5667182" y="1079855"/>
            <a:ext cx="5765259" cy="2183462"/>
          </a:xfrm>
          <a:prstGeom prst="frame">
            <a:avLst>
              <a:gd name="adj1" fmla="val 107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2E2DC5-8D60-BEBD-0764-978523716DE0}"/>
              </a:ext>
            </a:extLst>
          </p:cNvPr>
          <p:cNvSpPr txBox="1"/>
          <p:nvPr/>
        </p:nvSpPr>
        <p:spPr>
          <a:xfrm>
            <a:off x="5946675" y="4684199"/>
            <a:ext cx="5073886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익명을 기반으로 한 식사 매칭</a:t>
            </a:r>
            <a:endParaRPr lang="en-US" altLang="ko-KR" sz="24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최소한의 정보를 통한 약속 잡기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E5D7DA8-D69B-B65E-699F-D39C7F00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63" y="1093825"/>
            <a:ext cx="1728280" cy="37401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1BBFB44-7741-C8BC-0146-4A2E93392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0" y="1093826"/>
            <a:ext cx="1728280" cy="3740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BEBC9C-AC2E-3E44-FFED-36D7A40F3DAD}"/>
              </a:ext>
            </a:extLst>
          </p:cNvPr>
          <p:cNvSpPr txBox="1"/>
          <p:nvPr/>
        </p:nvSpPr>
        <p:spPr>
          <a:xfrm>
            <a:off x="5816591" y="1924767"/>
            <a:ext cx="52039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식사 보단 데이트 어플</a:t>
            </a:r>
            <a:endParaRPr lang="en-US" altLang="ko-KR" sz="24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과도한 개인정보 요구</a:t>
            </a:r>
            <a:endParaRPr lang="en-US" altLang="ko-KR" sz="24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3" name="Frame 3">
            <a:extLst>
              <a:ext uri="{FF2B5EF4-FFF2-40B4-BE49-F238E27FC236}">
                <a16:creationId xmlns:a16="http://schemas.microsoft.com/office/drawing/2014/main" id="{0D4D3162-F94C-D465-640D-C0AA614F6416}"/>
              </a:ext>
            </a:extLst>
          </p:cNvPr>
          <p:cNvSpPr/>
          <p:nvPr/>
        </p:nvSpPr>
        <p:spPr>
          <a:xfrm>
            <a:off x="5667182" y="3863759"/>
            <a:ext cx="5765259" cy="2183462"/>
          </a:xfrm>
          <a:prstGeom prst="frame">
            <a:avLst>
              <a:gd name="adj1" fmla="val 107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E2EEF-9E96-2C96-25D6-D29C80DF1423}"/>
              </a:ext>
            </a:extLst>
          </p:cNvPr>
          <p:cNvSpPr txBox="1"/>
          <p:nvPr/>
        </p:nvSpPr>
        <p:spPr>
          <a:xfrm>
            <a:off x="5809991" y="3980768"/>
            <a:ext cx="4181295" cy="6217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3200" b="1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서비스의 개발의 목표</a:t>
            </a:r>
            <a:endParaRPr lang="en-US" altLang="ko-KR" sz="3200" b="1" dirty="0">
              <a:solidFill>
                <a:schemeClr val="accent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2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Member’s Info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11B704-674D-4C9D-8D58-494F75ADBF2B}"/>
              </a:ext>
            </a:extLst>
          </p:cNvPr>
          <p:cNvGrpSpPr/>
          <p:nvPr/>
        </p:nvGrpSpPr>
        <p:grpSpPr>
          <a:xfrm>
            <a:off x="583216" y="2094429"/>
            <a:ext cx="1373818" cy="765354"/>
            <a:chOff x="3959381" y="2234383"/>
            <a:chExt cx="1800201" cy="970343"/>
          </a:xfrm>
        </p:grpSpPr>
        <p:sp>
          <p:nvSpPr>
            <p:cNvPr id="31" name="직사각형 9">
              <a:extLst>
                <a:ext uri="{FF2B5EF4-FFF2-40B4-BE49-F238E27FC236}">
                  <a16:creationId xmlns:a16="http://schemas.microsoft.com/office/drawing/2014/main" id="{57E63B46-5CAC-4012-A9BD-4DD967BE71B0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32" name="Text Placeholder 17">
              <a:extLst>
                <a:ext uri="{FF2B5EF4-FFF2-40B4-BE49-F238E27FC236}">
                  <a16:creationId xmlns:a16="http://schemas.microsoft.com/office/drawing/2014/main" id="{562D393F-9DDA-446B-8AC7-917802F6B3A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9AD065-EAAA-48E1-8B03-0868CEF6FB52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48" name="Frame 47">
            <a:extLst>
              <a:ext uri="{FF2B5EF4-FFF2-40B4-BE49-F238E27FC236}">
                <a16:creationId xmlns:a16="http://schemas.microsoft.com/office/drawing/2014/main" id="{80221656-872E-43F3-BA8B-CDE39BEDAB5C}"/>
              </a:ext>
            </a:extLst>
          </p:cNvPr>
          <p:cNvSpPr/>
          <p:nvPr/>
        </p:nvSpPr>
        <p:spPr>
          <a:xfrm>
            <a:off x="538316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" name="Frame 49">
            <a:extLst>
              <a:ext uri="{FF2B5EF4-FFF2-40B4-BE49-F238E27FC236}">
                <a16:creationId xmlns:a16="http://schemas.microsoft.com/office/drawing/2014/main" id="{B12D6DCD-5D2B-62B6-347D-86C88FFBFCA4}"/>
              </a:ext>
            </a:extLst>
          </p:cNvPr>
          <p:cNvSpPr/>
          <p:nvPr/>
        </p:nvSpPr>
        <p:spPr>
          <a:xfrm>
            <a:off x="414700" y="1806233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3" name="Frame 47">
            <a:extLst>
              <a:ext uri="{FF2B5EF4-FFF2-40B4-BE49-F238E27FC236}">
                <a16:creationId xmlns:a16="http://schemas.microsoft.com/office/drawing/2014/main" id="{842B4910-6051-74BC-97A4-92B8945D21A4}"/>
              </a:ext>
            </a:extLst>
          </p:cNvPr>
          <p:cNvSpPr/>
          <p:nvPr/>
        </p:nvSpPr>
        <p:spPr>
          <a:xfrm>
            <a:off x="2813131" y="1806233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54" name="Group 29">
            <a:extLst>
              <a:ext uri="{FF2B5EF4-FFF2-40B4-BE49-F238E27FC236}">
                <a16:creationId xmlns:a16="http://schemas.microsoft.com/office/drawing/2014/main" id="{0A743AB6-61DB-636A-49BA-7F3DB827C12B}"/>
              </a:ext>
            </a:extLst>
          </p:cNvPr>
          <p:cNvGrpSpPr/>
          <p:nvPr/>
        </p:nvGrpSpPr>
        <p:grpSpPr>
          <a:xfrm>
            <a:off x="2746245" y="2149023"/>
            <a:ext cx="1373818" cy="765354"/>
            <a:chOff x="3959381" y="2234383"/>
            <a:chExt cx="1800201" cy="970343"/>
          </a:xfrm>
        </p:grpSpPr>
        <p:sp>
          <p:nvSpPr>
            <p:cNvPr id="55" name="직사각형 9">
              <a:extLst>
                <a:ext uri="{FF2B5EF4-FFF2-40B4-BE49-F238E27FC236}">
                  <a16:creationId xmlns:a16="http://schemas.microsoft.com/office/drawing/2014/main" id="{0FDBBF92-F179-984B-582D-1737B681DAE9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56" name="Text Placeholder 17">
              <a:extLst>
                <a:ext uri="{FF2B5EF4-FFF2-40B4-BE49-F238E27FC236}">
                  <a16:creationId xmlns:a16="http://schemas.microsoft.com/office/drawing/2014/main" id="{0FC97078-8F9A-54C0-7703-E7771C61723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57" name="Rectangle 34">
              <a:extLst>
                <a:ext uri="{FF2B5EF4-FFF2-40B4-BE49-F238E27FC236}">
                  <a16:creationId xmlns:a16="http://schemas.microsoft.com/office/drawing/2014/main" id="{FD9DEB86-994A-9C31-9E25-FDE2C8E59C61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62" name="Frame 47">
            <a:extLst>
              <a:ext uri="{FF2B5EF4-FFF2-40B4-BE49-F238E27FC236}">
                <a16:creationId xmlns:a16="http://schemas.microsoft.com/office/drawing/2014/main" id="{0B76C0C0-0CC6-1223-46F8-48FA9DF28072}"/>
              </a:ext>
            </a:extLst>
          </p:cNvPr>
          <p:cNvSpPr/>
          <p:nvPr/>
        </p:nvSpPr>
        <p:spPr>
          <a:xfrm>
            <a:off x="2691453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63" name="Frame 49">
            <a:extLst>
              <a:ext uri="{FF2B5EF4-FFF2-40B4-BE49-F238E27FC236}">
                <a16:creationId xmlns:a16="http://schemas.microsoft.com/office/drawing/2014/main" id="{78CB93FF-39E3-B5F3-8897-51B05BB1FE87}"/>
              </a:ext>
            </a:extLst>
          </p:cNvPr>
          <p:cNvSpPr/>
          <p:nvPr/>
        </p:nvSpPr>
        <p:spPr>
          <a:xfrm>
            <a:off x="2567837" y="1806233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64" name="Group 29">
            <a:extLst>
              <a:ext uri="{FF2B5EF4-FFF2-40B4-BE49-F238E27FC236}">
                <a16:creationId xmlns:a16="http://schemas.microsoft.com/office/drawing/2014/main" id="{9137AD51-D987-CE20-FF44-8AF5A20321B3}"/>
              </a:ext>
            </a:extLst>
          </p:cNvPr>
          <p:cNvGrpSpPr/>
          <p:nvPr/>
        </p:nvGrpSpPr>
        <p:grpSpPr>
          <a:xfrm>
            <a:off x="4943255" y="2149023"/>
            <a:ext cx="1373818" cy="765354"/>
            <a:chOff x="3959381" y="2234383"/>
            <a:chExt cx="1800201" cy="970343"/>
          </a:xfrm>
        </p:grpSpPr>
        <p:sp>
          <p:nvSpPr>
            <p:cNvPr id="65" name="직사각형 9">
              <a:extLst>
                <a:ext uri="{FF2B5EF4-FFF2-40B4-BE49-F238E27FC236}">
                  <a16:creationId xmlns:a16="http://schemas.microsoft.com/office/drawing/2014/main" id="{A0CA9341-9F9D-6397-BB27-EA65319609A1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66" name="Text Placeholder 17">
              <a:extLst>
                <a:ext uri="{FF2B5EF4-FFF2-40B4-BE49-F238E27FC236}">
                  <a16:creationId xmlns:a16="http://schemas.microsoft.com/office/drawing/2014/main" id="{6F538300-5F75-7DC5-FBFD-95B2A708936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67" name="Rectangle 34">
              <a:extLst>
                <a:ext uri="{FF2B5EF4-FFF2-40B4-BE49-F238E27FC236}">
                  <a16:creationId xmlns:a16="http://schemas.microsoft.com/office/drawing/2014/main" id="{24BCFE86-3089-7BE5-2953-B3F0255CDA86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72" name="Frame 47">
            <a:extLst>
              <a:ext uri="{FF2B5EF4-FFF2-40B4-BE49-F238E27FC236}">
                <a16:creationId xmlns:a16="http://schemas.microsoft.com/office/drawing/2014/main" id="{DB2807AC-1EB9-B6E5-8CA9-A10DD9B057B4}"/>
              </a:ext>
            </a:extLst>
          </p:cNvPr>
          <p:cNvSpPr/>
          <p:nvPr/>
        </p:nvSpPr>
        <p:spPr>
          <a:xfrm>
            <a:off x="4844590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3" name="Frame 49">
            <a:extLst>
              <a:ext uri="{FF2B5EF4-FFF2-40B4-BE49-F238E27FC236}">
                <a16:creationId xmlns:a16="http://schemas.microsoft.com/office/drawing/2014/main" id="{CFA4639C-F712-EFB3-A12E-4116217E5C63}"/>
              </a:ext>
            </a:extLst>
          </p:cNvPr>
          <p:cNvSpPr/>
          <p:nvPr/>
        </p:nvSpPr>
        <p:spPr>
          <a:xfrm>
            <a:off x="4814209" y="1800444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74" name="Group 29">
            <a:extLst>
              <a:ext uri="{FF2B5EF4-FFF2-40B4-BE49-F238E27FC236}">
                <a16:creationId xmlns:a16="http://schemas.microsoft.com/office/drawing/2014/main" id="{399BC542-E00A-0775-1E00-8755EE4F6DB6}"/>
              </a:ext>
            </a:extLst>
          </p:cNvPr>
          <p:cNvGrpSpPr/>
          <p:nvPr/>
        </p:nvGrpSpPr>
        <p:grpSpPr>
          <a:xfrm>
            <a:off x="7239857" y="2149023"/>
            <a:ext cx="1373818" cy="765355"/>
            <a:chOff x="3959381" y="2234383"/>
            <a:chExt cx="1800201" cy="970343"/>
          </a:xfrm>
        </p:grpSpPr>
        <p:sp>
          <p:nvSpPr>
            <p:cNvPr id="75" name="직사각형 9">
              <a:extLst>
                <a:ext uri="{FF2B5EF4-FFF2-40B4-BE49-F238E27FC236}">
                  <a16:creationId xmlns:a16="http://schemas.microsoft.com/office/drawing/2014/main" id="{BDBF1417-4CB7-A36B-0F54-373621FB171F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6" name="Text Placeholder 17">
              <a:extLst>
                <a:ext uri="{FF2B5EF4-FFF2-40B4-BE49-F238E27FC236}">
                  <a16:creationId xmlns:a16="http://schemas.microsoft.com/office/drawing/2014/main" id="{02E8C724-F610-F4A2-7D00-C1B161FB449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7" name="Rectangle 34">
              <a:extLst>
                <a:ext uri="{FF2B5EF4-FFF2-40B4-BE49-F238E27FC236}">
                  <a16:creationId xmlns:a16="http://schemas.microsoft.com/office/drawing/2014/main" id="{2CB969E6-3B70-6260-9458-2E6459E531F0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82" name="Frame 47">
            <a:extLst>
              <a:ext uri="{FF2B5EF4-FFF2-40B4-BE49-F238E27FC236}">
                <a16:creationId xmlns:a16="http://schemas.microsoft.com/office/drawing/2014/main" id="{1D4E0AA1-4CED-FD9F-8755-D97730895ADD}"/>
              </a:ext>
            </a:extLst>
          </p:cNvPr>
          <p:cNvSpPr/>
          <p:nvPr/>
        </p:nvSpPr>
        <p:spPr>
          <a:xfrm>
            <a:off x="7015876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3" name="Frame 49">
            <a:extLst>
              <a:ext uri="{FF2B5EF4-FFF2-40B4-BE49-F238E27FC236}">
                <a16:creationId xmlns:a16="http://schemas.microsoft.com/office/drawing/2014/main" id="{AC3505EC-DC09-F071-8708-6867F28172CA}"/>
              </a:ext>
            </a:extLst>
          </p:cNvPr>
          <p:cNvSpPr/>
          <p:nvPr/>
        </p:nvSpPr>
        <p:spPr>
          <a:xfrm>
            <a:off x="7081450" y="1800444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84" name="Group 29">
            <a:extLst>
              <a:ext uri="{FF2B5EF4-FFF2-40B4-BE49-F238E27FC236}">
                <a16:creationId xmlns:a16="http://schemas.microsoft.com/office/drawing/2014/main" id="{70B25F0C-3F13-E873-4835-DAC2B80D8FDD}"/>
              </a:ext>
            </a:extLst>
          </p:cNvPr>
          <p:cNvGrpSpPr/>
          <p:nvPr/>
        </p:nvGrpSpPr>
        <p:grpSpPr>
          <a:xfrm>
            <a:off x="9624163" y="2150538"/>
            <a:ext cx="1373818" cy="765354"/>
            <a:chOff x="3959381" y="2234383"/>
            <a:chExt cx="1800201" cy="970343"/>
          </a:xfrm>
        </p:grpSpPr>
        <p:sp>
          <p:nvSpPr>
            <p:cNvPr id="85" name="직사각형 9">
              <a:extLst>
                <a:ext uri="{FF2B5EF4-FFF2-40B4-BE49-F238E27FC236}">
                  <a16:creationId xmlns:a16="http://schemas.microsoft.com/office/drawing/2014/main" id="{E9FF3BDD-F376-4FC6-6A71-C9BBE6EFC22B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86" name="Text Placeholder 17">
              <a:extLst>
                <a:ext uri="{FF2B5EF4-FFF2-40B4-BE49-F238E27FC236}">
                  <a16:creationId xmlns:a16="http://schemas.microsoft.com/office/drawing/2014/main" id="{7AF9F978-D11B-807B-1DA2-3A185AAAA93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87" name="Rectangle 34">
              <a:extLst>
                <a:ext uri="{FF2B5EF4-FFF2-40B4-BE49-F238E27FC236}">
                  <a16:creationId xmlns:a16="http://schemas.microsoft.com/office/drawing/2014/main" id="{AE07EDD9-25D8-7292-45CA-1D7CA9D3F990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92" name="Frame 47">
            <a:extLst>
              <a:ext uri="{FF2B5EF4-FFF2-40B4-BE49-F238E27FC236}">
                <a16:creationId xmlns:a16="http://schemas.microsoft.com/office/drawing/2014/main" id="{099769C8-92F1-D0AC-209C-B0EC76137176}"/>
              </a:ext>
            </a:extLst>
          </p:cNvPr>
          <p:cNvSpPr/>
          <p:nvPr/>
        </p:nvSpPr>
        <p:spPr>
          <a:xfrm>
            <a:off x="9609845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3" name="Frame 49">
            <a:extLst>
              <a:ext uri="{FF2B5EF4-FFF2-40B4-BE49-F238E27FC236}">
                <a16:creationId xmlns:a16="http://schemas.microsoft.com/office/drawing/2014/main" id="{3B74F412-CD90-8EFC-3B18-3B7AE7A738E1}"/>
              </a:ext>
            </a:extLst>
          </p:cNvPr>
          <p:cNvSpPr/>
          <p:nvPr/>
        </p:nvSpPr>
        <p:spPr>
          <a:xfrm>
            <a:off x="9486229" y="1806233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32010-0BCA-EE34-DF4F-E63071746398}"/>
              </a:ext>
            </a:extLst>
          </p:cNvPr>
          <p:cNvSpPr txBox="1"/>
          <p:nvPr/>
        </p:nvSpPr>
        <p:spPr>
          <a:xfrm>
            <a:off x="521818" y="2001796"/>
            <a:ext cx="1441399" cy="36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김문경</a:t>
            </a: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D2EF2-BA42-0CCB-3769-09CF631371F9}"/>
              </a:ext>
            </a:extLst>
          </p:cNvPr>
          <p:cNvSpPr txBox="1"/>
          <p:nvPr/>
        </p:nvSpPr>
        <p:spPr>
          <a:xfrm>
            <a:off x="538316" y="2532255"/>
            <a:ext cx="17653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Team-leader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Deploy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285750" indent="-285750">
              <a:buFontTx/>
              <a:buChar char="-"/>
            </a:pP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BE59F-F913-3A2D-AAB3-31B2B1ABEBD1}"/>
              </a:ext>
            </a:extLst>
          </p:cNvPr>
          <p:cNvSpPr txBox="1"/>
          <p:nvPr/>
        </p:nvSpPr>
        <p:spPr>
          <a:xfrm>
            <a:off x="2707671" y="2000834"/>
            <a:ext cx="94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신윤식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C60FD-B93C-A57D-DA58-A912F0133835}"/>
              </a:ext>
            </a:extLst>
          </p:cNvPr>
          <p:cNvSpPr txBox="1"/>
          <p:nvPr/>
        </p:nvSpPr>
        <p:spPr>
          <a:xfrm>
            <a:off x="2758606" y="2532255"/>
            <a:ext cx="1438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Deploy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Frontend</a:t>
            </a:r>
            <a:endParaRPr lang="ko-KR" altLang="en-US" sz="1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A4E20-3C5A-EFC2-242B-2121F09469CF}"/>
              </a:ext>
            </a:extLst>
          </p:cNvPr>
          <p:cNvSpPr txBox="1"/>
          <p:nvPr/>
        </p:nvSpPr>
        <p:spPr>
          <a:xfrm>
            <a:off x="4916127" y="1976982"/>
            <a:ext cx="156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이용환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629C1-354A-2095-9B90-235002BF5E31}"/>
              </a:ext>
            </a:extLst>
          </p:cNvPr>
          <p:cNvSpPr txBox="1"/>
          <p:nvPr/>
        </p:nvSpPr>
        <p:spPr>
          <a:xfrm>
            <a:off x="5000990" y="2518355"/>
            <a:ext cx="1525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UCC</a:t>
            </a:r>
          </a:p>
          <a:p>
            <a:endParaRPr lang="en-US" altLang="ko-KR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0481D-B490-C380-E53E-EB8CFDE989F6}"/>
              </a:ext>
            </a:extLst>
          </p:cNvPr>
          <p:cNvSpPr txBox="1"/>
          <p:nvPr/>
        </p:nvSpPr>
        <p:spPr>
          <a:xfrm>
            <a:off x="7275805" y="2038434"/>
            <a:ext cx="113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이주용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E7213-1C55-50F9-FB27-DDF3FA0367A5}"/>
              </a:ext>
            </a:extLst>
          </p:cNvPr>
          <p:cNvSpPr txBox="1"/>
          <p:nvPr/>
        </p:nvSpPr>
        <p:spPr>
          <a:xfrm>
            <a:off x="7189363" y="2539213"/>
            <a:ext cx="17965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Restaurant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MultiChat</a:t>
            </a:r>
            <a:endParaRPr lang="en-US" altLang="ko-KR" sz="1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8280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UCC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DC042-71B9-3EC6-4FCC-EC773472197A}"/>
              </a:ext>
            </a:extLst>
          </p:cNvPr>
          <p:cNvSpPr txBox="1"/>
          <p:nvPr/>
        </p:nvSpPr>
        <p:spPr>
          <a:xfrm>
            <a:off x="9602174" y="2019862"/>
            <a:ext cx="131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이태극</a:t>
            </a: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7A47F-B986-CF2A-B9AC-E1B33DD3811E}"/>
              </a:ext>
            </a:extLst>
          </p:cNvPr>
          <p:cNvSpPr txBox="1"/>
          <p:nvPr/>
        </p:nvSpPr>
        <p:spPr>
          <a:xfrm>
            <a:off x="9609845" y="2539213"/>
            <a:ext cx="2123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Bug Fix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Making Docs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PPT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README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FF1D14B-DF0D-46F4-4AF1-A438E247F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7" y="1985958"/>
            <a:ext cx="455501" cy="4555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D611F80-9959-9027-A44A-AC5E7D4DD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146" y="1990671"/>
            <a:ext cx="425687" cy="42568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4A48FCE-0EAE-458B-3DB1-77241ECA9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78" y="1976982"/>
            <a:ext cx="448636" cy="44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7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6163B8-DB2B-4F0D-ACDD-57863A1802C1}"/>
              </a:ext>
            </a:extLst>
          </p:cNvPr>
          <p:cNvSpPr/>
          <p:nvPr/>
        </p:nvSpPr>
        <p:spPr>
          <a:xfrm>
            <a:off x="0" y="0"/>
            <a:ext cx="3144721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F2F9D6-5EC6-45ED-98B7-A06E40A68AFB}"/>
              </a:ext>
            </a:extLst>
          </p:cNvPr>
          <p:cNvSpPr txBox="1">
            <a:spLocks/>
          </p:cNvSpPr>
          <p:nvPr/>
        </p:nvSpPr>
        <p:spPr>
          <a:xfrm>
            <a:off x="0" y="1093796"/>
            <a:ext cx="3144721" cy="1232438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개발일정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1838C-6C2F-45D7-ABE8-E5A5543CF04F}"/>
              </a:ext>
            </a:extLst>
          </p:cNvPr>
          <p:cNvSpPr txBox="1"/>
          <p:nvPr/>
        </p:nvSpPr>
        <p:spPr>
          <a:xfrm>
            <a:off x="9179164" y="5908306"/>
            <a:ext cx="2543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SINCE 2015</a:t>
            </a:r>
            <a:endParaRPr lang="ko-KR" altLang="en-US" sz="32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C6343A0A-9D46-CC18-55A6-9FC3FEF8E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801541"/>
              </p:ext>
            </p:extLst>
          </p:nvPr>
        </p:nvGraphicFramePr>
        <p:xfrm>
          <a:off x="3757413" y="3023068"/>
          <a:ext cx="7681730" cy="274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46">
                  <a:extLst>
                    <a:ext uri="{9D8B030D-6E8A-4147-A177-3AD203B41FA5}">
                      <a16:colId xmlns:a16="http://schemas.microsoft.com/office/drawing/2014/main" val="2722356168"/>
                    </a:ext>
                  </a:extLst>
                </a:gridCol>
                <a:gridCol w="1536346">
                  <a:extLst>
                    <a:ext uri="{9D8B030D-6E8A-4147-A177-3AD203B41FA5}">
                      <a16:colId xmlns:a16="http://schemas.microsoft.com/office/drawing/2014/main" val="1603925837"/>
                    </a:ext>
                  </a:extLst>
                </a:gridCol>
                <a:gridCol w="1536346">
                  <a:extLst>
                    <a:ext uri="{9D8B030D-6E8A-4147-A177-3AD203B41FA5}">
                      <a16:colId xmlns:a16="http://schemas.microsoft.com/office/drawing/2014/main" val="3926687516"/>
                    </a:ext>
                  </a:extLst>
                </a:gridCol>
                <a:gridCol w="1536346">
                  <a:extLst>
                    <a:ext uri="{9D8B030D-6E8A-4147-A177-3AD203B41FA5}">
                      <a16:colId xmlns:a16="http://schemas.microsoft.com/office/drawing/2014/main" val="3388134432"/>
                    </a:ext>
                  </a:extLst>
                </a:gridCol>
                <a:gridCol w="1536346">
                  <a:extLst>
                    <a:ext uri="{9D8B030D-6E8A-4147-A177-3AD203B41FA5}">
                      <a16:colId xmlns:a16="http://schemas.microsoft.com/office/drawing/2014/main" val="3500103432"/>
                    </a:ext>
                  </a:extLst>
                </a:gridCol>
              </a:tblGrid>
              <a:tr h="4568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>
                    <a:solidFill>
                      <a:srgbClr val="F4AE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1</a:t>
                      </a:r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rgbClr val="F4AE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2</a:t>
                      </a:r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rgbClr val="F4AE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3</a:t>
                      </a:r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rgbClr val="F4AE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4</a:t>
                      </a:r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rgbClr val="F4AE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161481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13106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프론트엔드</a:t>
                      </a:r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108777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백엔드</a:t>
                      </a:r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90210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02500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문서작성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27603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616A08F-0F44-B2CB-8DA8-9A4467508EFD}"/>
              </a:ext>
            </a:extLst>
          </p:cNvPr>
          <p:cNvSpPr/>
          <p:nvPr/>
        </p:nvSpPr>
        <p:spPr>
          <a:xfrm>
            <a:off x="5455138" y="3596026"/>
            <a:ext cx="1101437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98042B3-CDDE-88FA-30A5-D83FD2414AE1}"/>
              </a:ext>
            </a:extLst>
          </p:cNvPr>
          <p:cNvSpPr/>
          <p:nvPr/>
        </p:nvSpPr>
        <p:spPr>
          <a:xfrm>
            <a:off x="5455138" y="4502521"/>
            <a:ext cx="4155831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181C92D-8A87-146E-690A-6C8357658302}"/>
              </a:ext>
            </a:extLst>
          </p:cNvPr>
          <p:cNvSpPr/>
          <p:nvPr/>
        </p:nvSpPr>
        <p:spPr>
          <a:xfrm>
            <a:off x="5460971" y="4065806"/>
            <a:ext cx="4155831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DCE9C4E-CB9D-7554-10E5-676EA5DCEFDF}"/>
              </a:ext>
            </a:extLst>
          </p:cNvPr>
          <p:cNvSpPr/>
          <p:nvPr/>
        </p:nvSpPr>
        <p:spPr>
          <a:xfrm>
            <a:off x="8422370" y="4984479"/>
            <a:ext cx="2778909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44815DE-9493-5792-D667-25D8C81869EF}"/>
              </a:ext>
            </a:extLst>
          </p:cNvPr>
          <p:cNvSpPr/>
          <p:nvPr/>
        </p:nvSpPr>
        <p:spPr>
          <a:xfrm>
            <a:off x="5455138" y="5446714"/>
            <a:ext cx="5730186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51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6163B8-DB2B-4F0D-ACDD-57863A1802C1}"/>
              </a:ext>
            </a:extLst>
          </p:cNvPr>
          <p:cNvSpPr/>
          <p:nvPr/>
        </p:nvSpPr>
        <p:spPr>
          <a:xfrm>
            <a:off x="0" y="0"/>
            <a:ext cx="3144721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F2F9D6-5EC6-45ED-98B7-A06E40A68AFB}"/>
              </a:ext>
            </a:extLst>
          </p:cNvPr>
          <p:cNvSpPr txBox="1">
            <a:spLocks/>
          </p:cNvSpPr>
          <p:nvPr/>
        </p:nvSpPr>
        <p:spPr>
          <a:xfrm>
            <a:off x="0" y="1093796"/>
            <a:ext cx="3144721" cy="1232438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DB </a:t>
            </a:r>
            <a:r>
              <a:rPr lang="ko-KR" altLang="en-US" sz="4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1838C-6C2F-45D7-ABE8-E5A5543CF04F}"/>
              </a:ext>
            </a:extLst>
          </p:cNvPr>
          <p:cNvSpPr txBox="1"/>
          <p:nvPr/>
        </p:nvSpPr>
        <p:spPr>
          <a:xfrm>
            <a:off x="9179164" y="5908306"/>
            <a:ext cx="2543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SINCE 2015</a:t>
            </a:r>
            <a:endParaRPr lang="ko-KR" altLang="en-US" sz="32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F4D383-0B2E-B9CF-BF97-80647BC34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01" y="1308682"/>
            <a:ext cx="8639865" cy="374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9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6163B8-DB2B-4F0D-ACDD-57863A1802C1}"/>
              </a:ext>
            </a:extLst>
          </p:cNvPr>
          <p:cNvSpPr/>
          <p:nvPr/>
        </p:nvSpPr>
        <p:spPr>
          <a:xfrm>
            <a:off x="0" y="0"/>
            <a:ext cx="3144721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F2F9D6-5EC6-45ED-98B7-A06E40A68AFB}"/>
              </a:ext>
            </a:extLst>
          </p:cNvPr>
          <p:cNvSpPr txBox="1">
            <a:spLocks/>
          </p:cNvSpPr>
          <p:nvPr/>
        </p:nvSpPr>
        <p:spPr>
          <a:xfrm>
            <a:off x="0" y="1093796"/>
            <a:ext cx="3144721" cy="1232438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와이어프레임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1838C-6C2F-45D7-ABE8-E5A5543CF04F}"/>
              </a:ext>
            </a:extLst>
          </p:cNvPr>
          <p:cNvSpPr txBox="1"/>
          <p:nvPr/>
        </p:nvSpPr>
        <p:spPr>
          <a:xfrm>
            <a:off x="9179164" y="5908306"/>
            <a:ext cx="2543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SINCE 2015</a:t>
            </a:r>
            <a:endParaRPr lang="ko-KR" altLang="en-US" sz="32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11A651-1A84-1730-8236-40C481062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398" y="554671"/>
            <a:ext cx="7948673" cy="574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5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AAF1C25B-3011-DF78-BD88-91046F09A5A6}"/>
              </a:ext>
            </a:extLst>
          </p:cNvPr>
          <p:cNvSpPr/>
          <p:nvPr/>
        </p:nvSpPr>
        <p:spPr>
          <a:xfrm>
            <a:off x="-9854" y="0"/>
            <a:ext cx="27036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246385-4B32-B1F6-19FE-38E844974361}"/>
              </a:ext>
            </a:extLst>
          </p:cNvPr>
          <p:cNvSpPr/>
          <p:nvPr/>
        </p:nvSpPr>
        <p:spPr>
          <a:xfrm>
            <a:off x="5211411" y="5589762"/>
            <a:ext cx="1974426" cy="1219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595483-A5BA-454B-B77E-DC58677C1A66}"/>
              </a:ext>
            </a:extLst>
          </p:cNvPr>
          <p:cNvSpPr/>
          <p:nvPr/>
        </p:nvSpPr>
        <p:spPr>
          <a:xfrm>
            <a:off x="4749843" y="5282391"/>
            <a:ext cx="29581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CI/CD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7A1762-087F-002D-0852-1972747AD599}"/>
              </a:ext>
            </a:extLst>
          </p:cNvPr>
          <p:cNvSpPr/>
          <p:nvPr/>
        </p:nvSpPr>
        <p:spPr>
          <a:xfrm>
            <a:off x="2933724" y="3147646"/>
            <a:ext cx="2590288" cy="1205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8ECE4E-07B6-8D66-035F-898001084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181" y="3410073"/>
            <a:ext cx="671757" cy="58385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D9692E-4D38-E57F-109C-89EB9D19B1AB}"/>
              </a:ext>
            </a:extLst>
          </p:cNvPr>
          <p:cNvSpPr/>
          <p:nvPr/>
        </p:nvSpPr>
        <p:spPr>
          <a:xfrm>
            <a:off x="6926130" y="2670311"/>
            <a:ext cx="3890092" cy="1683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FDF2973-3397-E11D-5E67-C42A935E8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55" y="2821832"/>
            <a:ext cx="1202249" cy="5309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A6B145-48F7-D716-F6B4-8D4F3CBFA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60" y="3454705"/>
            <a:ext cx="642511" cy="4797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0B7744C-EA69-44F9-9CFB-2BB747C3D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314" y="3548328"/>
            <a:ext cx="533398" cy="60157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4CE2A87-1F76-A9A2-C0FB-AB1DB8E3FD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143" y="2849336"/>
            <a:ext cx="463542" cy="5607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CB611C-FC62-F925-A5DD-E162DEFDB1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992" y="2821830"/>
            <a:ext cx="438954" cy="53099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ABAE00F-299B-5B94-D30C-9E8E20D5A6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143" y="3546364"/>
            <a:ext cx="499619" cy="603540"/>
          </a:xfrm>
          <a:prstGeom prst="rect">
            <a:avLst/>
          </a:prstGeom>
        </p:spPr>
      </p:pic>
      <p:sp>
        <p:nvSpPr>
          <p:cNvPr id="27" name="Rectangle 9">
            <a:extLst>
              <a:ext uri="{FF2B5EF4-FFF2-40B4-BE49-F238E27FC236}">
                <a16:creationId xmlns:a16="http://schemas.microsoft.com/office/drawing/2014/main" id="{159D6E49-50A7-7E34-CFC2-C7BF4C4A8E05}"/>
              </a:ext>
            </a:extLst>
          </p:cNvPr>
          <p:cNvSpPr/>
          <p:nvPr/>
        </p:nvSpPr>
        <p:spPr>
          <a:xfrm>
            <a:off x="7992248" y="2365692"/>
            <a:ext cx="29581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백엔드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580E41C7-6F4C-0A7C-9A01-C8806364018B}"/>
              </a:ext>
            </a:extLst>
          </p:cNvPr>
          <p:cNvSpPr/>
          <p:nvPr/>
        </p:nvSpPr>
        <p:spPr>
          <a:xfrm>
            <a:off x="4961723" y="535704"/>
            <a:ext cx="27036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버전관리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3B9872F-C176-69FF-560C-3033024902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2" y="5902501"/>
            <a:ext cx="612596" cy="612596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4C139885-6F5E-2FF1-1336-C54272C1C87B}"/>
              </a:ext>
            </a:extLst>
          </p:cNvPr>
          <p:cNvSpPr txBox="1">
            <a:spLocks/>
          </p:cNvSpPr>
          <p:nvPr/>
        </p:nvSpPr>
        <p:spPr>
          <a:xfrm>
            <a:off x="-9854" y="549473"/>
            <a:ext cx="2703653" cy="881351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기술 스택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1F882B-2D83-3E50-48AE-49D622C2C4C7}"/>
              </a:ext>
            </a:extLst>
          </p:cNvPr>
          <p:cNvSpPr/>
          <p:nvPr/>
        </p:nvSpPr>
        <p:spPr>
          <a:xfrm>
            <a:off x="4961723" y="827889"/>
            <a:ext cx="2703653" cy="1205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D46866D6-EA29-9023-57DE-98EFC5F78770}"/>
              </a:ext>
            </a:extLst>
          </p:cNvPr>
          <p:cNvSpPr/>
          <p:nvPr/>
        </p:nvSpPr>
        <p:spPr>
          <a:xfrm>
            <a:off x="1826636" y="2847576"/>
            <a:ext cx="29581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프론트엔드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D1CD0E1-E572-852A-1E76-CA9AEBFCF6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46" y="1066311"/>
            <a:ext cx="721208" cy="72120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1CB1D5C-D37E-7989-46AC-71BE9DDEFE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182" y="1103399"/>
            <a:ext cx="586144" cy="58614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F06D4EF-113E-6501-0AAB-33AB40B076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18" y="1103399"/>
            <a:ext cx="586144" cy="5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112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3214</TotalTime>
  <Words>373</Words>
  <Application>Microsoft Office PowerPoint</Application>
  <PresentationFormat>와이드스크린</PresentationFormat>
  <Paragraphs>130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AppleSDGothicNeoL00</vt:lpstr>
      <vt:lpstr>AppleSDGothicNeoSB00</vt:lpstr>
      <vt:lpstr>Arial</vt:lpstr>
      <vt:lpstr>Cover and End Slide Master</vt:lpstr>
      <vt:lpstr>Contents Slide Master</vt:lpstr>
      <vt:lpstr>Section Break Slide Master</vt:lpstr>
      <vt:lpstr>BoBfull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PC</cp:lastModifiedBy>
  <cp:revision>137</cp:revision>
  <dcterms:created xsi:type="dcterms:W3CDTF">2019-01-14T06:35:35Z</dcterms:created>
  <dcterms:modified xsi:type="dcterms:W3CDTF">2022-12-15T02:46:34Z</dcterms:modified>
</cp:coreProperties>
</file>