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7" r:id="rId4"/>
    <p:sldId id="267" r:id="rId5"/>
    <p:sldId id="259" r:id="rId6"/>
    <p:sldId id="275" r:id="rId7"/>
    <p:sldId id="265" r:id="rId8"/>
    <p:sldId id="269" r:id="rId9"/>
    <p:sldId id="270" r:id="rId10"/>
    <p:sldId id="271" r:id="rId11"/>
    <p:sldId id="258" r:id="rId12"/>
    <p:sldId id="261" r:id="rId13"/>
    <p:sldId id="262" r:id="rId14"/>
    <p:sldId id="263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y-01t06@outlook.jp" initials="i" lastIdx="5" clrIdx="0">
    <p:extLst>
      <p:ext uri="{19B8F6BF-5375-455C-9EA6-DF929625EA0E}">
        <p15:presenceInfo xmlns:p15="http://schemas.microsoft.com/office/powerpoint/2012/main" userId="1cb4034ba230ed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D57F9B-C462-41C6-9EA1-6D7AEB817C84}" type="doc">
      <dgm:prSet loTypeId="urn:microsoft.com/office/officeart/2005/8/layout/matrix1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2B6311E6-868B-468B-BCD6-700C7D6E83A8}">
      <dgm:prSet phldrT="[テキスト]" custT="1"/>
      <dgm:spPr/>
      <dgm:t>
        <a:bodyPr/>
        <a:lstStyle/>
        <a:p>
          <a:r>
            <a:rPr kumimoji="1" lang="en-US" altLang="ja-JP" sz="44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rPr>
            <a:t>ERP</a:t>
          </a:r>
          <a:endParaRPr kumimoji="1" lang="ja-JP" altLang="en-US" sz="4400" b="1" dirty="0">
            <a:solidFill>
              <a:schemeClr val="accent6">
                <a:lumMod val="50000"/>
              </a:schemeClr>
            </a:solidFill>
            <a:latin typeface="+mj-ea"/>
            <a:ea typeface="+mj-ea"/>
          </a:endParaRPr>
        </a:p>
      </dgm:t>
    </dgm:pt>
    <dgm:pt modelId="{CE4058BE-04B8-4046-B4EA-3BAEEE127482}" type="parTrans" cxnId="{CDF2BB80-9B13-49F7-BAA0-5EC64B569E4F}">
      <dgm:prSet/>
      <dgm:spPr/>
      <dgm:t>
        <a:bodyPr/>
        <a:lstStyle/>
        <a:p>
          <a:endParaRPr kumimoji="1" lang="ja-JP" altLang="en-US"/>
        </a:p>
      </dgm:t>
    </dgm:pt>
    <dgm:pt modelId="{8D202850-CC5F-414D-85F7-FF878606E4DE}" type="sibTrans" cxnId="{CDF2BB80-9B13-49F7-BAA0-5EC64B569E4F}">
      <dgm:prSet/>
      <dgm:spPr/>
      <dgm:t>
        <a:bodyPr/>
        <a:lstStyle/>
        <a:p>
          <a:endParaRPr kumimoji="1" lang="ja-JP" altLang="en-US"/>
        </a:p>
      </dgm:t>
    </dgm:pt>
    <dgm:pt modelId="{8C5F2E11-76F3-4D97-953F-09D17A72B66D}">
      <dgm:prSet phldrT="[テキスト]"/>
      <dgm:spPr/>
      <dgm:t>
        <a:bodyPr/>
        <a:lstStyle/>
        <a:p>
          <a:r>
            <a:rPr kumimoji="1" lang="ja-JP" altLang="en-US" b="1" dirty="0">
              <a:latin typeface="+mn-ea"/>
              <a:ea typeface="+mn-ea"/>
            </a:rPr>
            <a:t>営業情報</a:t>
          </a:r>
        </a:p>
      </dgm:t>
    </dgm:pt>
    <dgm:pt modelId="{623426DD-AFE2-42E0-A706-3AC1DBD26DA7}" type="parTrans" cxnId="{120EA3AE-5A8E-40C9-8197-1BFF19A32883}">
      <dgm:prSet/>
      <dgm:spPr/>
      <dgm:t>
        <a:bodyPr/>
        <a:lstStyle/>
        <a:p>
          <a:endParaRPr kumimoji="1" lang="ja-JP" altLang="en-US"/>
        </a:p>
      </dgm:t>
    </dgm:pt>
    <dgm:pt modelId="{F82AD9C2-B19D-4ED7-83D2-2FA5A5F5CE52}" type="sibTrans" cxnId="{120EA3AE-5A8E-40C9-8197-1BFF19A32883}">
      <dgm:prSet/>
      <dgm:spPr/>
      <dgm:t>
        <a:bodyPr/>
        <a:lstStyle/>
        <a:p>
          <a:endParaRPr kumimoji="1" lang="ja-JP" altLang="en-US"/>
        </a:p>
      </dgm:t>
    </dgm:pt>
    <dgm:pt modelId="{A50FA5B0-9B73-45DF-9597-3F6334ACCE7C}">
      <dgm:prSet phldrT="[テキスト]"/>
      <dgm:spPr/>
      <dgm:t>
        <a:bodyPr/>
        <a:lstStyle/>
        <a:p>
          <a:r>
            <a:rPr kumimoji="1" lang="ja-JP" altLang="en-US" b="1" dirty="0">
              <a:latin typeface="+mj-ea"/>
              <a:ea typeface="+mj-ea"/>
            </a:rPr>
            <a:t>経理情報</a:t>
          </a:r>
        </a:p>
      </dgm:t>
    </dgm:pt>
    <dgm:pt modelId="{99C33F2F-DB1D-48BF-B30D-B2B7722E9977}" type="parTrans" cxnId="{1DD0F937-EC28-41E1-9293-25B0A01DAB70}">
      <dgm:prSet/>
      <dgm:spPr/>
      <dgm:t>
        <a:bodyPr/>
        <a:lstStyle/>
        <a:p>
          <a:endParaRPr kumimoji="1" lang="ja-JP" altLang="en-US"/>
        </a:p>
      </dgm:t>
    </dgm:pt>
    <dgm:pt modelId="{3A473650-4BCD-468F-BA70-15F46B19FBA3}" type="sibTrans" cxnId="{1DD0F937-EC28-41E1-9293-25B0A01DAB70}">
      <dgm:prSet/>
      <dgm:spPr/>
      <dgm:t>
        <a:bodyPr/>
        <a:lstStyle/>
        <a:p>
          <a:endParaRPr kumimoji="1" lang="ja-JP" altLang="en-US"/>
        </a:p>
      </dgm:t>
    </dgm:pt>
    <dgm:pt modelId="{9A6587B2-DC88-4349-8FCB-301D5D690878}">
      <dgm:prSet phldrT="[テキスト]"/>
      <dgm:spPr/>
      <dgm:t>
        <a:bodyPr/>
        <a:lstStyle/>
        <a:p>
          <a:r>
            <a:rPr kumimoji="1" lang="ja-JP" altLang="en-US" b="1" dirty="0">
              <a:latin typeface="+mj-ea"/>
              <a:ea typeface="+mj-ea"/>
            </a:rPr>
            <a:t>物流情報</a:t>
          </a:r>
        </a:p>
      </dgm:t>
    </dgm:pt>
    <dgm:pt modelId="{7006D614-187D-46F7-8C44-6E4475872647}" type="parTrans" cxnId="{B59F4387-C4CE-422E-BC38-A942EB8F2E09}">
      <dgm:prSet/>
      <dgm:spPr/>
      <dgm:t>
        <a:bodyPr/>
        <a:lstStyle/>
        <a:p>
          <a:endParaRPr kumimoji="1" lang="ja-JP" altLang="en-US"/>
        </a:p>
      </dgm:t>
    </dgm:pt>
    <dgm:pt modelId="{0F6ED686-0771-483C-A21B-5DEE40642E19}" type="sibTrans" cxnId="{B59F4387-C4CE-422E-BC38-A942EB8F2E09}">
      <dgm:prSet/>
      <dgm:spPr/>
      <dgm:t>
        <a:bodyPr/>
        <a:lstStyle/>
        <a:p>
          <a:endParaRPr kumimoji="1" lang="ja-JP" altLang="en-US"/>
        </a:p>
      </dgm:t>
    </dgm:pt>
    <dgm:pt modelId="{DF66A5C3-3546-4B2F-AEAD-B724C55C01B7}">
      <dgm:prSet phldrT="[テキスト]"/>
      <dgm:spPr/>
      <dgm:t>
        <a:bodyPr/>
        <a:lstStyle/>
        <a:p>
          <a:r>
            <a:rPr kumimoji="1" lang="ja-JP" altLang="en-US" b="1" dirty="0">
              <a:latin typeface="+mj-ea"/>
              <a:ea typeface="+mj-ea"/>
            </a:rPr>
            <a:t>財務情報</a:t>
          </a:r>
        </a:p>
      </dgm:t>
    </dgm:pt>
    <dgm:pt modelId="{7B0013F8-4F34-45C5-A6C1-E94EE50B127D}" type="parTrans" cxnId="{16CE411A-2C57-442F-8BC5-F00F40A71FE6}">
      <dgm:prSet/>
      <dgm:spPr/>
      <dgm:t>
        <a:bodyPr/>
        <a:lstStyle/>
        <a:p>
          <a:endParaRPr kumimoji="1" lang="ja-JP" altLang="en-US"/>
        </a:p>
      </dgm:t>
    </dgm:pt>
    <dgm:pt modelId="{795693A8-F017-4227-B348-D37B0C627B47}" type="sibTrans" cxnId="{16CE411A-2C57-442F-8BC5-F00F40A71FE6}">
      <dgm:prSet/>
      <dgm:spPr/>
      <dgm:t>
        <a:bodyPr/>
        <a:lstStyle/>
        <a:p>
          <a:endParaRPr kumimoji="1" lang="ja-JP" altLang="en-US"/>
        </a:p>
      </dgm:t>
    </dgm:pt>
    <dgm:pt modelId="{52F732F0-0AFF-4B75-B77F-3CBE841861F2}" type="pres">
      <dgm:prSet presAssocID="{6DD57F9B-C462-41C6-9EA1-6D7AEB817C84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48AA7E1-EF8B-487D-89AB-AF4A72674F46}" type="pres">
      <dgm:prSet presAssocID="{6DD57F9B-C462-41C6-9EA1-6D7AEB817C84}" presName="matrix" presStyleCnt="0"/>
      <dgm:spPr/>
    </dgm:pt>
    <dgm:pt modelId="{DC70FE69-8077-46F4-BB0A-365612665B7D}" type="pres">
      <dgm:prSet presAssocID="{6DD57F9B-C462-41C6-9EA1-6D7AEB817C84}" presName="tile1" presStyleLbl="node1" presStyleIdx="0" presStyleCnt="4"/>
      <dgm:spPr/>
      <dgm:t>
        <a:bodyPr/>
        <a:lstStyle/>
        <a:p>
          <a:endParaRPr kumimoji="1" lang="ja-JP" altLang="en-US"/>
        </a:p>
      </dgm:t>
    </dgm:pt>
    <dgm:pt modelId="{4C2147AF-3410-4DBD-8FB5-EE52DD180CE1}" type="pres">
      <dgm:prSet presAssocID="{6DD57F9B-C462-41C6-9EA1-6D7AEB817C84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5626C49-B21B-4873-9C64-8F338211DBE6}" type="pres">
      <dgm:prSet presAssocID="{6DD57F9B-C462-41C6-9EA1-6D7AEB817C84}" presName="tile2" presStyleLbl="node1" presStyleIdx="1" presStyleCnt="4" custLinFactNeighborX="185"/>
      <dgm:spPr/>
      <dgm:t>
        <a:bodyPr/>
        <a:lstStyle/>
        <a:p>
          <a:endParaRPr kumimoji="1" lang="ja-JP" altLang="en-US"/>
        </a:p>
      </dgm:t>
    </dgm:pt>
    <dgm:pt modelId="{98A99F0F-2C90-489B-B394-192CB2F81275}" type="pres">
      <dgm:prSet presAssocID="{6DD57F9B-C462-41C6-9EA1-6D7AEB817C84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B1D8831-5DEE-4E82-8E22-E29D032DDCBC}" type="pres">
      <dgm:prSet presAssocID="{6DD57F9B-C462-41C6-9EA1-6D7AEB817C84}" presName="tile3" presStyleLbl="node1" presStyleIdx="2" presStyleCnt="4"/>
      <dgm:spPr/>
      <dgm:t>
        <a:bodyPr/>
        <a:lstStyle/>
        <a:p>
          <a:endParaRPr kumimoji="1" lang="ja-JP" altLang="en-US"/>
        </a:p>
      </dgm:t>
    </dgm:pt>
    <dgm:pt modelId="{E536013F-6616-4DB4-B565-BD67F29D98E2}" type="pres">
      <dgm:prSet presAssocID="{6DD57F9B-C462-41C6-9EA1-6D7AEB817C84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789FF97-721F-4715-B082-DC938473D514}" type="pres">
      <dgm:prSet presAssocID="{6DD57F9B-C462-41C6-9EA1-6D7AEB817C84}" presName="tile4" presStyleLbl="node1" presStyleIdx="3" presStyleCnt="4"/>
      <dgm:spPr/>
      <dgm:t>
        <a:bodyPr/>
        <a:lstStyle/>
        <a:p>
          <a:endParaRPr kumimoji="1" lang="ja-JP" altLang="en-US"/>
        </a:p>
      </dgm:t>
    </dgm:pt>
    <dgm:pt modelId="{D0DF813E-6C76-4058-8A35-4116BC6DF3DD}" type="pres">
      <dgm:prSet presAssocID="{6DD57F9B-C462-41C6-9EA1-6D7AEB817C84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92BB776-0533-49CD-90E8-732D3E0A63A2}" type="pres">
      <dgm:prSet presAssocID="{6DD57F9B-C462-41C6-9EA1-6D7AEB817C84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7862D865-7342-4E81-93BA-F72AEA078507}" type="presOf" srcId="{2B6311E6-868B-468B-BCD6-700C7D6E83A8}" destId="{392BB776-0533-49CD-90E8-732D3E0A63A2}" srcOrd="0" destOrd="0" presId="urn:microsoft.com/office/officeart/2005/8/layout/matrix1"/>
    <dgm:cxn modelId="{694099A3-09AB-49C2-A9F0-F87A0203363C}" type="presOf" srcId="{DF66A5C3-3546-4B2F-AEAD-B724C55C01B7}" destId="{7789FF97-721F-4715-B082-DC938473D514}" srcOrd="0" destOrd="0" presId="urn:microsoft.com/office/officeart/2005/8/layout/matrix1"/>
    <dgm:cxn modelId="{B59F4387-C4CE-422E-BC38-A942EB8F2E09}" srcId="{2B6311E6-868B-468B-BCD6-700C7D6E83A8}" destId="{9A6587B2-DC88-4349-8FCB-301D5D690878}" srcOrd="2" destOrd="0" parTransId="{7006D614-187D-46F7-8C44-6E4475872647}" sibTransId="{0F6ED686-0771-483C-A21B-5DEE40642E19}"/>
    <dgm:cxn modelId="{639B61F4-F587-41A5-A64C-80CC0CE46762}" type="presOf" srcId="{8C5F2E11-76F3-4D97-953F-09D17A72B66D}" destId="{DC70FE69-8077-46F4-BB0A-365612665B7D}" srcOrd="0" destOrd="0" presId="urn:microsoft.com/office/officeart/2005/8/layout/matrix1"/>
    <dgm:cxn modelId="{EAF55DB7-84DB-400B-B86D-83C21A72177B}" type="presOf" srcId="{8C5F2E11-76F3-4D97-953F-09D17A72B66D}" destId="{4C2147AF-3410-4DBD-8FB5-EE52DD180CE1}" srcOrd="1" destOrd="0" presId="urn:microsoft.com/office/officeart/2005/8/layout/matrix1"/>
    <dgm:cxn modelId="{7E769C5A-E056-468B-84DA-28C323724241}" type="presOf" srcId="{A50FA5B0-9B73-45DF-9597-3F6334ACCE7C}" destId="{98A99F0F-2C90-489B-B394-192CB2F81275}" srcOrd="1" destOrd="0" presId="urn:microsoft.com/office/officeart/2005/8/layout/matrix1"/>
    <dgm:cxn modelId="{120EA3AE-5A8E-40C9-8197-1BFF19A32883}" srcId="{2B6311E6-868B-468B-BCD6-700C7D6E83A8}" destId="{8C5F2E11-76F3-4D97-953F-09D17A72B66D}" srcOrd="0" destOrd="0" parTransId="{623426DD-AFE2-42E0-A706-3AC1DBD26DA7}" sibTransId="{F82AD9C2-B19D-4ED7-83D2-2FA5A5F5CE52}"/>
    <dgm:cxn modelId="{80CBFDE0-69D5-4D67-80AE-85AD2B399627}" type="presOf" srcId="{6DD57F9B-C462-41C6-9EA1-6D7AEB817C84}" destId="{52F732F0-0AFF-4B75-B77F-3CBE841861F2}" srcOrd="0" destOrd="0" presId="urn:microsoft.com/office/officeart/2005/8/layout/matrix1"/>
    <dgm:cxn modelId="{CDF2BB80-9B13-49F7-BAA0-5EC64B569E4F}" srcId="{6DD57F9B-C462-41C6-9EA1-6D7AEB817C84}" destId="{2B6311E6-868B-468B-BCD6-700C7D6E83A8}" srcOrd="0" destOrd="0" parTransId="{CE4058BE-04B8-4046-B4EA-3BAEEE127482}" sibTransId="{8D202850-CC5F-414D-85F7-FF878606E4DE}"/>
    <dgm:cxn modelId="{16CE411A-2C57-442F-8BC5-F00F40A71FE6}" srcId="{2B6311E6-868B-468B-BCD6-700C7D6E83A8}" destId="{DF66A5C3-3546-4B2F-AEAD-B724C55C01B7}" srcOrd="3" destOrd="0" parTransId="{7B0013F8-4F34-45C5-A6C1-E94EE50B127D}" sibTransId="{795693A8-F017-4227-B348-D37B0C627B47}"/>
    <dgm:cxn modelId="{1DD0F937-EC28-41E1-9293-25B0A01DAB70}" srcId="{2B6311E6-868B-468B-BCD6-700C7D6E83A8}" destId="{A50FA5B0-9B73-45DF-9597-3F6334ACCE7C}" srcOrd="1" destOrd="0" parTransId="{99C33F2F-DB1D-48BF-B30D-B2B7722E9977}" sibTransId="{3A473650-4BCD-468F-BA70-15F46B19FBA3}"/>
    <dgm:cxn modelId="{ADCCA61D-556B-43B4-A4A1-7084200178B0}" type="presOf" srcId="{A50FA5B0-9B73-45DF-9597-3F6334ACCE7C}" destId="{C5626C49-B21B-4873-9C64-8F338211DBE6}" srcOrd="0" destOrd="0" presId="urn:microsoft.com/office/officeart/2005/8/layout/matrix1"/>
    <dgm:cxn modelId="{9659464A-81B8-4F28-B511-7C4ED2D275AA}" type="presOf" srcId="{DF66A5C3-3546-4B2F-AEAD-B724C55C01B7}" destId="{D0DF813E-6C76-4058-8A35-4116BC6DF3DD}" srcOrd="1" destOrd="0" presId="urn:microsoft.com/office/officeart/2005/8/layout/matrix1"/>
    <dgm:cxn modelId="{431E668D-61C6-4F42-BB10-70CD87AAAE91}" type="presOf" srcId="{9A6587B2-DC88-4349-8FCB-301D5D690878}" destId="{DB1D8831-5DEE-4E82-8E22-E29D032DDCBC}" srcOrd="0" destOrd="0" presId="urn:microsoft.com/office/officeart/2005/8/layout/matrix1"/>
    <dgm:cxn modelId="{13FD888B-CE57-4C90-88CF-48856514806D}" type="presOf" srcId="{9A6587B2-DC88-4349-8FCB-301D5D690878}" destId="{E536013F-6616-4DB4-B565-BD67F29D98E2}" srcOrd="1" destOrd="0" presId="urn:microsoft.com/office/officeart/2005/8/layout/matrix1"/>
    <dgm:cxn modelId="{2B10391B-B4D4-4610-9D50-E8294BDDB846}" type="presParOf" srcId="{52F732F0-0AFF-4B75-B77F-3CBE841861F2}" destId="{348AA7E1-EF8B-487D-89AB-AF4A72674F46}" srcOrd="0" destOrd="0" presId="urn:microsoft.com/office/officeart/2005/8/layout/matrix1"/>
    <dgm:cxn modelId="{C66F54DA-DDD4-49D2-B376-5C2269AD7020}" type="presParOf" srcId="{348AA7E1-EF8B-487D-89AB-AF4A72674F46}" destId="{DC70FE69-8077-46F4-BB0A-365612665B7D}" srcOrd="0" destOrd="0" presId="urn:microsoft.com/office/officeart/2005/8/layout/matrix1"/>
    <dgm:cxn modelId="{AB894E4C-39CF-4AC0-80B1-92D78C10ADEC}" type="presParOf" srcId="{348AA7E1-EF8B-487D-89AB-AF4A72674F46}" destId="{4C2147AF-3410-4DBD-8FB5-EE52DD180CE1}" srcOrd="1" destOrd="0" presId="urn:microsoft.com/office/officeart/2005/8/layout/matrix1"/>
    <dgm:cxn modelId="{B4882856-D28D-4DDE-A526-3DB968C65B7D}" type="presParOf" srcId="{348AA7E1-EF8B-487D-89AB-AF4A72674F46}" destId="{C5626C49-B21B-4873-9C64-8F338211DBE6}" srcOrd="2" destOrd="0" presId="urn:microsoft.com/office/officeart/2005/8/layout/matrix1"/>
    <dgm:cxn modelId="{CADDC940-814D-4C89-999A-9019F0F1DBFF}" type="presParOf" srcId="{348AA7E1-EF8B-487D-89AB-AF4A72674F46}" destId="{98A99F0F-2C90-489B-B394-192CB2F81275}" srcOrd="3" destOrd="0" presId="urn:microsoft.com/office/officeart/2005/8/layout/matrix1"/>
    <dgm:cxn modelId="{3F5341F9-983C-4EA2-89B7-E4904EE097AF}" type="presParOf" srcId="{348AA7E1-EF8B-487D-89AB-AF4A72674F46}" destId="{DB1D8831-5DEE-4E82-8E22-E29D032DDCBC}" srcOrd="4" destOrd="0" presId="urn:microsoft.com/office/officeart/2005/8/layout/matrix1"/>
    <dgm:cxn modelId="{D1366CB6-02E7-45F4-8442-ADE568EF8419}" type="presParOf" srcId="{348AA7E1-EF8B-487D-89AB-AF4A72674F46}" destId="{E536013F-6616-4DB4-B565-BD67F29D98E2}" srcOrd="5" destOrd="0" presId="urn:microsoft.com/office/officeart/2005/8/layout/matrix1"/>
    <dgm:cxn modelId="{7E87C36E-F120-4672-913F-079DC01F5E8A}" type="presParOf" srcId="{348AA7E1-EF8B-487D-89AB-AF4A72674F46}" destId="{7789FF97-721F-4715-B082-DC938473D514}" srcOrd="6" destOrd="0" presId="urn:microsoft.com/office/officeart/2005/8/layout/matrix1"/>
    <dgm:cxn modelId="{0EE7D5B4-283D-485A-8FC1-5CC3B87FB678}" type="presParOf" srcId="{348AA7E1-EF8B-487D-89AB-AF4A72674F46}" destId="{D0DF813E-6C76-4058-8A35-4116BC6DF3DD}" srcOrd="7" destOrd="0" presId="urn:microsoft.com/office/officeart/2005/8/layout/matrix1"/>
    <dgm:cxn modelId="{B42E59AA-3914-4730-BB68-C9233D23BA20}" type="presParOf" srcId="{52F732F0-0AFF-4B75-B77F-3CBE841861F2}" destId="{392BB776-0533-49CD-90E8-732D3E0A63A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A334CD-6F70-40B0-BE8B-BC3AAEB306F5}" type="doc">
      <dgm:prSet loTypeId="urn:microsoft.com/office/officeart/2008/layout/PictureAccentList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kumimoji="1" lang="ja-JP" altLang="en-US"/>
        </a:p>
      </dgm:t>
    </dgm:pt>
    <dgm:pt modelId="{B02DC09B-6BDB-40BE-8BF0-BFB2DCF5A4AA}">
      <dgm:prSet phldrT="[テキスト]"/>
      <dgm:spPr/>
      <dgm:t>
        <a:bodyPr/>
        <a:lstStyle/>
        <a:p>
          <a:r>
            <a:rPr lang="en-US" altLang="ja-JP" dirty="0">
              <a:latin typeface="+mj-ea"/>
            </a:rPr>
            <a:t>MJSLINK NX-</a:t>
          </a:r>
          <a:r>
            <a:rPr lang="ja-JP" altLang="ja-JP" dirty="0">
              <a:latin typeface="+mj-ea"/>
            </a:rPr>
            <a:t>Ⅰ</a:t>
          </a:r>
          <a:endParaRPr kumimoji="1" lang="ja-JP" altLang="en-US" dirty="0"/>
        </a:p>
      </dgm:t>
    </dgm:pt>
    <dgm:pt modelId="{46E62586-9678-49F0-93B1-EAA3FCD70119}" type="parTrans" cxnId="{3A5FFFD6-018C-4208-B1E2-17651A8A6992}">
      <dgm:prSet/>
      <dgm:spPr/>
      <dgm:t>
        <a:bodyPr/>
        <a:lstStyle/>
        <a:p>
          <a:endParaRPr kumimoji="1" lang="ja-JP" altLang="en-US"/>
        </a:p>
      </dgm:t>
    </dgm:pt>
    <dgm:pt modelId="{E1391ADE-DB25-4AF3-9AE9-690A32BAF8C0}" type="sibTrans" cxnId="{3A5FFFD6-018C-4208-B1E2-17651A8A6992}">
      <dgm:prSet/>
      <dgm:spPr/>
      <dgm:t>
        <a:bodyPr/>
        <a:lstStyle/>
        <a:p>
          <a:endParaRPr kumimoji="1" lang="ja-JP" altLang="en-US"/>
        </a:p>
      </dgm:t>
    </dgm:pt>
    <dgm:pt modelId="{C98F90A4-D31C-41A8-B51B-46CA2F36DDF3}" type="pres">
      <dgm:prSet presAssocID="{30A334CD-6F70-40B0-BE8B-BC3AAEB306F5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69241BBD-F33F-4471-9F0A-B4582B1E7A2F}" type="pres">
      <dgm:prSet presAssocID="{B02DC09B-6BDB-40BE-8BF0-BFB2DCF5A4AA}" presName="root" presStyleCnt="0">
        <dgm:presLayoutVars>
          <dgm:chMax/>
          <dgm:chPref val="4"/>
        </dgm:presLayoutVars>
      </dgm:prSet>
      <dgm:spPr/>
    </dgm:pt>
    <dgm:pt modelId="{70337021-DACA-4EE2-93E9-ECA8567DAAA3}" type="pres">
      <dgm:prSet presAssocID="{B02DC09B-6BDB-40BE-8BF0-BFB2DCF5A4AA}" presName="rootComposite" presStyleCnt="0">
        <dgm:presLayoutVars/>
      </dgm:prSet>
      <dgm:spPr/>
    </dgm:pt>
    <dgm:pt modelId="{815096BC-F743-49A3-B1D2-BB1159A062A5}" type="pres">
      <dgm:prSet presAssocID="{B02DC09B-6BDB-40BE-8BF0-BFB2DCF5A4AA}" presName="rootText" presStyleLbl="node0" presStyleIdx="0" presStyleCnt="1" custScaleX="94533" custScaleY="68371" custLinFactNeighborX="-938" custLinFactNeighborY="-4364">
        <dgm:presLayoutVars>
          <dgm:chMax/>
          <dgm:chPref val="4"/>
        </dgm:presLayoutVars>
      </dgm:prSet>
      <dgm:spPr/>
      <dgm:t>
        <a:bodyPr/>
        <a:lstStyle/>
        <a:p>
          <a:endParaRPr kumimoji="1" lang="ja-JP" altLang="en-US"/>
        </a:p>
      </dgm:t>
    </dgm:pt>
    <dgm:pt modelId="{8A207B82-0DFD-4A17-A7EE-D8D5CC8E0C5C}" type="pres">
      <dgm:prSet presAssocID="{B02DC09B-6BDB-40BE-8BF0-BFB2DCF5A4AA}" presName="childShape" presStyleCnt="0">
        <dgm:presLayoutVars>
          <dgm:chMax val="0"/>
          <dgm:chPref val="0"/>
        </dgm:presLayoutVars>
      </dgm:prSet>
      <dgm:spPr/>
    </dgm:pt>
  </dgm:ptLst>
  <dgm:cxnLst>
    <dgm:cxn modelId="{B5A966ED-955B-4134-89B6-3D1DDBC92395}" type="presOf" srcId="{30A334CD-6F70-40B0-BE8B-BC3AAEB306F5}" destId="{C98F90A4-D31C-41A8-B51B-46CA2F36DDF3}" srcOrd="0" destOrd="0" presId="urn:microsoft.com/office/officeart/2008/layout/PictureAccentList"/>
    <dgm:cxn modelId="{3A5FFFD6-018C-4208-B1E2-17651A8A6992}" srcId="{30A334CD-6F70-40B0-BE8B-BC3AAEB306F5}" destId="{B02DC09B-6BDB-40BE-8BF0-BFB2DCF5A4AA}" srcOrd="0" destOrd="0" parTransId="{46E62586-9678-49F0-93B1-EAA3FCD70119}" sibTransId="{E1391ADE-DB25-4AF3-9AE9-690A32BAF8C0}"/>
    <dgm:cxn modelId="{76D00F38-6CA1-496F-8CEF-9A94C32C0B5E}" type="presOf" srcId="{B02DC09B-6BDB-40BE-8BF0-BFB2DCF5A4AA}" destId="{815096BC-F743-49A3-B1D2-BB1159A062A5}" srcOrd="0" destOrd="0" presId="urn:microsoft.com/office/officeart/2008/layout/PictureAccentList"/>
    <dgm:cxn modelId="{13AB4F7D-9F54-4880-ADCF-FDEB33854CD4}" type="presParOf" srcId="{C98F90A4-D31C-41A8-B51B-46CA2F36DDF3}" destId="{69241BBD-F33F-4471-9F0A-B4582B1E7A2F}" srcOrd="0" destOrd="0" presId="urn:microsoft.com/office/officeart/2008/layout/PictureAccentList"/>
    <dgm:cxn modelId="{41919854-897C-42C1-9DA7-17456BFE81FC}" type="presParOf" srcId="{69241BBD-F33F-4471-9F0A-B4582B1E7A2F}" destId="{70337021-DACA-4EE2-93E9-ECA8567DAAA3}" srcOrd="0" destOrd="0" presId="urn:microsoft.com/office/officeart/2008/layout/PictureAccentList"/>
    <dgm:cxn modelId="{7196122C-A572-4E20-89D0-ACA687E9F47E}" type="presParOf" srcId="{70337021-DACA-4EE2-93E9-ECA8567DAAA3}" destId="{815096BC-F743-49A3-B1D2-BB1159A062A5}" srcOrd="0" destOrd="0" presId="urn:microsoft.com/office/officeart/2008/layout/PictureAccentList"/>
    <dgm:cxn modelId="{259E75CD-0A79-40A0-BA50-E5E5F81725E1}" type="presParOf" srcId="{69241BBD-F33F-4471-9F0A-B4582B1E7A2F}" destId="{8A207B82-0DFD-4A17-A7EE-D8D5CC8E0C5C}" srcOrd="1" destOrd="0" presId="urn:microsoft.com/office/officeart/2008/layout/PictureAccent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C46D16-6CA1-4F21-8DA3-C692CF013803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F11CDC86-E158-4AB8-9F8A-707F7FC2BED1}">
      <dgm:prSet phldrT="[テキスト]"/>
      <dgm:spPr/>
      <dgm:t>
        <a:bodyPr/>
        <a:lstStyle/>
        <a:p>
          <a:r>
            <a:rPr kumimoji="1" lang="ja-JP" altLang="en-US" dirty="0" smtClean="0"/>
            <a:t>安心・安全</a:t>
          </a:r>
          <a:endParaRPr kumimoji="1" lang="ja-JP" altLang="en-US" dirty="0"/>
        </a:p>
      </dgm:t>
    </dgm:pt>
    <dgm:pt modelId="{04D3B8D5-585A-4ADA-9C47-57ED7C70B78E}" type="parTrans" cxnId="{F92A764A-2964-407E-9CB6-A9F604E434D4}">
      <dgm:prSet/>
      <dgm:spPr/>
      <dgm:t>
        <a:bodyPr/>
        <a:lstStyle/>
        <a:p>
          <a:endParaRPr kumimoji="1" lang="ja-JP" altLang="en-US"/>
        </a:p>
      </dgm:t>
    </dgm:pt>
    <dgm:pt modelId="{0C48B8E8-3AA2-457A-BDCA-1CC3FE1000C8}" type="sibTrans" cxnId="{F92A764A-2964-407E-9CB6-A9F604E434D4}">
      <dgm:prSet/>
      <dgm:spPr/>
      <dgm:t>
        <a:bodyPr/>
        <a:lstStyle/>
        <a:p>
          <a:endParaRPr kumimoji="1" lang="ja-JP" altLang="en-US"/>
        </a:p>
      </dgm:t>
    </dgm:pt>
    <dgm:pt modelId="{63234D3B-2A1F-4967-B78F-585A5CD83B92}">
      <dgm:prSet phldrT="[テキスト]"/>
      <dgm:spPr/>
      <dgm:t>
        <a:bodyPr/>
        <a:lstStyle/>
        <a:p>
          <a:r>
            <a:rPr kumimoji="1" lang="ja-JP" altLang="en-US" dirty="0" smtClean="0"/>
            <a:t>システムに求められるのは誤った入力を事前に防ぐことや、わかりやすい操作画面</a:t>
          </a:r>
          <a:endParaRPr kumimoji="1" lang="ja-JP" altLang="en-US" dirty="0"/>
        </a:p>
      </dgm:t>
    </dgm:pt>
    <dgm:pt modelId="{98BF5D34-3617-4F8D-A6AB-281DF38AE47F}" type="parTrans" cxnId="{9E59A6B5-4D5A-452A-B572-90B25767E81F}">
      <dgm:prSet/>
      <dgm:spPr/>
      <dgm:t>
        <a:bodyPr/>
        <a:lstStyle/>
        <a:p>
          <a:endParaRPr kumimoji="1" lang="ja-JP" altLang="en-US"/>
        </a:p>
      </dgm:t>
    </dgm:pt>
    <dgm:pt modelId="{F589BFCC-2430-497B-9B0E-A33B1C17EA4A}" type="sibTrans" cxnId="{9E59A6B5-4D5A-452A-B572-90B25767E81F}">
      <dgm:prSet/>
      <dgm:spPr/>
      <dgm:t>
        <a:bodyPr/>
        <a:lstStyle/>
        <a:p>
          <a:endParaRPr kumimoji="1" lang="ja-JP" altLang="en-US"/>
        </a:p>
      </dgm:t>
    </dgm:pt>
    <dgm:pt modelId="{B5E11614-A64B-4049-9440-ADDEB72B002B}">
      <dgm:prSet phldrT="[テキスト]"/>
      <dgm:spPr/>
      <dgm:t>
        <a:bodyPr/>
        <a:lstStyle/>
        <a:p>
          <a:r>
            <a:rPr kumimoji="1" lang="ja-JP" altLang="en-US" dirty="0" smtClean="0"/>
            <a:t>マネジメント</a:t>
          </a:r>
          <a:endParaRPr kumimoji="1" lang="ja-JP" altLang="en-US" dirty="0"/>
        </a:p>
      </dgm:t>
    </dgm:pt>
    <dgm:pt modelId="{A75A7616-916D-44FD-A2BA-0C10D0A22B13}" type="parTrans" cxnId="{9F0C09A8-A00E-489F-957E-D74F470E4864}">
      <dgm:prSet/>
      <dgm:spPr/>
      <dgm:t>
        <a:bodyPr/>
        <a:lstStyle/>
        <a:p>
          <a:endParaRPr kumimoji="1" lang="ja-JP" altLang="en-US"/>
        </a:p>
      </dgm:t>
    </dgm:pt>
    <dgm:pt modelId="{BB2CE6E0-2B90-456E-B802-203A69053AA5}" type="sibTrans" cxnId="{9F0C09A8-A00E-489F-957E-D74F470E4864}">
      <dgm:prSet/>
      <dgm:spPr/>
      <dgm:t>
        <a:bodyPr/>
        <a:lstStyle/>
        <a:p>
          <a:endParaRPr kumimoji="1" lang="ja-JP" altLang="en-US"/>
        </a:p>
      </dgm:t>
    </dgm:pt>
    <dgm:pt modelId="{A78CF867-52EA-4763-AF10-BC447366EEAC}">
      <dgm:prSet phldrT="[テキスト]"/>
      <dgm:spPr/>
      <dgm:t>
        <a:bodyPr/>
        <a:lstStyle/>
        <a:p>
          <a:r>
            <a:rPr kumimoji="1" lang="ja-JP" altLang="en-US" dirty="0" smtClean="0"/>
            <a:t>経営に役立つ情報をタイムリーに提供するために、システムに求められるのは高度な分析機能。</a:t>
          </a:r>
          <a:endParaRPr kumimoji="1" lang="ja-JP" altLang="en-US" dirty="0"/>
        </a:p>
      </dgm:t>
    </dgm:pt>
    <dgm:pt modelId="{27B95D1A-FA60-4B16-8100-3329007C926F}" type="parTrans" cxnId="{82294F4B-BDCF-435D-A026-EB49A0136290}">
      <dgm:prSet/>
      <dgm:spPr/>
      <dgm:t>
        <a:bodyPr/>
        <a:lstStyle/>
        <a:p>
          <a:endParaRPr kumimoji="1" lang="ja-JP" altLang="en-US"/>
        </a:p>
      </dgm:t>
    </dgm:pt>
    <dgm:pt modelId="{E793D74F-A579-4798-B678-76EC2744E86C}" type="sibTrans" cxnId="{82294F4B-BDCF-435D-A026-EB49A0136290}">
      <dgm:prSet/>
      <dgm:spPr/>
      <dgm:t>
        <a:bodyPr/>
        <a:lstStyle/>
        <a:p>
          <a:endParaRPr kumimoji="1" lang="ja-JP" altLang="en-US"/>
        </a:p>
      </dgm:t>
    </dgm:pt>
    <dgm:pt modelId="{51E79602-DFC8-45C3-AA1C-B67338596F59}">
      <dgm:prSet phldrT="[テキスト]"/>
      <dgm:spPr/>
      <dgm:t>
        <a:bodyPr/>
        <a:lstStyle/>
        <a:p>
          <a:r>
            <a:rPr kumimoji="1" lang="ja-JP" altLang="en-US" dirty="0" smtClean="0"/>
            <a:t>バランス</a:t>
          </a:r>
          <a:endParaRPr kumimoji="1" lang="ja-JP" altLang="en-US" dirty="0"/>
        </a:p>
      </dgm:t>
    </dgm:pt>
    <dgm:pt modelId="{F2629C82-B236-4E49-8CDF-A567F38439B3}" type="parTrans" cxnId="{0351CE82-94FC-465B-AFEE-C9DFA4BC5529}">
      <dgm:prSet/>
      <dgm:spPr/>
      <dgm:t>
        <a:bodyPr/>
        <a:lstStyle/>
        <a:p>
          <a:endParaRPr kumimoji="1" lang="ja-JP" altLang="en-US"/>
        </a:p>
      </dgm:t>
    </dgm:pt>
    <dgm:pt modelId="{139DBFFC-ED0B-415B-B8B1-5603AAA73622}" type="sibTrans" cxnId="{0351CE82-94FC-465B-AFEE-C9DFA4BC5529}">
      <dgm:prSet/>
      <dgm:spPr/>
      <dgm:t>
        <a:bodyPr/>
        <a:lstStyle/>
        <a:p>
          <a:endParaRPr kumimoji="1" lang="ja-JP" altLang="en-US"/>
        </a:p>
      </dgm:t>
    </dgm:pt>
    <dgm:pt modelId="{46F37DA5-6D92-4791-8F36-1A8C1B8A58AC}">
      <dgm:prSet phldrT="[テキスト]" phldr="1"/>
      <dgm:spPr/>
      <dgm:t>
        <a:bodyPr/>
        <a:lstStyle/>
        <a:p>
          <a:endParaRPr kumimoji="1" lang="ja-JP" altLang="en-US" dirty="0"/>
        </a:p>
      </dgm:t>
    </dgm:pt>
    <dgm:pt modelId="{85A743DE-5700-47EA-9059-FF6BE197B23C}" type="parTrans" cxnId="{D1970599-A839-4E0C-B696-A3268D242BDB}">
      <dgm:prSet/>
      <dgm:spPr/>
      <dgm:t>
        <a:bodyPr/>
        <a:lstStyle/>
        <a:p>
          <a:endParaRPr kumimoji="1" lang="ja-JP" altLang="en-US"/>
        </a:p>
      </dgm:t>
    </dgm:pt>
    <dgm:pt modelId="{C155C6AB-AF4E-47F6-AB3C-A87C20EA1EBB}" type="sibTrans" cxnId="{D1970599-A839-4E0C-B696-A3268D242BDB}">
      <dgm:prSet/>
      <dgm:spPr/>
      <dgm:t>
        <a:bodyPr/>
        <a:lstStyle/>
        <a:p>
          <a:endParaRPr kumimoji="1" lang="ja-JP" altLang="en-US"/>
        </a:p>
      </dgm:t>
    </dgm:pt>
    <dgm:pt modelId="{E9368E06-096B-440D-974C-2A31D6F65188}">
      <dgm:prSet phldrT="[テキスト]"/>
      <dgm:spPr/>
      <dgm:t>
        <a:bodyPr/>
        <a:lstStyle/>
        <a:p>
          <a:r>
            <a:rPr kumimoji="1" lang="ja-JP" altLang="en-US" dirty="0" smtClean="0"/>
            <a:t>業務効率</a:t>
          </a:r>
          <a:endParaRPr kumimoji="1" lang="ja-JP" altLang="en-US" dirty="0"/>
        </a:p>
      </dgm:t>
    </dgm:pt>
    <dgm:pt modelId="{369E454A-712F-42D7-9FC1-ECB6570F0A1F}" type="parTrans" cxnId="{03A4DE47-E970-424B-AB76-28C313A3601C}">
      <dgm:prSet/>
      <dgm:spPr/>
      <dgm:t>
        <a:bodyPr/>
        <a:lstStyle/>
        <a:p>
          <a:endParaRPr kumimoji="1" lang="ja-JP" altLang="en-US"/>
        </a:p>
      </dgm:t>
    </dgm:pt>
    <dgm:pt modelId="{EF5DDE59-1811-4759-AAFA-7BDEB360EA25}" type="sibTrans" cxnId="{03A4DE47-E970-424B-AB76-28C313A3601C}">
      <dgm:prSet/>
      <dgm:spPr/>
      <dgm:t>
        <a:bodyPr/>
        <a:lstStyle/>
        <a:p>
          <a:endParaRPr kumimoji="1" lang="ja-JP" altLang="en-US"/>
        </a:p>
      </dgm:t>
    </dgm:pt>
    <dgm:pt modelId="{918B5375-C6A0-4110-96DE-940E29ECB586}">
      <dgm:prSet phldrT="[テキスト]" phldr="1"/>
      <dgm:spPr/>
      <dgm:t>
        <a:bodyPr/>
        <a:lstStyle/>
        <a:p>
          <a:endParaRPr kumimoji="1" lang="ja-JP" altLang="en-US" dirty="0"/>
        </a:p>
      </dgm:t>
    </dgm:pt>
    <dgm:pt modelId="{95724B9C-AFB3-480E-949A-CFC7D666E468}" type="parTrans" cxnId="{0CAB634C-C537-4FBB-AA39-E78D22BE7AE4}">
      <dgm:prSet/>
      <dgm:spPr/>
      <dgm:t>
        <a:bodyPr/>
        <a:lstStyle/>
        <a:p>
          <a:endParaRPr kumimoji="1" lang="ja-JP" altLang="en-US"/>
        </a:p>
      </dgm:t>
    </dgm:pt>
    <dgm:pt modelId="{3C3336B0-1C3C-4944-ACAC-6304546B1200}" type="sibTrans" cxnId="{0CAB634C-C537-4FBB-AA39-E78D22BE7AE4}">
      <dgm:prSet/>
      <dgm:spPr/>
      <dgm:t>
        <a:bodyPr/>
        <a:lstStyle/>
        <a:p>
          <a:endParaRPr kumimoji="1" lang="ja-JP" altLang="en-US"/>
        </a:p>
      </dgm:t>
    </dgm:pt>
    <dgm:pt modelId="{4A3337BD-CBBA-498C-99B5-E9525171C564}" type="pres">
      <dgm:prSet presAssocID="{E4C46D16-6CA1-4F21-8DA3-C692CF013803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2B03876-A598-4046-8357-3BD1205D8B52}" type="pres">
      <dgm:prSet presAssocID="{E4C46D16-6CA1-4F21-8DA3-C692CF013803}" presName="children" presStyleCnt="0"/>
      <dgm:spPr/>
    </dgm:pt>
    <dgm:pt modelId="{9F52ACF9-AF63-496A-9D32-9D4AA947DAD5}" type="pres">
      <dgm:prSet presAssocID="{E4C46D16-6CA1-4F21-8DA3-C692CF013803}" presName="child1group" presStyleCnt="0"/>
      <dgm:spPr/>
    </dgm:pt>
    <dgm:pt modelId="{C8CAAF3D-533A-44BE-A1E3-3F8E8A6D809F}" type="pres">
      <dgm:prSet presAssocID="{E4C46D16-6CA1-4F21-8DA3-C692CF013803}" presName="child1" presStyleLbl="bgAcc1" presStyleIdx="0" presStyleCnt="4"/>
      <dgm:spPr/>
      <dgm:t>
        <a:bodyPr/>
        <a:lstStyle/>
        <a:p>
          <a:endParaRPr kumimoji="1" lang="ja-JP" altLang="en-US"/>
        </a:p>
      </dgm:t>
    </dgm:pt>
    <dgm:pt modelId="{5FDAB035-CF35-4F4B-9B7D-481A31B4A548}" type="pres">
      <dgm:prSet presAssocID="{E4C46D16-6CA1-4F21-8DA3-C692CF013803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F50CBA3-CD24-4D91-B1E5-90B0B85FE3BA}" type="pres">
      <dgm:prSet presAssocID="{E4C46D16-6CA1-4F21-8DA3-C692CF013803}" presName="child2group" presStyleCnt="0"/>
      <dgm:spPr/>
    </dgm:pt>
    <dgm:pt modelId="{19489AD0-FB28-4AEC-9CC9-F706EF206897}" type="pres">
      <dgm:prSet presAssocID="{E4C46D16-6CA1-4F21-8DA3-C692CF013803}" presName="child2" presStyleLbl="bgAcc1" presStyleIdx="1" presStyleCnt="4"/>
      <dgm:spPr/>
      <dgm:t>
        <a:bodyPr/>
        <a:lstStyle/>
        <a:p>
          <a:endParaRPr kumimoji="1" lang="ja-JP" altLang="en-US"/>
        </a:p>
      </dgm:t>
    </dgm:pt>
    <dgm:pt modelId="{23538D7E-41A4-4C03-BC7C-28E5622199FE}" type="pres">
      <dgm:prSet presAssocID="{E4C46D16-6CA1-4F21-8DA3-C692CF013803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BD8BDE9-EDD4-4D83-A0CA-09EEA0934E46}" type="pres">
      <dgm:prSet presAssocID="{E4C46D16-6CA1-4F21-8DA3-C692CF013803}" presName="child3group" presStyleCnt="0"/>
      <dgm:spPr/>
    </dgm:pt>
    <dgm:pt modelId="{BD764CE2-63A9-4B48-859D-0AC98E2BF02F}" type="pres">
      <dgm:prSet presAssocID="{E4C46D16-6CA1-4F21-8DA3-C692CF013803}" presName="child3" presStyleLbl="bgAcc1" presStyleIdx="2" presStyleCnt="4"/>
      <dgm:spPr/>
      <dgm:t>
        <a:bodyPr/>
        <a:lstStyle/>
        <a:p>
          <a:endParaRPr kumimoji="1" lang="ja-JP" altLang="en-US"/>
        </a:p>
      </dgm:t>
    </dgm:pt>
    <dgm:pt modelId="{751BAB0A-B48A-4A3E-B4B7-BCFA05D3F623}" type="pres">
      <dgm:prSet presAssocID="{E4C46D16-6CA1-4F21-8DA3-C692CF013803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5C9E10E-0429-4AB2-A1A9-407FF8BDD913}" type="pres">
      <dgm:prSet presAssocID="{E4C46D16-6CA1-4F21-8DA3-C692CF013803}" presName="child4group" presStyleCnt="0"/>
      <dgm:spPr/>
    </dgm:pt>
    <dgm:pt modelId="{FA50B8D9-010D-4179-9079-8B22A24496C5}" type="pres">
      <dgm:prSet presAssocID="{E4C46D16-6CA1-4F21-8DA3-C692CF013803}" presName="child4" presStyleLbl="bgAcc1" presStyleIdx="3" presStyleCnt="4"/>
      <dgm:spPr/>
      <dgm:t>
        <a:bodyPr/>
        <a:lstStyle/>
        <a:p>
          <a:endParaRPr kumimoji="1" lang="ja-JP" altLang="en-US"/>
        </a:p>
      </dgm:t>
    </dgm:pt>
    <dgm:pt modelId="{732A9DCB-F2EB-489C-8902-8280C1DDCA2E}" type="pres">
      <dgm:prSet presAssocID="{E4C46D16-6CA1-4F21-8DA3-C692CF013803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3AA3F42-13B5-4012-B933-334EB3652FD8}" type="pres">
      <dgm:prSet presAssocID="{E4C46D16-6CA1-4F21-8DA3-C692CF013803}" presName="childPlaceholder" presStyleCnt="0"/>
      <dgm:spPr/>
    </dgm:pt>
    <dgm:pt modelId="{070285CC-5920-4A9F-83D4-AE47010B15BE}" type="pres">
      <dgm:prSet presAssocID="{E4C46D16-6CA1-4F21-8DA3-C692CF013803}" presName="circle" presStyleCnt="0"/>
      <dgm:spPr/>
    </dgm:pt>
    <dgm:pt modelId="{558CEF13-DA13-49A4-9858-9E34404827C7}" type="pres">
      <dgm:prSet presAssocID="{E4C46D16-6CA1-4F21-8DA3-C692CF013803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74B4132-276B-4887-81DC-1A351BCBF0A8}" type="pres">
      <dgm:prSet presAssocID="{E4C46D16-6CA1-4F21-8DA3-C692CF013803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A6FE229-3116-4C58-B8A9-7FC711B36557}" type="pres">
      <dgm:prSet presAssocID="{E4C46D16-6CA1-4F21-8DA3-C692CF013803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E0190EA-59D9-4CA8-A794-BCFF013C4323}" type="pres">
      <dgm:prSet presAssocID="{E4C46D16-6CA1-4F21-8DA3-C692CF013803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1A1BB6B-CF04-4F5C-9CDF-E5C845EEE71E}" type="pres">
      <dgm:prSet presAssocID="{E4C46D16-6CA1-4F21-8DA3-C692CF013803}" presName="quadrantPlaceholder" presStyleCnt="0"/>
      <dgm:spPr/>
    </dgm:pt>
    <dgm:pt modelId="{8B4A88A4-5D9B-4B44-AE43-76D1C391E3DB}" type="pres">
      <dgm:prSet presAssocID="{E4C46D16-6CA1-4F21-8DA3-C692CF013803}" presName="center1" presStyleLbl="fgShp" presStyleIdx="0" presStyleCnt="2" custAng="10800000" custFlipVert="1" custFlipHor="1" custScaleX="127699" custScaleY="35552" custLinFactX="200000" custLinFactY="10589" custLinFactNeighborX="266727" custLinFactNeighborY="100000"/>
      <dgm:spPr>
        <a:solidFill>
          <a:schemeClr val="accent2">
            <a:lumMod val="50000"/>
          </a:schemeClr>
        </a:solidFill>
      </dgm:spPr>
      <dgm:t>
        <a:bodyPr/>
        <a:lstStyle/>
        <a:p>
          <a:endParaRPr kumimoji="1" lang="ja-JP" altLang="en-US"/>
        </a:p>
      </dgm:t>
    </dgm:pt>
    <dgm:pt modelId="{FB3D90C1-D618-49E1-BE1A-879668AE123D}" type="pres">
      <dgm:prSet presAssocID="{E4C46D16-6CA1-4F21-8DA3-C692CF013803}" presName="center2" presStyleLbl="fgShp" presStyleIdx="1" presStyleCnt="2" custFlipVert="1" custFlipHor="1" custScaleX="28504" custScaleY="111232" custLinFactX="200000" custLinFactNeighborX="245234" custLinFactNeighborY="-21146"/>
      <dgm:spPr/>
    </dgm:pt>
  </dgm:ptLst>
  <dgm:cxnLst>
    <dgm:cxn modelId="{0CAB634C-C537-4FBB-AA39-E78D22BE7AE4}" srcId="{E9368E06-096B-440D-974C-2A31D6F65188}" destId="{918B5375-C6A0-4110-96DE-940E29ECB586}" srcOrd="0" destOrd="0" parTransId="{95724B9C-AFB3-480E-949A-CFC7D666E468}" sibTransId="{3C3336B0-1C3C-4944-ACAC-6304546B1200}"/>
    <dgm:cxn modelId="{D1970599-A839-4E0C-B696-A3268D242BDB}" srcId="{51E79602-DFC8-45C3-AA1C-B67338596F59}" destId="{46F37DA5-6D92-4791-8F36-1A8C1B8A58AC}" srcOrd="0" destOrd="0" parTransId="{85A743DE-5700-47EA-9059-FF6BE197B23C}" sibTransId="{C155C6AB-AF4E-47F6-AB3C-A87C20EA1EBB}"/>
    <dgm:cxn modelId="{F92A764A-2964-407E-9CB6-A9F604E434D4}" srcId="{E4C46D16-6CA1-4F21-8DA3-C692CF013803}" destId="{F11CDC86-E158-4AB8-9F8A-707F7FC2BED1}" srcOrd="0" destOrd="0" parTransId="{04D3B8D5-585A-4ADA-9C47-57ED7C70B78E}" sibTransId="{0C48B8E8-3AA2-457A-BDCA-1CC3FE1000C8}"/>
    <dgm:cxn modelId="{7151785C-E3EA-4249-873D-DDA738046ACB}" type="presOf" srcId="{918B5375-C6A0-4110-96DE-940E29ECB586}" destId="{FA50B8D9-010D-4179-9079-8B22A24496C5}" srcOrd="0" destOrd="0" presId="urn:microsoft.com/office/officeart/2005/8/layout/cycle4"/>
    <dgm:cxn modelId="{03A4DE47-E970-424B-AB76-28C313A3601C}" srcId="{E4C46D16-6CA1-4F21-8DA3-C692CF013803}" destId="{E9368E06-096B-440D-974C-2A31D6F65188}" srcOrd="3" destOrd="0" parTransId="{369E454A-712F-42D7-9FC1-ECB6570F0A1F}" sibTransId="{EF5DDE59-1811-4759-AAFA-7BDEB360EA25}"/>
    <dgm:cxn modelId="{82294F4B-BDCF-435D-A026-EB49A0136290}" srcId="{B5E11614-A64B-4049-9440-ADDEB72B002B}" destId="{A78CF867-52EA-4763-AF10-BC447366EEAC}" srcOrd="0" destOrd="0" parTransId="{27B95D1A-FA60-4B16-8100-3329007C926F}" sibTransId="{E793D74F-A579-4798-B678-76EC2744E86C}"/>
    <dgm:cxn modelId="{9A85ECF5-345D-49CC-984A-DD7F4C41F187}" type="presOf" srcId="{E9368E06-096B-440D-974C-2A31D6F65188}" destId="{4E0190EA-59D9-4CA8-A794-BCFF013C4323}" srcOrd="0" destOrd="0" presId="urn:microsoft.com/office/officeart/2005/8/layout/cycle4"/>
    <dgm:cxn modelId="{1CBA8D79-7545-4392-8EBC-C00D614D5CA4}" type="presOf" srcId="{46F37DA5-6D92-4791-8F36-1A8C1B8A58AC}" destId="{BD764CE2-63A9-4B48-859D-0AC98E2BF02F}" srcOrd="0" destOrd="0" presId="urn:microsoft.com/office/officeart/2005/8/layout/cycle4"/>
    <dgm:cxn modelId="{B1DA830F-A710-423A-9902-70310E9B78D4}" type="presOf" srcId="{46F37DA5-6D92-4791-8F36-1A8C1B8A58AC}" destId="{751BAB0A-B48A-4A3E-B4B7-BCFA05D3F623}" srcOrd="1" destOrd="0" presId="urn:microsoft.com/office/officeart/2005/8/layout/cycle4"/>
    <dgm:cxn modelId="{2A46A2F9-BECB-49D9-8377-C6621AF78289}" type="presOf" srcId="{918B5375-C6A0-4110-96DE-940E29ECB586}" destId="{732A9DCB-F2EB-489C-8902-8280C1DDCA2E}" srcOrd="1" destOrd="0" presId="urn:microsoft.com/office/officeart/2005/8/layout/cycle4"/>
    <dgm:cxn modelId="{209461CF-161E-45E8-A22D-2ADCE18138A5}" type="presOf" srcId="{E4C46D16-6CA1-4F21-8DA3-C692CF013803}" destId="{4A3337BD-CBBA-498C-99B5-E9525171C564}" srcOrd="0" destOrd="0" presId="urn:microsoft.com/office/officeart/2005/8/layout/cycle4"/>
    <dgm:cxn modelId="{D6B78831-9BC8-4105-BF06-8F435889BB26}" type="presOf" srcId="{A78CF867-52EA-4763-AF10-BC447366EEAC}" destId="{23538D7E-41A4-4C03-BC7C-28E5622199FE}" srcOrd="1" destOrd="0" presId="urn:microsoft.com/office/officeart/2005/8/layout/cycle4"/>
    <dgm:cxn modelId="{8766E661-2280-4D65-A102-3BC0E725DA30}" type="presOf" srcId="{63234D3B-2A1F-4967-B78F-585A5CD83B92}" destId="{C8CAAF3D-533A-44BE-A1E3-3F8E8A6D809F}" srcOrd="0" destOrd="0" presId="urn:microsoft.com/office/officeart/2005/8/layout/cycle4"/>
    <dgm:cxn modelId="{53446CDB-4358-42BD-AFA1-E1EB56B34814}" type="presOf" srcId="{B5E11614-A64B-4049-9440-ADDEB72B002B}" destId="{574B4132-276B-4887-81DC-1A351BCBF0A8}" srcOrd="0" destOrd="0" presId="urn:microsoft.com/office/officeart/2005/8/layout/cycle4"/>
    <dgm:cxn modelId="{0351CE82-94FC-465B-AFEE-C9DFA4BC5529}" srcId="{E4C46D16-6CA1-4F21-8DA3-C692CF013803}" destId="{51E79602-DFC8-45C3-AA1C-B67338596F59}" srcOrd="2" destOrd="0" parTransId="{F2629C82-B236-4E49-8CDF-A567F38439B3}" sibTransId="{139DBFFC-ED0B-415B-B8B1-5603AAA73622}"/>
    <dgm:cxn modelId="{B3F7B96C-0F1C-4994-ADBE-A3FB938F39A5}" type="presOf" srcId="{51E79602-DFC8-45C3-AA1C-B67338596F59}" destId="{4A6FE229-3116-4C58-B8A9-7FC711B36557}" srcOrd="0" destOrd="0" presId="urn:microsoft.com/office/officeart/2005/8/layout/cycle4"/>
    <dgm:cxn modelId="{E078E95E-DF69-41AB-88BD-DD0D7BBD85DB}" type="presOf" srcId="{A78CF867-52EA-4763-AF10-BC447366EEAC}" destId="{19489AD0-FB28-4AEC-9CC9-F706EF206897}" srcOrd="0" destOrd="0" presId="urn:microsoft.com/office/officeart/2005/8/layout/cycle4"/>
    <dgm:cxn modelId="{9E59A6B5-4D5A-452A-B572-90B25767E81F}" srcId="{F11CDC86-E158-4AB8-9F8A-707F7FC2BED1}" destId="{63234D3B-2A1F-4967-B78F-585A5CD83B92}" srcOrd="0" destOrd="0" parTransId="{98BF5D34-3617-4F8D-A6AB-281DF38AE47F}" sibTransId="{F589BFCC-2430-497B-9B0E-A33B1C17EA4A}"/>
    <dgm:cxn modelId="{15493E0C-6214-422A-B2C1-7782F3FDAAD6}" type="presOf" srcId="{F11CDC86-E158-4AB8-9F8A-707F7FC2BED1}" destId="{558CEF13-DA13-49A4-9858-9E34404827C7}" srcOrd="0" destOrd="0" presId="urn:microsoft.com/office/officeart/2005/8/layout/cycle4"/>
    <dgm:cxn modelId="{FD43020B-EF37-4941-8AB9-5959E6CAFD22}" type="presOf" srcId="{63234D3B-2A1F-4967-B78F-585A5CD83B92}" destId="{5FDAB035-CF35-4F4B-9B7D-481A31B4A548}" srcOrd="1" destOrd="0" presId="urn:microsoft.com/office/officeart/2005/8/layout/cycle4"/>
    <dgm:cxn modelId="{9F0C09A8-A00E-489F-957E-D74F470E4864}" srcId="{E4C46D16-6CA1-4F21-8DA3-C692CF013803}" destId="{B5E11614-A64B-4049-9440-ADDEB72B002B}" srcOrd="1" destOrd="0" parTransId="{A75A7616-916D-44FD-A2BA-0C10D0A22B13}" sibTransId="{BB2CE6E0-2B90-456E-B802-203A69053AA5}"/>
    <dgm:cxn modelId="{73F6BF60-B62F-4DEC-A4F9-FE9670C11E38}" type="presParOf" srcId="{4A3337BD-CBBA-498C-99B5-E9525171C564}" destId="{32B03876-A598-4046-8357-3BD1205D8B52}" srcOrd="0" destOrd="0" presId="urn:microsoft.com/office/officeart/2005/8/layout/cycle4"/>
    <dgm:cxn modelId="{2CA1418C-57B0-4A17-84BE-1370ECFE59FF}" type="presParOf" srcId="{32B03876-A598-4046-8357-3BD1205D8B52}" destId="{9F52ACF9-AF63-496A-9D32-9D4AA947DAD5}" srcOrd="0" destOrd="0" presId="urn:microsoft.com/office/officeart/2005/8/layout/cycle4"/>
    <dgm:cxn modelId="{F35A3849-699B-49B8-A85D-8990A8A4178C}" type="presParOf" srcId="{9F52ACF9-AF63-496A-9D32-9D4AA947DAD5}" destId="{C8CAAF3D-533A-44BE-A1E3-3F8E8A6D809F}" srcOrd="0" destOrd="0" presId="urn:microsoft.com/office/officeart/2005/8/layout/cycle4"/>
    <dgm:cxn modelId="{8095D9D5-617B-488E-9F12-B0DA7D2264E3}" type="presParOf" srcId="{9F52ACF9-AF63-496A-9D32-9D4AA947DAD5}" destId="{5FDAB035-CF35-4F4B-9B7D-481A31B4A548}" srcOrd="1" destOrd="0" presId="urn:microsoft.com/office/officeart/2005/8/layout/cycle4"/>
    <dgm:cxn modelId="{347F3DFD-27BA-4B60-82EE-D2CB641EC7C3}" type="presParOf" srcId="{32B03876-A598-4046-8357-3BD1205D8B52}" destId="{EF50CBA3-CD24-4D91-B1E5-90B0B85FE3BA}" srcOrd="1" destOrd="0" presId="urn:microsoft.com/office/officeart/2005/8/layout/cycle4"/>
    <dgm:cxn modelId="{0C6FD595-9B07-4A38-BF17-EAA05740B473}" type="presParOf" srcId="{EF50CBA3-CD24-4D91-B1E5-90B0B85FE3BA}" destId="{19489AD0-FB28-4AEC-9CC9-F706EF206897}" srcOrd="0" destOrd="0" presId="urn:microsoft.com/office/officeart/2005/8/layout/cycle4"/>
    <dgm:cxn modelId="{535B9499-4B2A-4620-BB54-DE0623259F6C}" type="presParOf" srcId="{EF50CBA3-CD24-4D91-B1E5-90B0B85FE3BA}" destId="{23538D7E-41A4-4C03-BC7C-28E5622199FE}" srcOrd="1" destOrd="0" presId="urn:microsoft.com/office/officeart/2005/8/layout/cycle4"/>
    <dgm:cxn modelId="{79A071D8-90A2-4CAB-BF6D-BFB2664DF9E7}" type="presParOf" srcId="{32B03876-A598-4046-8357-3BD1205D8B52}" destId="{DBD8BDE9-EDD4-4D83-A0CA-09EEA0934E46}" srcOrd="2" destOrd="0" presId="urn:microsoft.com/office/officeart/2005/8/layout/cycle4"/>
    <dgm:cxn modelId="{50A1227E-B5BA-427A-B135-6869BEC934B1}" type="presParOf" srcId="{DBD8BDE9-EDD4-4D83-A0CA-09EEA0934E46}" destId="{BD764CE2-63A9-4B48-859D-0AC98E2BF02F}" srcOrd="0" destOrd="0" presId="urn:microsoft.com/office/officeart/2005/8/layout/cycle4"/>
    <dgm:cxn modelId="{D12F90E0-1D6A-4818-B787-62A608C1A570}" type="presParOf" srcId="{DBD8BDE9-EDD4-4D83-A0CA-09EEA0934E46}" destId="{751BAB0A-B48A-4A3E-B4B7-BCFA05D3F623}" srcOrd="1" destOrd="0" presId="urn:microsoft.com/office/officeart/2005/8/layout/cycle4"/>
    <dgm:cxn modelId="{5A78B254-5BF3-46EC-9A2C-FD4A6C2248D9}" type="presParOf" srcId="{32B03876-A598-4046-8357-3BD1205D8B52}" destId="{55C9E10E-0429-4AB2-A1A9-407FF8BDD913}" srcOrd="3" destOrd="0" presId="urn:microsoft.com/office/officeart/2005/8/layout/cycle4"/>
    <dgm:cxn modelId="{87609D59-D41F-4467-B183-E187C9839AE8}" type="presParOf" srcId="{55C9E10E-0429-4AB2-A1A9-407FF8BDD913}" destId="{FA50B8D9-010D-4179-9079-8B22A24496C5}" srcOrd="0" destOrd="0" presId="urn:microsoft.com/office/officeart/2005/8/layout/cycle4"/>
    <dgm:cxn modelId="{1B6D6549-CCF1-47AB-AF69-B122EC1FAD3C}" type="presParOf" srcId="{55C9E10E-0429-4AB2-A1A9-407FF8BDD913}" destId="{732A9DCB-F2EB-489C-8902-8280C1DDCA2E}" srcOrd="1" destOrd="0" presId="urn:microsoft.com/office/officeart/2005/8/layout/cycle4"/>
    <dgm:cxn modelId="{7E90FE33-84B3-4840-BB0F-231B339187B7}" type="presParOf" srcId="{32B03876-A598-4046-8357-3BD1205D8B52}" destId="{03AA3F42-13B5-4012-B933-334EB3652FD8}" srcOrd="4" destOrd="0" presId="urn:microsoft.com/office/officeart/2005/8/layout/cycle4"/>
    <dgm:cxn modelId="{0910A953-F66E-4BA2-8463-D3B134D30A38}" type="presParOf" srcId="{4A3337BD-CBBA-498C-99B5-E9525171C564}" destId="{070285CC-5920-4A9F-83D4-AE47010B15BE}" srcOrd="1" destOrd="0" presId="urn:microsoft.com/office/officeart/2005/8/layout/cycle4"/>
    <dgm:cxn modelId="{E19C7782-AFAD-4B74-9A49-56112A422A83}" type="presParOf" srcId="{070285CC-5920-4A9F-83D4-AE47010B15BE}" destId="{558CEF13-DA13-49A4-9858-9E34404827C7}" srcOrd="0" destOrd="0" presId="urn:microsoft.com/office/officeart/2005/8/layout/cycle4"/>
    <dgm:cxn modelId="{849A2DBB-75F4-4674-B633-A3813AEF57DA}" type="presParOf" srcId="{070285CC-5920-4A9F-83D4-AE47010B15BE}" destId="{574B4132-276B-4887-81DC-1A351BCBF0A8}" srcOrd="1" destOrd="0" presId="urn:microsoft.com/office/officeart/2005/8/layout/cycle4"/>
    <dgm:cxn modelId="{A9FCB700-F032-40A2-9FF2-07BA688945CD}" type="presParOf" srcId="{070285CC-5920-4A9F-83D4-AE47010B15BE}" destId="{4A6FE229-3116-4C58-B8A9-7FC711B36557}" srcOrd="2" destOrd="0" presId="urn:microsoft.com/office/officeart/2005/8/layout/cycle4"/>
    <dgm:cxn modelId="{434030FA-5A72-40E8-A348-3517196E3B03}" type="presParOf" srcId="{070285CC-5920-4A9F-83D4-AE47010B15BE}" destId="{4E0190EA-59D9-4CA8-A794-BCFF013C4323}" srcOrd="3" destOrd="0" presId="urn:microsoft.com/office/officeart/2005/8/layout/cycle4"/>
    <dgm:cxn modelId="{DCA36567-4849-4DC5-9BC8-7E4384CD49DF}" type="presParOf" srcId="{070285CC-5920-4A9F-83D4-AE47010B15BE}" destId="{B1A1BB6B-CF04-4F5C-9CDF-E5C845EEE71E}" srcOrd="4" destOrd="0" presId="urn:microsoft.com/office/officeart/2005/8/layout/cycle4"/>
    <dgm:cxn modelId="{48D53612-6A9B-4826-B1A0-2D2B6EF50489}" type="presParOf" srcId="{4A3337BD-CBBA-498C-99B5-E9525171C564}" destId="{8B4A88A4-5D9B-4B44-AE43-76D1C391E3DB}" srcOrd="2" destOrd="0" presId="urn:microsoft.com/office/officeart/2005/8/layout/cycle4"/>
    <dgm:cxn modelId="{55552AE0-51A2-42FD-B779-C89DC015196A}" type="presParOf" srcId="{4A3337BD-CBBA-498C-99B5-E9525171C564}" destId="{FB3D90C1-D618-49E1-BE1A-879668AE123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5E3256-C7B8-4B64-84BF-8B89075CE704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7C6CF524-504B-4F93-AB77-5B71EB5A3E84}">
      <dgm:prSet phldrT="[テキスト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kumimoji="1" lang="ja-JP" altLang="en-US" dirty="0"/>
            <a:t>継続的な</a:t>
          </a:r>
          <a:endParaRPr kumimoji="1" lang="en-US" altLang="ja-JP" dirty="0"/>
        </a:p>
        <a:p>
          <a:r>
            <a:rPr kumimoji="1" lang="ja-JP" altLang="en-US" dirty="0"/>
            <a:t>企業価値の</a:t>
          </a:r>
          <a:endParaRPr kumimoji="1" lang="en-US" altLang="ja-JP" dirty="0"/>
        </a:p>
        <a:p>
          <a:r>
            <a:rPr kumimoji="1" lang="ja-JP" altLang="en-US" dirty="0"/>
            <a:t>向上</a:t>
          </a:r>
        </a:p>
      </dgm:t>
    </dgm:pt>
    <dgm:pt modelId="{8FF286D3-2079-49C6-A933-5DD9BD7A27AC}" type="parTrans" cxnId="{BC0BBF71-334F-4826-A7FA-9E27668F318F}">
      <dgm:prSet/>
      <dgm:spPr/>
      <dgm:t>
        <a:bodyPr/>
        <a:lstStyle/>
        <a:p>
          <a:endParaRPr kumimoji="1" lang="ja-JP" altLang="en-US"/>
        </a:p>
      </dgm:t>
    </dgm:pt>
    <dgm:pt modelId="{95E64AA9-E146-4D67-9C97-912D6F56C7B7}" type="sibTrans" cxnId="{BC0BBF71-334F-4826-A7FA-9E27668F318F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kumimoji="1" lang="ja-JP" altLang="en-US"/>
        </a:p>
      </dgm:t>
    </dgm:pt>
    <dgm:pt modelId="{5F79DAE0-5A4F-46FA-A41F-808722C0A2F9}">
      <dgm:prSet phldrT="[テキスト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kumimoji="1" lang="ja-JP" altLang="en-US" dirty="0"/>
            <a:t>業務の効率化</a:t>
          </a:r>
        </a:p>
      </dgm:t>
    </dgm:pt>
    <dgm:pt modelId="{A9C65CC9-2DF8-4847-A339-9BBD55798801}" type="parTrans" cxnId="{C8137508-42BE-4067-9E9E-221BE55CD13A}">
      <dgm:prSet/>
      <dgm:spPr/>
      <dgm:t>
        <a:bodyPr/>
        <a:lstStyle/>
        <a:p>
          <a:endParaRPr kumimoji="1" lang="ja-JP" altLang="en-US"/>
        </a:p>
      </dgm:t>
    </dgm:pt>
    <dgm:pt modelId="{643815AE-1163-44B3-ACB8-D6FFD2C37112}" type="sibTrans" cxnId="{C8137508-42BE-4067-9E9E-221BE55CD13A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kumimoji="1" lang="ja-JP" altLang="en-US"/>
        </a:p>
      </dgm:t>
    </dgm:pt>
    <dgm:pt modelId="{B586D052-9E75-4CF6-B716-7259C152E7AC}">
      <dgm:prSet phldrT="[テキスト]"/>
      <dgm:spPr>
        <a:solidFill>
          <a:schemeClr val="accent4"/>
        </a:solidFill>
      </dgm:spPr>
      <dgm:t>
        <a:bodyPr/>
        <a:lstStyle/>
        <a:p>
          <a:r>
            <a:rPr kumimoji="1" lang="ja-JP" altLang="en-US" dirty="0"/>
            <a:t>知的生産性の</a:t>
          </a:r>
          <a:endParaRPr kumimoji="1" lang="en-US" altLang="ja-JP" dirty="0"/>
        </a:p>
        <a:p>
          <a:r>
            <a:rPr kumimoji="1" lang="ja-JP" altLang="en-US" dirty="0"/>
            <a:t>創出・向上</a:t>
          </a:r>
        </a:p>
      </dgm:t>
    </dgm:pt>
    <dgm:pt modelId="{83328236-3FCE-4B30-9B8C-B55DB13918D4}" type="parTrans" cxnId="{1C5E7446-07D5-4389-9F49-855A47313120}">
      <dgm:prSet/>
      <dgm:spPr/>
      <dgm:t>
        <a:bodyPr/>
        <a:lstStyle/>
        <a:p>
          <a:endParaRPr kumimoji="1" lang="ja-JP" altLang="en-US"/>
        </a:p>
      </dgm:t>
    </dgm:pt>
    <dgm:pt modelId="{D336DC3E-D55C-4334-83E4-033695C1F19C}" type="sibTrans" cxnId="{1C5E7446-07D5-4389-9F49-855A47313120}">
      <dgm:prSet/>
      <dgm:spPr/>
      <dgm:t>
        <a:bodyPr/>
        <a:lstStyle/>
        <a:p>
          <a:endParaRPr kumimoji="1" lang="ja-JP" altLang="en-US"/>
        </a:p>
      </dgm:t>
    </dgm:pt>
    <dgm:pt modelId="{0273797E-0D32-46F5-BFEC-4FF8F53F2FA0}" type="pres">
      <dgm:prSet presAssocID="{615E3256-C7B8-4B64-84BF-8B89075CE704}" presName="linearFlow" presStyleCnt="0">
        <dgm:presLayoutVars>
          <dgm:dir/>
          <dgm:resizeHandles val="exact"/>
        </dgm:presLayoutVars>
      </dgm:prSet>
      <dgm:spPr/>
    </dgm:pt>
    <dgm:pt modelId="{CB4386ED-C825-4341-B420-657BBF6FFC93}" type="pres">
      <dgm:prSet presAssocID="{7C6CF524-504B-4F93-AB77-5B71EB5A3E84}" presName="node" presStyleLbl="node1" presStyleIdx="0" presStyleCnt="3" custLinFactNeighborX="-929" custLinFactNeighborY="-5925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87D6D6D-A967-47F8-BAB3-9FCD3A8BC361}" type="pres">
      <dgm:prSet presAssocID="{95E64AA9-E146-4D67-9C97-912D6F56C7B7}" presName="spacerL" presStyleCnt="0"/>
      <dgm:spPr/>
    </dgm:pt>
    <dgm:pt modelId="{03F941A6-51E3-4B11-A133-4582744B7BFF}" type="pres">
      <dgm:prSet presAssocID="{95E64AA9-E146-4D67-9C97-912D6F56C7B7}" presName="sibTrans" presStyleLbl="sibTrans2D1" presStyleIdx="0" presStyleCnt="2" custLinFactX="261687" custLinFactNeighborX="300000" custLinFactNeighborY="-85378"/>
      <dgm:spPr/>
      <dgm:t>
        <a:bodyPr/>
        <a:lstStyle/>
        <a:p>
          <a:endParaRPr kumimoji="1" lang="ja-JP" altLang="en-US"/>
        </a:p>
      </dgm:t>
    </dgm:pt>
    <dgm:pt modelId="{D863849E-823C-4CCF-9F1E-DA2EABC06E86}" type="pres">
      <dgm:prSet presAssocID="{95E64AA9-E146-4D67-9C97-912D6F56C7B7}" presName="spacerR" presStyleCnt="0"/>
      <dgm:spPr/>
    </dgm:pt>
    <dgm:pt modelId="{3DF0FD4A-4742-4C49-88FA-6EBA83C85E3C}" type="pres">
      <dgm:prSet presAssocID="{5F79DAE0-5A4F-46FA-A41F-808722C0A2F9}" presName="node" presStyleLbl="node1" presStyleIdx="1" presStyleCnt="3" custLinFactNeighborY="-5925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EDEBB09-5723-4F86-93B1-42EF8FE4E8DC}" type="pres">
      <dgm:prSet presAssocID="{643815AE-1163-44B3-ACB8-D6FFD2C37112}" presName="spacerL" presStyleCnt="0"/>
      <dgm:spPr/>
    </dgm:pt>
    <dgm:pt modelId="{E0850E52-5281-4894-9F61-B3DCA8049D68}" type="pres">
      <dgm:prSet presAssocID="{643815AE-1163-44B3-ACB8-D6FFD2C37112}" presName="sibTrans" presStyleLbl="sibTrans2D1" presStyleIdx="1" presStyleCnt="2" custLinFactX="-261164" custLinFactNeighborX="-300000" custLinFactNeighborY="-84148"/>
      <dgm:spPr/>
      <dgm:t>
        <a:bodyPr/>
        <a:lstStyle/>
        <a:p>
          <a:endParaRPr kumimoji="1" lang="ja-JP" altLang="en-US"/>
        </a:p>
      </dgm:t>
    </dgm:pt>
    <dgm:pt modelId="{276B7D99-A839-4CE6-9EFD-8D2C1A8D576F}" type="pres">
      <dgm:prSet presAssocID="{643815AE-1163-44B3-ACB8-D6FFD2C37112}" presName="spacerR" presStyleCnt="0"/>
      <dgm:spPr/>
    </dgm:pt>
    <dgm:pt modelId="{E07EA357-F9E3-4FB3-8464-3D15939BB882}" type="pres">
      <dgm:prSet presAssocID="{B586D052-9E75-4CF6-B716-7259C152E7AC}" presName="node" presStyleLbl="node1" presStyleIdx="2" presStyleCnt="3" custLinFactNeighborX="-6578" custLinFactNeighborY="-5925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8F9BBB2B-D111-4CCA-9951-E14868C8468C}" type="presOf" srcId="{7C6CF524-504B-4F93-AB77-5B71EB5A3E84}" destId="{CB4386ED-C825-4341-B420-657BBF6FFC93}" srcOrd="0" destOrd="0" presId="urn:microsoft.com/office/officeart/2005/8/layout/equation1"/>
    <dgm:cxn modelId="{C8137508-42BE-4067-9E9E-221BE55CD13A}" srcId="{615E3256-C7B8-4B64-84BF-8B89075CE704}" destId="{5F79DAE0-5A4F-46FA-A41F-808722C0A2F9}" srcOrd="1" destOrd="0" parTransId="{A9C65CC9-2DF8-4847-A339-9BBD55798801}" sibTransId="{643815AE-1163-44B3-ACB8-D6FFD2C37112}"/>
    <dgm:cxn modelId="{C80CC8A1-78F0-4757-ABF4-3C12874F8B8C}" type="presOf" srcId="{643815AE-1163-44B3-ACB8-D6FFD2C37112}" destId="{E0850E52-5281-4894-9F61-B3DCA8049D68}" srcOrd="0" destOrd="0" presId="urn:microsoft.com/office/officeart/2005/8/layout/equation1"/>
    <dgm:cxn modelId="{0F08DCFC-F5A1-4912-9047-B06705315D4B}" type="presOf" srcId="{B586D052-9E75-4CF6-B716-7259C152E7AC}" destId="{E07EA357-F9E3-4FB3-8464-3D15939BB882}" srcOrd="0" destOrd="0" presId="urn:microsoft.com/office/officeart/2005/8/layout/equation1"/>
    <dgm:cxn modelId="{1B0D3905-C65A-4250-B732-7D24162634B3}" type="presOf" srcId="{615E3256-C7B8-4B64-84BF-8B89075CE704}" destId="{0273797E-0D32-46F5-BFEC-4FF8F53F2FA0}" srcOrd="0" destOrd="0" presId="urn:microsoft.com/office/officeart/2005/8/layout/equation1"/>
    <dgm:cxn modelId="{F6C48616-21D4-47D0-9E73-6B198F9FBCE7}" type="presOf" srcId="{95E64AA9-E146-4D67-9C97-912D6F56C7B7}" destId="{03F941A6-51E3-4B11-A133-4582744B7BFF}" srcOrd="0" destOrd="0" presId="urn:microsoft.com/office/officeart/2005/8/layout/equation1"/>
    <dgm:cxn modelId="{1C5E7446-07D5-4389-9F49-855A47313120}" srcId="{615E3256-C7B8-4B64-84BF-8B89075CE704}" destId="{B586D052-9E75-4CF6-B716-7259C152E7AC}" srcOrd="2" destOrd="0" parTransId="{83328236-3FCE-4B30-9B8C-B55DB13918D4}" sibTransId="{D336DC3E-D55C-4334-83E4-033695C1F19C}"/>
    <dgm:cxn modelId="{BC0BBF71-334F-4826-A7FA-9E27668F318F}" srcId="{615E3256-C7B8-4B64-84BF-8B89075CE704}" destId="{7C6CF524-504B-4F93-AB77-5B71EB5A3E84}" srcOrd="0" destOrd="0" parTransId="{8FF286D3-2079-49C6-A933-5DD9BD7A27AC}" sibTransId="{95E64AA9-E146-4D67-9C97-912D6F56C7B7}"/>
    <dgm:cxn modelId="{2BB3217A-5923-4A22-BD18-2722D7528F23}" type="presOf" srcId="{5F79DAE0-5A4F-46FA-A41F-808722C0A2F9}" destId="{3DF0FD4A-4742-4C49-88FA-6EBA83C85E3C}" srcOrd="0" destOrd="0" presId="urn:microsoft.com/office/officeart/2005/8/layout/equation1"/>
    <dgm:cxn modelId="{AA2B30C9-C9B8-44BF-8FC7-0E603E29C2C9}" type="presParOf" srcId="{0273797E-0D32-46F5-BFEC-4FF8F53F2FA0}" destId="{CB4386ED-C825-4341-B420-657BBF6FFC93}" srcOrd="0" destOrd="0" presId="urn:microsoft.com/office/officeart/2005/8/layout/equation1"/>
    <dgm:cxn modelId="{1B5B7BE9-4F9D-4F14-99AB-3A0AF1D27ACE}" type="presParOf" srcId="{0273797E-0D32-46F5-BFEC-4FF8F53F2FA0}" destId="{B87D6D6D-A967-47F8-BAB3-9FCD3A8BC361}" srcOrd="1" destOrd="0" presId="urn:microsoft.com/office/officeart/2005/8/layout/equation1"/>
    <dgm:cxn modelId="{990A961F-69F0-4C21-A2FF-643DCA69395F}" type="presParOf" srcId="{0273797E-0D32-46F5-BFEC-4FF8F53F2FA0}" destId="{03F941A6-51E3-4B11-A133-4582744B7BFF}" srcOrd="2" destOrd="0" presId="urn:microsoft.com/office/officeart/2005/8/layout/equation1"/>
    <dgm:cxn modelId="{0CC07CA5-971E-4AE4-9E97-63238905CE40}" type="presParOf" srcId="{0273797E-0D32-46F5-BFEC-4FF8F53F2FA0}" destId="{D863849E-823C-4CCF-9F1E-DA2EABC06E86}" srcOrd="3" destOrd="0" presId="urn:microsoft.com/office/officeart/2005/8/layout/equation1"/>
    <dgm:cxn modelId="{2A24B86B-DD5A-4079-A65D-1507C4A2AC28}" type="presParOf" srcId="{0273797E-0D32-46F5-BFEC-4FF8F53F2FA0}" destId="{3DF0FD4A-4742-4C49-88FA-6EBA83C85E3C}" srcOrd="4" destOrd="0" presId="urn:microsoft.com/office/officeart/2005/8/layout/equation1"/>
    <dgm:cxn modelId="{F0794460-F388-4AFE-87BC-2A5F0790CA51}" type="presParOf" srcId="{0273797E-0D32-46F5-BFEC-4FF8F53F2FA0}" destId="{EEDEBB09-5723-4F86-93B1-42EF8FE4E8DC}" srcOrd="5" destOrd="0" presId="urn:microsoft.com/office/officeart/2005/8/layout/equation1"/>
    <dgm:cxn modelId="{B07BF045-0F70-40EC-883D-5FCC176E1E10}" type="presParOf" srcId="{0273797E-0D32-46F5-BFEC-4FF8F53F2FA0}" destId="{E0850E52-5281-4894-9F61-B3DCA8049D68}" srcOrd="6" destOrd="0" presId="urn:microsoft.com/office/officeart/2005/8/layout/equation1"/>
    <dgm:cxn modelId="{5D2C9F72-A530-4023-AC41-A5179C9C02A7}" type="presParOf" srcId="{0273797E-0D32-46F5-BFEC-4FF8F53F2FA0}" destId="{276B7D99-A839-4CE6-9EFD-8D2C1A8D576F}" srcOrd="7" destOrd="0" presId="urn:microsoft.com/office/officeart/2005/8/layout/equation1"/>
    <dgm:cxn modelId="{D5D2A6C6-342C-460A-8A7B-8807AD64619B}" type="presParOf" srcId="{0273797E-0D32-46F5-BFEC-4FF8F53F2FA0}" destId="{E07EA357-F9E3-4FB3-8464-3D15939BB882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2969F6-5D4B-4446-B765-26E91846E049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2E3C428E-0414-44DA-B82F-A59C851BFE80}">
      <dgm:prSet phldrT="[テキスト]"/>
      <dgm:spPr>
        <a:solidFill>
          <a:schemeClr val="accent4"/>
        </a:solidFill>
      </dgm:spPr>
      <dgm:t>
        <a:bodyPr/>
        <a:lstStyle/>
        <a:p>
          <a:r>
            <a:rPr kumimoji="1" lang="ja-JP" altLang="en-US" dirty="0"/>
            <a:t>知的生産性の</a:t>
          </a:r>
          <a:endParaRPr kumimoji="1" lang="en-US" altLang="ja-JP" dirty="0"/>
        </a:p>
        <a:p>
          <a:r>
            <a:rPr kumimoji="1" lang="ja-JP" altLang="en-US" dirty="0"/>
            <a:t>創出・向上</a:t>
          </a:r>
        </a:p>
      </dgm:t>
    </dgm:pt>
    <dgm:pt modelId="{6C747D1B-B6E2-4BB7-BE77-3A760B608C8A}" type="parTrans" cxnId="{94672EDB-C267-4E15-A365-5370E14B39EB}">
      <dgm:prSet/>
      <dgm:spPr/>
      <dgm:t>
        <a:bodyPr/>
        <a:lstStyle/>
        <a:p>
          <a:endParaRPr kumimoji="1" lang="ja-JP" altLang="en-US"/>
        </a:p>
      </dgm:t>
    </dgm:pt>
    <dgm:pt modelId="{811669B6-8584-4E15-8CBA-0195C83390C1}" type="sibTrans" cxnId="{94672EDB-C267-4E15-A365-5370E14B39EB}">
      <dgm:prSet/>
      <dgm:spPr/>
      <dgm:t>
        <a:bodyPr/>
        <a:lstStyle/>
        <a:p>
          <a:endParaRPr kumimoji="1" lang="ja-JP" altLang="en-US"/>
        </a:p>
      </dgm:t>
    </dgm:pt>
    <dgm:pt modelId="{25C3E09A-A54C-4AB8-B3D7-883F8A9ABEC0}">
      <dgm:prSet phldrT="[テキスト]" phldr="1"/>
      <dgm:spPr/>
      <dgm:t>
        <a:bodyPr/>
        <a:lstStyle/>
        <a:p>
          <a:endParaRPr kumimoji="1" lang="ja-JP" altLang="en-US" dirty="0"/>
        </a:p>
      </dgm:t>
    </dgm:pt>
    <dgm:pt modelId="{C20854C7-9646-4B3C-B0FD-032304A8ABCA}" type="parTrans" cxnId="{1FA4D973-E3F0-4579-B2BF-CA381F541BA1}">
      <dgm:prSet/>
      <dgm:spPr/>
      <dgm:t>
        <a:bodyPr/>
        <a:lstStyle/>
        <a:p>
          <a:endParaRPr kumimoji="1" lang="ja-JP" altLang="en-US"/>
        </a:p>
      </dgm:t>
    </dgm:pt>
    <dgm:pt modelId="{4A31B1B1-1950-4407-B616-142D982724B4}" type="sibTrans" cxnId="{1FA4D973-E3F0-4579-B2BF-CA381F541BA1}">
      <dgm:prSet/>
      <dgm:spPr/>
      <dgm:t>
        <a:bodyPr/>
        <a:lstStyle/>
        <a:p>
          <a:endParaRPr kumimoji="1" lang="ja-JP" altLang="en-US"/>
        </a:p>
      </dgm:t>
    </dgm:pt>
    <dgm:pt modelId="{735C080B-BC49-4BF5-8BC8-1E9D9E33973F}">
      <dgm:prSet phldrT="[テキスト]" phldr="1"/>
      <dgm:spPr/>
      <dgm:t>
        <a:bodyPr/>
        <a:lstStyle/>
        <a:p>
          <a:endParaRPr kumimoji="1" lang="ja-JP" altLang="en-US" dirty="0"/>
        </a:p>
      </dgm:t>
    </dgm:pt>
    <dgm:pt modelId="{E4890FD6-F274-4A4E-B1BC-742191C37F23}" type="sibTrans" cxnId="{39C1C354-2C21-4517-8671-02A5460C12FB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kumimoji="1" lang="ja-JP" altLang="en-US"/>
        </a:p>
      </dgm:t>
    </dgm:pt>
    <dgm:pt modelId="{BEA81ED4-8632-4075-86DD-5B50D4E45071}" type="parTrans" cxnId="{39C1C354-2C21-4517-8671-02A5460C12FB}">
      <dgm:prSet/>
      <dgm:spPr/>
      <dgm:t>
        <a:bodyPr/>
        <a:lstStyle/>
        <a:p>
          <a:endParaRPr kumimoji="1" lang="ja-JP" altLang="en-US"/>
        </a:p>
      </dgm:t>
    </dgm:pt>
    <dgm:pt modelId="{03E40D6D-4FF5-4B41-B775-D25D573B6618}" type="pres">
      <dgm:prSet presAssocID="{C82969F6-5D4B-4446-B765-26E91846E049}" presName="linearFlow" presStyleCnt="0">
        <dgm:presLayoutVars>
          <dgm:dir/>
          <dgm:resizeHandles val="exact"/>
        </dgm:presLayoutVars>
      </dgm:prSet>
      <dgm:spPr/>
    </dgm:pt>
    <dgm:pt modelId="{CB5A4B39-5286-448F-A808-22DE733A669D}" type="pres">
      <dgm:prSet presAssocID="{2E3C428E-0414-44DA-B82F-A59C851BFE80}" presName="node" presStyleLbl="node1" presStyleIdx="0" presStyleCnt="3" custScaleX="100038" custLinFactX="-113081" custLinFactNeighborX="-200000" custLinFactNeighborY="419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AB1FC6B-C2FE-48B6-AA4D-52F0C15F7E8D}" type="pres">
      <dgm:prSet presAssocID="{811669B6-8584-4E15-8CBA-0195C83390C1}" presName="spacerL" presStyleCnt="0"/>
      <dgm:spPr/>
    </dgm:pt>
    <dgm:pt modelId="{342A6050-E58D-4D24-BE78-79401276F6EE}" type="pres">
      <dgm:prSet presAssocID="{811669B6-8584-4E15-8CBA-0195C83390C1}" presName="sibTrans" presStyleLbl="sibTrans2D1" presStyleIdx="0" presStyleCnt="2" custFlipVert="1" custScaleX="299" custScaleY="2985" custLinFactX="326425" custLinFactNeighborX="400000"/>
      <dgm:spPr/>
      <dgm:t>
        <a:bodyPr/>
        <a:lstStyle/>
        <a:p>
          <a:endParaRPr kumimoji="1" lang="ja-JP" altLang="en-US"/>
        </a:p>
      </dgm:t>
    </dgm:pt>
    <dgm:pt modelId="{1F50F80E-59D6-4854-85FC-6E68F30CE0E2}" type="pres">
      <dgm:prSet presAssocID="{811669B6-8584-4E15-8CBA-0195C83390C1}" presName="spacerR" presStyleCnt="0"/>
      <dgm:spPr/>
    </dgm:pt>
    <dgm:pt modelId="{96F47E7C-8799-4CC3-B791-0FDEE25CEFA0}" type="pres">
      <dgm:prSet presAssocID="{735C080B-BC49-4BF5-8BC8-1E9D9E33973F}" presName="node" presStyleLbl="node1" presStyleIdx="1" presStyleCnt="3" custFlipHor="1" custScaleX="2199" custScaleY="2199" custLinFactX="25467" custLinFactY="-120568" custLinFactNeighborX="100000" custLinFactNeighborY="-20000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9CF3DFF-08D8-43FE-9714-74E17616B439}" type="pres">
      <dgm:prSet presAssocID="{E4890FD6-F274-4A4E-B1BC-742191C37F23}" presName="spacerL" presStyleCnt="0"/>
      <dgm:spPr/>
    </dgm:pt>
    <dgm:pt modelId="{ED163CCB-5995-45BF-BE27-72F50C14EDB0}" type="pres">
      <dgm:prSet presAssocID="{E4890FD6-F274-4A4E-B1BC-742191C37F23}" presName="sibTrans" presStyleLbl="sibTrans2D1" presStyleIdx="1" presStyleCnt="2" custScaleX="100661" custScaleY="97785" custLinFactX="-206613" custLinFactNeighborX="-300000" custLinFactNeighborY="1021"/>
      <dgm:spPr/>
      <dgm:t>
        <a:bodyPr/>
        <a:lstStyle/>
        <a:p>
          <a:endParaRPr kumimoji="1" lang="ja-JP" altLang="en-US"/>
        </a:p>
      </dgm:t>
    </dgm:pt>
    <dgm:pt modelId="{A8533667-C020-4494-8D13-AF44DCD39C42}" type="pres">
      <dgm:prSet presAssocID="{E4890FD6-F274-4A4E-B1BC-742191C37F23}" presName="spacerR" presStyleCnt="0"/>
      <dgm:spPr/>
    </dgm:pt>
    <dgm:pt modelId="{D14B1843-3BFD-4D2F-954B-055E314F70D3}" type="pres">
      <dgm:prSet presAssocID="{25C3E09A-A54C-4AB8-B3D7-883F8A9ABEC0}" presName="node" presStyleLbl="node1" presStyleIdx="2" presStyleCnt="3" custScaleX="2199" custScaleY="13453" custLinFactX="-88762" custLinFactNeighborX="-100000" custLinFactNeighborY="538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0246DC29-43A9-482F-BDD9-77EB6FE80E39}" type="presOf" srcId="{811669B6-8584-4E15-8CBA-0195C83390C1}" destId="{342A6050-E58D-4D24-BE78-79401276F6EE}" srcOrd="0" destOrd="0" presId="urn:microsoft.com/office/officeart/2005/8/layout/equation1"/>
    <dgm:cxn modelId="{1FA4D973-E3F0-4579-B2BF-CA381F541BA1}" srcId="{C82969F6-5D4B-4446-B765-26E91846E049}" destId="{25C3E09A-A54C-4AB8-B3D7-883F8A9ABEC0}" srcOrd="2" destOrd="0" parTransId="{C20854C7-9646-4B3C-B0FD-032304A8ABCA}" sibTransId="{4A31B1B1-1950-4407-B616-142D982724B4}"/>
    <dgm:cxn modelId="{65BFD2B5-BDB0-43CE-AF1A-175B03D52CAC}" type="presOf" srcId="{E4890FD6-F274-4A4E-B1BC-742191C37F23}" destId="{ED163CCB-5995-45BF-BE27-72F50C14EDB0}" srcOrd="0" destOrd="0" presId="urn:microsoft.com/office/officeart/2005/8/layout/equation1"/>
    <dgm:cxn modelId="{671DBB13-BA90-4656-8844-80D16177A504}" type="presOf" srcId="{25C3E09A-A54C-4AB8-B3D7-883F8A9ABEC0}" destId="{D14B1843-3BFD-4D2F-954B-055E314F70D3}" srcOrd="0" destOrd="0" presId="urn:microsoft.com/office/officeart/2005/8/layout/equation1"/>
    <dgm:cxn modelId="{94672EDB-C267-4E15-A365-5370E14B39EB}" srcId="{C82969F6-5D4B-4446-B765-26E91846E049}" destId="{2E3C428E-0414-44DA-B82F-A59C851BFE80}" srcOrd="0" destOrd="0" parTransId="{6C747D1B-B6E2-4BB7-BE77-3A760B608C8A}" sibTransId="{811669B6-8584-4E15-8CBA-0195C83390C1}"/>
    <dgm:cxn modelId="{85E80343-30F3-4F1F-BF5F-3A2093EAC397}" type="presOf" srcId="{C82969F6-5D4B-4446-B765-26E91846E049}" destId="{03E40D6D-4FF5-4B41-B775-D25D573B6618}" srcOrd="0" destOrd="0" presId="urn:microsoft.com/office/officeart/2005/8/layout/equation1"/>
    <dgm:cxn modelId="{5CC9FB09-0ACB-43BB-8A43-968858B391A2}" type="presOf" srcId="{735C080B-BC49-4BF5-8BC8-1E9D9E33973F}" destId="{96F47E7C-8799-4CC3-B791-0FDEE25CEFA0}" srcOrd="0" destOrd="0" presId="urn:microsoft.com/office/officeart/2005/8/layout/equation1"/>
    <dgm:cxn modelId="{885AAFDD-BE02-4C7E-AEE8-20168156A35B}" type="presOf" srcId="{2E3C428E-0414-44DA-B82F-A59C851BFE80}" destId="{CB5A4B39-5286-448F-A808-22DE733A669D}" srcOrd="0" destOrd="0" presId="urn:microsoft.com/office/officeart/2005/8/layout/equation1"/>
    <dgm:cxn modelId="{39C1C354-2C21-4517-8671-02A5460C12FB}" srcId="{C82969F6-5D4B-4446-B765-26E91846E049}" destId="{735C080B-BC49-4BF5-8BC8-1E9D9E33973F}" srcOrd="1" destOrd="0" parTransId="{BEA81ED4-8632-4075-86DD-5B50D4E45071}" sibTransId="{E4890FD6-F274-4A4E-B1BC-742191C37F23}"/>
    <dgm:cxn modelId="{9A68165D-0887-478B-AAF0-87A093EC4F7E}" type="presParOf" srcId="{03E40D6D-4FF5-4B41-B775-D25D573B6618}" destId="{CB5A4B39-5286-448F-A808-22DE733A669D}" srcOrd="0" destOrd="0" presId="urn:microsoft.com/office/officeart/2005/8/layout/equation1"/>
    <dgm:cxn modelId="{0A1DE6A7-298F-40B0-9584-D1F452A9319E}" type="presParOf" srcId="{03E40D6D-4FF5-4B41-B775-D25D573B6618}" destId="{1AB1FC6B-C2FE-48B6-AA4D-52F0C15F7E8D}" srcOrd="1" destOrd="0" presId="urn:microsoft.com/office/officeart/2005/8/layout/equation1"/>
    <dgm:cxn modelId="{5469EF0E-B905-4609-A016-5B1E36DF3661}" type="presParOf" srcId="{03E40D6D-4FF5-4B41-B775-D25D573B6618}" destId="{342A6050-E58D-4D24-BE78-79401276F6EE}" srcOrd="2" destOrd="0" presId="urn:microsoft.com/office/officeart/2005/8/layout/equation1"/>
    <dgm:cxn modelId="{16952B6C-DAB1-495A-A3CB-0BB1E1A90F2B}" type="presParOf" srcId="{03E40D6D-4FF5-4B41-B775-D25D573B6618}" destId="{1F50F80E-59D6-4854-85FC-6E68F30CE0E2}" srcOrd="3" destOrd="0" presId="urn:microsoft.com/office/officeart/2005/8/layout/equation1"/>
    <dgm:cxn modelId="{28C31AE0-CB93-44DE-953C-CDED9BAEDA59}" type="presParOf" srcId="{03E40D6D-4FF5-4B41-B775-D25D573B6618}" destId="{96F47E7C-8799-4CC3-B791-0FDEE25CEFA0}" srcOrd="4" destOrd="0" presId="urn:microsoft.com/office/officeart/2005/8/layout/equation1"/>
    <dgm:cxn modelId="{C2E25C2F-1ED0-4556-AF7B-CC85604B7708}" type="presParOf" srcId="{03E40D6D-4FF5-4B41-B775-D25D573B6618}" destId="{C9CF3DFF-08D8-43FE-9714-74E17616B439}" srcOrd="5" destOrd="0" presId="urn:microsoft.com/office/officeart/2005/8/layout/equation1"/>
    <dgm:cxn modelId="{9AA316AF-CBF5-49B8-95C4-649E7EB8224C}" type="presParOf" srcId="{03E40D6D-4FF5-4B41-B775-D25D573B6618}" destId="{ED163CCB-5995-45BF-BE27-72F50C14EDB0}" srcOrd="6" destOrd="0" presId="urn:microsoft.com/office/officeart/2005/8/layout/equation1"/>
    <dgm:cxn modelId="{0862E8E7-9946-44C9-9F62-ADCD6082B4F4}" type="presParOf" srcId="{03E40D6D-4FF5-4B41-B775-D25D573B6618}" destId="{A8533667-C020-4494-8D13-AF44DCD39C42}" srcOrd="7" destOrd="0" presId="urn:microsoft.com/office/officeart/2005/8/layout/equation1"/>
    <dgm:cxn modelId="{9A72E4B9-09A5-4F4E-9051-042633915250}" type="presParOf" srcId="{03E40D6D-4FF5-4B41-B775-D25D573B6618}" destId="{D14B1843-3BFD-4D2F-954B-055E314F70D3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D646E3-3A52-44A1-966B-04CC59AB36F6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F8F0941C-B62E-4F23-816B-8EA201436BA9}">
      <dgm:prSet phldrT="[テキスト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kumimoji="1" lang="ja-JP" altLang="en-US" dirty="0"/>
            <a:t>質の向上</a:t>
          </a:r>
        </a:p>
      </dgm:t>
    </dgm:pt>
    <dgm:pt modelId="{9A01833E-CDFF-4891-8B67-3426EA479012}" type="parTrans" cxnId="{3FEF37A1-7D92-4CCA-8223-C6708E50D988}">
      <dgm:prSet/>
      <dgm:spPr/>
      <dgm:t>
        <a:bodyPr/>
        <a:lstStyle/>
        <a:p>
          <a:endParaRPr kumimoji="1" lang="ja-JP" altLang="en-US"/>
        </a:p>
      </dgm:t>
    </dgm:pt>
    <dgm:pt modelId="{7FD1D756-BCC4-4C6B-A17F-FE9F02218E90}" type="sibTrans" cxnId="{3FEF37A1-7D92-4CCA-8223-C6708E50D988}">
      <dgm:prSet/>
      <dgm:spPr/>
      <dgm:t>
        <a:bodyPr/>
        <a:lstStyle/>
        <a:p>
          <a:endParaRPr kumimoji="1" lang="ja-JP" altLang="en-US"/>
        </a:p>
      </dgm:t>
    </dgm:pt>
    <dgm:pt modelId="{18A1B59D-5A75-46AA-AD06-CA2854F4E4FF}">
      <dgm:prSet phldrT="[テキスト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kumimoji="1" lang="ja-JP" altLang="en-US" dirty="0"/>
            <a:t>量の向上</a:t>
          </a:r>
        </a:p>
      </dgm:t>
    </dgm:pt>
    <dgm:pt modelId="{5F31BB81-9A89-40FA-A98F-FDADE249B925}" type="parTrans" cxnId="{18076B55-DF62-40A2-B7CD-5210791B81A9}">
      <dgm:prSet/>
      <dgm:spPr/>
      <dgm:t>
        <a:bodyPr/>
        <a:lstStyle/>
        <a:p>
          <a:endParaRPr kumimoji="1" lang="ja-JP" altLang="en-US"/>
        </a:p>
      </dgm:t>
    </dgm:pt>
    <dgm:pt modelId="{C7B4E2E3-9567-4C8A-8345-BAD8F62DF55E}" type="sibTrans" cxnId="{18076B55-DF62-40A2-B7CD-5210791B81A9}">
      <dgm:prSet/>
      <dgm:spPr/>
      <dgm:t>
        <a:bodyPr/>
        <a:lstStyle/>
        <a:p>
          <a:endParaRPr kumimoji="1" lang="ja-JP" altLang="en-US"/>
        </a:p>
      </dgm:t>
    </dgm:pt>
    <dgm:pt modelId="{D89C760C-645A-4D3B-97ED-8D6F2AF2AAEC}">
      <dgm:prSet phldrT="[テキスト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kumimoji="1" lang="ja-JP" altLang="en-US" dirty="0"/>
            <a:t>時間の創出</a:t>
          </a:r>
        </a:p>
      </dgm:t>
    </dgm:pt>
    <dgm:pt modelId="{16C86258-0BED-4C44-AD4C-71FE21D8ABCE}" type="parTrans" cxnId="{FA9A2CE1-0888-4F80-9766-A91A0F7710A1}">
      <dgm:prSet/>
      <dgm:spPr/>
      <dgm:t>
        <a:bodyPr/>
        <a:lstStyle/>
        <a:p>
          <a:endParaRPr kumimoji="1" lang="ja-JP" altLang="en-US"/>
        </a:p>
      </dgm:t>
    </dgm:pt>
    <dgm:pt modelId="{6238B6E4-82C1-4412-87B8-B0A5E598D06C}" type="sibTrans" cxnId="{FA9A2CE1-0888-4F80-9766-A91A0F7710A1}">
      <dgm:prSet/>
      <dgm:spPr/>
      <dgm:t>
        <a:bodyPr/>
        <a:lstStyle/>
        <a:p>
          <a:endParaRPr kumimoji="1" lang="ja-JP" altLang="en-US"/>
        </a:p>
      </dgm:t>
    </dgm:pt>
    <dgm:pt modelId="{6F4F60EF-46BD-4AE2-81B1-A28B202AA768}" type="pres">
      <dgm:prSet presAssocID="{62D646E3-3A52-44A1-966B-04CC59AB36F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42DCF7D9-0D6F-47D2-AE1F-5DB51A8E9383}" type="pres">
      <dgm:prSet presAssocID="{F8F0941C-B62E-4F23-816B-8EA201436BA9}" presName="vertOne" presStyleCnt="0"/>
      <dgm:spPr/>
    </dgm:pt>
    <dgm:pt modelId="{6A855E80-A092-4F99-BDF4-7F1C0CC40B09}" type="pres">
      <dgm:prSet presAssocID="{F8F0941C-B62E-4F23-816B-8EA201436BA9}" presName="txOne" presStyleLbl="node0" presStyleIdx="0" presStyleCnt="1" custScaleX="43992" custScaleY="134684" custLinFactY="62607" custLinFactNeighborX="28053" custLinFactNeighborY="10000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78523A6E-32E2-4960-8575-8DEDE2CA8F18}" type="pres">
      <dgm:prSet presAssocID="{F8F0941C-B62E-4F23-816B-8EA201436BA9}" presName="parTransOne" presStyleCnt="0"/>
      <dgm:spPr/>
    </dgm:pt>
    <dgm:pt modelId="{1D14D199-65CF-4692-A581-BFAC39422830}" type="pres">
      <dgm:prSet presAssocID="{F8F0941C-B62E-4F23-816B-8EA201436BA9}" presName="horzOne" presStyleCnt="0"/>
      <dgm:spPr/>
    </dgm:pt>
    <dgm:pt modelId="{0EFF6E05-5809-4BD7-B682-F54B18F66DC5}" type="pres">
      <dgm:prSet presAssocID="{18A1B59D-5A75-46AA-AD06-CA2854F4E4FF}" presName="vertTwo" presStyleCnt="0"/>
      <dgm:spPr/>
    </dgm:pt>
    <dgm:pt modelId="{39ABC3AE-A4F8-49A8-A539-BC5A2824AABB}" type="pres">
      <dgm:prSet presAssocID="{18A1B59D-5A75-46AA-AD06-CA2854F4E4FF}" presName="txTwo" presStyleLbl="node2" presStyleIdx="0" presStyleCnt="1" custScaleX="44116" custScaleY="134567" custLinFactY="-55272" custLinFactNeighborX="-28089" custLinFactNeighborY="-10000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7AC26A2-8BFC-4017-99DD-4AF6F605D434}" type="pres">
      <dgm:prSet presAssocID="{18A1B59D-5A75-46AA-AD06-CA2854F4E4FF}" presName="parTransTwo" presStyleCnt="0"/>
      <dgm:spPr/>
    </dgm:pt>
    <dgm:pt modelId="{8B6D242A-C04E-4D92-B4FF-C19429F6111A}" type="pres">
      <dgm:prSet presAssocID="{18A1B59D-5A75-46AA-AD06-CA2854F4E4FF}" presName="horzTwo" presStyleCnt="0"/>
      <dgm:spPr/>
    </dgm:pt>
    <dgm:pt modelId="{975CFC58-6453-4C61-9AD4-563AD5DE8EE3}" type="pres">
      <dgm:prSet presAssocID="{D89C760C-645A-4D3B-97ED-8D6F2AF2AAEC}" presName="vertThree" presStyleCnt="0"/>
      <dgm:spPr/>
    </dgm:pt>
    <dgm:pt modelId="{4C15B133-95E4-452F-8A48-04CD4BDB3131}" type="pres">
      <dgm:prSet presAssocID="{D89C760C-645A-4D3B-97ED-8D6F2AF2AAEC}" presName="txThree" presStyleLbl="node3" presStyleIdx="0" presStyleCnt="1" custScaleX="44250" custScaleY="137032" custLinFactNeighborX="648" custLinFactNeighborY="-2976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5903958-31F0-4773-9766-CD3751E76546}" type="pres">
      <dgm:prSet presAssocID="{D89C760C-645A-4D3B-97ED-8D6F2AF2AAEC}" presName="horzThree" presStyleCnt="0"/>
      <dgm:spPr/>
    </dgm:pt>
  </dgm:ptLst>
  <dgm:cxnLst>
    <dgm:cxn modelId="{FA9A2CE1-0888-4F80-9766-A91A0F7710A1}" srcId="{18A1B59D-5A75-46AA-AD06-CA2854F4E4FF}" destId="{D89C760C-645A-4D3B-97ED-8D6F2AF2AAEC}" srcOrd="0" destOrd="0" parTransId="{16C86258-0BED-4C44-AD4C-71FE21D8ABCE}" sibTransId="{6238B6E4-82C1-4412-87B8-B0A5E598D06C}"/>
    <dgm:cxn modelId="{85E8F7CD-315B-4618-AE31-C7A6EEFEF70A}" type="presOf" srcId="{D89C760C-645A-4D3B-97ED-8D6F2AF2AAEC}" destId="{4C15B133-95E4-452F-8A48-04CD4BDB3131}" srcOrd="0" destOrd="0" presId="urn:microsoft.com/office/officeart/2005/8/layout/hierarchy4"/>
    <dgm:cxn modelId="{CC288395-F840-49F7-A7F7-CB63E34CE698}" type="presOf" srcId="{F8F0941C-B62E-4F23-816B-8EA201436BA9}" destId="{6A855E80-A092-4F99-BDF4-7F1C0CC40B09}" srcOrd="0" destOrd="0" presId="urn:microsoft.com/office/officeart/2005/8/layout/hierarchy4"/>
    <dgm:cxn modelId="{18076B55-DF62-40A2-B7CD-5210791B81A9}" srcId="{F8F0941C-B62E-4F23-816B-8EA201436BA9}" destId="{18A1B59D-5A75-46AA-AD06-CA2854F4E4FF}" srcOrd="0" destOrd="0" parTransId="{5F31BB81-9A89-40FA-A98F-FDADE249B925}" sibTransId="{C7B4E2E3-9567-4C8A-8345-BAD8F62DF55E}"/>
    <dgm:cxn modelId="{7F5A7380-1309-4726-84E2-1BB97382A6A0}" type="presOf" srcId="{18A1B59D-5A75-46AA-AD06-CA2854F4E4FF}" destId="{39ABC3AE-A4F8-49A8-A539-BC5A2824AABB}" srcOrd="0" destOrd="0" presId="urn:microsoft.com/office/officeart/2005/8/layout/hierarchy4"/>
    <dgm:cxn modelId="{C3A81AE5-5D48-47DF-B42C-D07B265808A3}" type="presOf" srcId="{62D646E3-3A52-44A1-966B-04CC59AB36F6}" destId="{6F4F60EF-46BD-4AE2-81B1-A28B202AA768}" srcOrd="0" destOrd="0" presId="urn:microsoft.com/office/officeart/2005/8/layout/hierarchy4"/>
    <dgm:cxn modelId="{3FEF37A1-7D92-4CCA-8223-C6708E50D988}" srcId="{62D646E3-3A52-44A1-966B-04CC59AB36F6}" destId="{F8F0941C-B62E-4F23-816B-8EA201436BA9}" srcOrd="0" destOrd="0" parTransId="{9A01833E-CDFF-4891-8B67-3426EA479012}" sibTransId="{7FD1D756-BCC4-4C6B-A17F-FE9F02218E90}"/>
    <dgm:cxn modelId="{C75ED975-AD97-4CE0-A9C8-5A6CF434D01E}" type="presParOf" srcId="{6F4F60EF-46BD-4AE2-81B1-A28B202AA768}" destId="{42DCF7D9-0D6F-47D2-AE1F-5DB51A8E9383}" srcOrd="0" destOrd="0" presId="urn:microsoft.com/office/officeart/2005/8/layout/hierarchy4"/>
    <dgm:cxn modelId="{50444097-DD89-4DD9-BD5C-EF3EB68C8583}" type="presParOf" srcId="{42DCF7D9-0D6F-47D2-AE1F-5DB51A8E9383}" destId="{6A855E80-A092-4F99-BDF4-7F1C0CC40B09}" srcOrd="0" destOrd="0" presId="urn:microsoft.com/office/officeart/2005/8/layout/hierarchy4"/>
    <dgm:cxn modelId="{24EC7547-0808-481F-AE38-744DB3657C17}" type="presParOf" srcId="{42DCF7D9-0D6F-47D2-AE1F-5DB51A8E9383}" destId="{78523A6E-32E2-4960-8575-8DEDE2CA8F18}" srcOrd="1" destOrd="0" presId="urn:microsoft.com/office/officeart/2005/8/layout/hierarchy4"/>
    <dgm:cxn modelId="{FE4A90CC-D8D1-4E32-8FBF-CADB7F3BC34B}" type="presParOf" srcId="{42DCF7D9-0D6F-47D2-AE1F-5DB51A8E9383}" destId="{1D14D199-65CF-4692-A581-BFAC39422830}" srcOrd="2" destOrd="0" presId="urn:microsoft.com/office/officeart/2005/8/layout/hierarchy4"/>
    <dgm:cxn modelId="{1B75F028-D4E7-4BB8-934F-BE632D96DBE8}" type="presParOf" srcId="{1D14D199-65CF-4692-A581-BFAC39422830}" destId="{0EFF6E05-5809-4BD7-B682-F54B18F66DC5}" srcOrd="0" destOrd="0" presId="urn:microsoft.com/office/officeart/2005/8/layout/hierarchy4"/>
    <dgm:cxn modelId="{A39F9605-4084-4C8E-B239-E3FD2F5CDE02}" type="presParOf" srcId="{0EFF6E05-5809-4BD7-B682-F54B18F66DC5}" destId="{39ABC3AE-A4F8-49A8-A539-BC5A2824AABB}" srcOrd="0" destOrd="0" presId="urn:microsoft.com/office/officeart/2005/8/layout/hierarchy4"/>
    <dgm:cxn modelId="{B0BDC150-A1F8-4A4E-85E3-454A68C03878}" type="presParOf" srcId="{0EFF6E05-5809-4BD7-B682-F54B18F66DC5}" destId="{27AC26A2-8BFC-4017-99DD-4AF6F605D434}" srcOrd="1" destOrd="0" presId="urn:microsoft.com/office/officeart/2005/8/layout/hierarchy4"/>
    <dgm:cxn modelId="{3AF4E698-8C88-417E-A7BE-4673CCFA063B}" type="presParOf" srcId="{0EFF6E05-5809-4BD7-B682-F54B18F66DC5}" destId="{8B6D242A-C04E-4D92-B4FF-C19429F6111A}" srcOrd="2" destOrd="0" presId="urn:microsoft.com/office/officeart/2005/8/layout/hierarchy4"/>
    <dgm:cxn modelId="{8F7D0380-82BF-4888-955E-CF0A107E1969}" type="presParOf" srcId="{8B6D242A-C04E-4D92-B4FF-C19429F6111A}" destId="{975CFC58-6453-4C61-9AD4-563AD5DE8EE3}" srcOrd="0" destOrd="0" presId="urn:microsoft.com/office/officeart/2005/8/layout/hierarchy4"/>
    <dgm:cxn modelId="{81DD0778-87C2-4985-A10D-B8626A55B2D5}" type="presParOf" srcId="{975CFC58-6453-4C61-9AD4-563AD5DE8EE3}" destId="{4C15B133-95E4-452F-8A48-04CD4BDB3131}" srcOrd="0" destOrd="0" presId="urn:microsoft.com/office/officeart/2005/8/layout/hierarchy4"/>
    <dgm:cxn modelId="{9C491C06-6E86-4FA5-9D29-C26B769A55DD}" type="presParOf" srcId="{975CFC58-6453-4C61-9AD4-563AD5DE8EE3}" destId="{85903958-31F0-4773-9766-CD3751E7654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FED167C-5F9F-44AF-8FDC-9DB69413329A}" type="doc">
      <dgm:prSet loTypeId="urn:microsoft.com/office/officeart/2005/8/layout/vList6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kumimoji="1" lang="ja-JP" altLang="en-US"/>
        </a:p>
      </dgm:t>
    </dgm:pt>
    <dgm:pt modelId="{13FC1C72-9F73-4779-9959-E8BD3BFC8958}">
      <dgm:prSet phldrT="[テキスト]"/>
      <dgm:spPr/>
      <dgm:t>
        <a:bodyPr/>
        <a:lstStyle/>
        <a:p>
          <a:r>
            <a:rPr kumimoji="1" lang="ja-JP" altLang="en-US" dirty="0">
              <a:latin typeface="+mj-ea"/>
              <a:ea typeface="+mj-ea"/>
            </a:rPr>
            <a:t>オンプレミス</a:t>
          </a:r>
        </a:p>
      </dgm:t>
    </dgm:pt>
    <dgm:pt modelId="{6F933046-CBC1-4567-8E41-3D707F3422F0}" type="parTrans" cxnId="{1CFE8FA4-0A7E-4175-974D-10D502687FC8}">
      <dgm:prSet/>
      <dgm:spPr/>
      <dgm:t>
        <a:bodyPr/>
        <a:lstStyle/>
        <a:p>
          <a:endParaRPr kumimoji="1" lang="ja-JP" altLang="en-US"/>
        </a:p>
      </dgm:t>
    </dgm:pt>
    <dgm:pt modelId="{183B4401-1A2F-4890-873F-24F921C819FD}" type="sibTrans" cxnId="{1CFE8FA4-0A7E-4175-974D-10D502687FC8}">
      <dgm:prSet/>
      <dgm:spPr/>
      <dgm:t>
        <a:bodyPr/>
        <a:lstStyle/>
        <a:p>
          <a:endParaRPr kumimoji="1" lang="ja-JP" altLang="en-US"/>
        </a:p>
      </dgm:t>
    </dgm:pt>
    <dgm:pt modelId="{EF22D30F-D00C-40BD-810E-A4B3441188E4}">
      <dgm:prSet phldrT="[テキスト]"/>
      <dgm:spPr/>
      <dgm:t>
        <a:bodyPr/>
        <a:lstStyle/>
        <a:p>
          <a:r>
            <a:rPr kumimoji="1" lang="ja-JP" altLang="en-US" dirty="0">
              <a:latin typeface="+mn-ea"/>
              <a:ea typeface="+mn-ea"/>
            </a:rPr>
            <a:t>サーバなどの機器を購入し、自社内に設置・運用</a:t>
          </a:r>
        </a:p>
      </dgm:t>
    </dgm:pt>
    <dgm:pt modelId="{A688ADF8-8F24-4ED1-B9C2-F9959B4390A7}" type="parTrans" cxnId="{39EFB49C-2470-48AC-8991-1393A1FDBA62}">
      <dgm:prSet/>
      <dgm:spPr/>
      <dgm:t>
        <a:bodyPr/>
        <a:lstStyle/>
        <a:p>
          <a:endParaRPr kumimoji="1" lang="ja-JP" altLang="en-US"/>
        </a:p>
      </dgm:t>
    </dgm:pt>
    <dgm:pt modelId="{1A4936CD-E760-4E29-86AF-D3E199A06AE9}" type="sibTrans" cxnId="{39EFB49C-2470-48AC-8991-1393A1FDBA62}">
      <dgm:prSet/>
      <dgm:spPr/>
      <dgm:t>
        <a:bodyPr/>
        <a:lstStyle/>
        <a:p>
          <a:endParaRPr kumimoji="1" lang="ja-JP" altLang="en-US"/>
        </a:p>
      </dgm:t>
    </dgm:pt>
    <dgm:pt modelId="{E8732BF2-BF15-4F8A-867A-E04E0EAF59BA}">
      <dgm:prSet phldrT="[テキスト]"/>
      <dgm:spPr/>
      <dgm:t>
        <a:bodyPr/>
        <a:lstStyle/>
        <a:p>
          <a:r>
            <a:rPr kumimoji="1" lang="ja-JP" altLang="en-US" dirty="0">
              <a:latin typeface="+mj-ea"/>
              <a:ea typeface="+mj-ea"/>
            </a:rPr>
            <a:t>クラウド</a:t>
          </a:r>
        </a:p>
      </dgm:t>
    </dgm:pt>
    <dgm:pt modelId="{30EFB14B-D982-457E-9FBA-06D01DFDBE20}" type="parTrans" cxnId="{53493791-CE37-4E8E-91AF-8124A1448263}">
      <dgm:prSet/>
      <dgm:spPr/>
      <dgm:t>
        <a:bodyPr/>
        <a:lstStyle/>
        <a:p>
          <a:endParaRPr kumimoji="1" lang="ja-JP" altLang="en-US"/>
        </a:p>
      </dgm:t>
    </dgm:pt>
    <dgm:pt modelId="{A37347BF-A7E3-4FBB-B1E4-130A82D4CDC1}" type="sibTrans" cxnId="{53493791-CE37-4E8E-91AF-8124A1448263}">
      <dgm:prSet/>
      <dgm:spPr/>
      <dgm:t>
        <a:bodyPr/>
        <a:lstStyle/>
        <a:p>
          <a:endParaRPr kumimoji="1" lang="ja-JP" altLang="en-US"/>
        </a:p>
      </dgm:t>
    </dgm:pt>
    <dgm:pt modelId="{2F89FAE6-90B7-44B5-861E-3B91D500627F}">
      <dgm:prSet phldrT="[テキスト]"/>
      <dgm:spPr/>
      <dgm:t>
        <a:bodyPr/>
        <a:lstStyle/>
        <a:p>
          <a:r>
            <a:rPr kumimoji="1" lang="ja-JP" altLang="en-US" dirty="0">
              <a:latin typeface="+mn-ea"/>
              <a:ea typeface="+mn-ea"/>
            </a:rPr>
            <a:t>インターネット経由でサーバ環境を利用</a:t>
          </a:r>
        </a:p>
      </dgm:t>
    </dgm:pt>
    <dgm:pt modelId="{AE4A0029-7B38-40D3-A4C4-3B69A85580C4}" type="parTrans" cxnId="{65CB19E3-EF7D-4339-8277-80B6F09354D6}">
      <dgm:prSet/>
      <dgm:spPr/>
      <dgm:t>
        <a:bodyPr/>
        <a:lstStyle/>
        <a:p>
          <a:endParaRPr kumimoji="1" lang="ja-JP" altLang="en-US"/>
        </a:p>
      </dgm:t>
    </dgm:pt>
    <dgm:pt modelId="{FD94722F-BBB5-43A4-807A-580C4D331C66}" type="sibTrans" cxnId="{65CB19E3-EF7D-4339-8277-80B6F09354D6}">
      <dgm:prSet/>
      <dgm:spPr/>
      <dgm:t>
        <a:bodyPr/>
        <a:lstStyle/>
        <a:p>
          <a:endParaRPr kumimoji="1" lang="ja-JP" altLang="en-US"/>
        </a:p>
      </dgm:t>
    </dgm:pt>
    <dgm:pt modelId="{B2CD9FA1-35E3-49FA-807B-478FD4CB5DDE}" type="pres">
      <dgm:prSet presAssocID="{3FED167C-5F9F-44AF-8FDC-9DB69413329A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A8B8874F-706F-4244-A34A-3122CB9E9AF0}" type="pres">
      <dgm:prSet presAssocID="{13FC1C72-9F73-4779-9959-E8BD3BFC8958}" presName="linNode" presStyleCnt="0"/>
      <dgm:spPr/>
    </dgm:pt>
    <dgm:pt modelId="{BC880A11-5122-4AB0-B2A0-71226DB14967}" type="pres">
      <dgm:prSet presAssocID="{13FC1C72-9F73-4779-9959-E8BD3BFC8958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7F5EC37-99B6-4C05-8276-607836FEE5AC}" type="pres">
      <dgm:prSet presAssocID="{13FC1C72-9F73-4779-9959-E8BD3BFC8958}" presName="childShp" presStyleLbl="bgAccFollowNode1" presStyleIdx="0" presStyleCnt="2" custLinFactNeighborX="4432" custLinFactNeighborY="1379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ED26928-D671-467A-9FFF-22ECADBEB00A}" type="pres">
      <dgm:prSet presAssocID="{183B4401-1A2F-4890-873F-24F921C819FD}" presName="spacing" presStyleCnt="0"/>
      <dgm:spPr/>
    </dgm:pt>
    <dgm:pt modelId="{3722471E-DB39-456E-A299-F9A2FB292B51}" type="pres">
      <dgm:prSet presAssocID="{E8732BF2-BF15-4F8A-867A-E04E0EAF59BA}" presName="linNode" presStyleCnt="0"/>
      <dgm:spPr/>
    </dgm:pt>
    <dgm:pt modelId="{D783D527-0CA2-4A78-92A6-1244D0E58366}" type="pres">
      <dgm:prSet presAssocID="{E8732BF2-BF15-4F8A-867A-E04E0EAF59BA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E79253F-504D-4AF0-A583-C2FE2F68CDFA}" type="pres">
      <dgm:prSet presAssocID="{E8732BF2-BF15-4F8A-867A-E04E0EAF59BA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53493791-CE37-4E8E-91AF-8124A1448263}" srcId="{3FED167C-5F9F-44AF-8FDC-9DB69413329A}" destId="{E8732BF2-BF15-4F8A-867A-E04E0EAF59BA}" srcOrd="1" destOrd="0" parTransId="{30EFB14B-D982-457E-9FBA-06D01DFDBE20}" sibTransId="{A37347BF-A7E3-4FBB-B1E4-130A82D4CDC1}"/>
    <dgm:cxn modelId="{65CB19E3-EF7D-4339-8277-80B6F09354D6}" srcId="{E8732BF2-BF15-4F8A-867A-E04E0EAF59BA}" destId="{2F89FAE6-90B7-44B5-861E-3B91D500627F}" srcOrd="0" destOrd="0" parTransId="{AE4A0029-7B38-40D3-A4C4-3B69A85580C4}" sibTransId="{FD94722F-BBB5-43A4-807A-580C4D331C66}"/>
    <dgm:cxn modelId="{80309AA3-6DA8-4345-BAFE-FD26CAD9CCB7}" type="presOf" srcId="{2F89FAE6-90B7-44B5-861E-3B91D500627F}" destId="{0E79253F-504D-4AF0-A583-C2FE2F68CDFA}" srcOrd="0" destOrd="0" presId="urn:microsoft.com/office/officeart/2005/8/layout/vList6"/>
    <dgm:cxn modelId="{E4FDBEDB-18AB-4D3C-BB2C-CC2D20ACA8E4}" type="presOf" srcId="{EF22D30F-D00C-40BD-810E-A4B3441188E4}" destId="{87F5EC37-99B6-4C05-8276-607836FEE5AC}" srcOrd="0" destOrd="0" presId="urn:microsoft.com/office/officeart/2005/8/layout/vList6"/>
    <dgm:cxn modelId="{6B9AA7F7-9900-4EEE-8017-CD6B701CAC00}" type="presOf" srcId="{3FED167C-5F9F-44AF-8FDC-9DB69413329A}" destId="{B2CD9FA1-35E3-49FA-807B-478FD4CB5DDE}" srcOrd="0" destOrd="0" presId="urn:microsoft.com/office/officeart/2005/8/layout/vList6"/>
    <dgm:cxn modelId="{65396D84-AA26-45B9-8712-FDED50E4F110}" type="presOf" srcId="{E8732BF2-BF15-4F8A-867A-E04E0EAF59BA}" destId="{D783D527-0CA2-4A78-92A6-1244D0E58366}" srcOrd="0" destOrd="0" presId="urn:microsoft.com/office/officeart/2005/8/layout/vList6"/>
    <dgm:cxn modelId="{1CFE8FA4-0A7E-4175-974D-10D502687FC8}" srcId="{3FED167C-5F9F-44AF-8FDC-9DB69413329A}" destId="{13FC1C72-9F73-4779-9959-E8BD3BFC8958}" srcOrd="0" destOrd="0" parTransId="{6F933046-CBC1-4567-8E41-3D707F3422F0}" sibTransId="{183B4401-1A2F-4890-873F-24F921C819FD}"/>
    <dgm:cxn modelId="{CBC43470-E661-40DC-B044-A5AAB97F53E1}" type="presOf" srcId="{13FC1C72-9F73-4779-9959-E8BD3BFC8958}" destId="{BC880A11-5122-4AB0-B2A0-71226DB14967}" srcOrd="0" destOrd="0" presId="urn:microsoft.com/office/officeart/2005/8/layout/vList6"/>
    <dgm:cxn modelId="{39EFB49C-2470-48AC-8991-1393A1FDBA62}" srcId="{13FC1C72-9F73-4779-9959-E8BD3BFC8958}" destId="{EF22D30F-D00C-40BD-810E-A4B3441188E4}" srcOrd="0" destOrd="0" parTransId="{A688ADF8-8F24-4ED1-B9C2-F9959B4390A7}" sibTransId="{1A4936CD-E760-4E29-86AF-D3E199A06AE9}"/>
    <dgm:cxn modelId="{26BE422E-349B-4AF9-A87B-DBE2660A6710}" type="presParOf" srcId="{B2CD9FA1-35E3-49FA-807B-478FD4CB5DDE}" destId="{A8B8874F-706F-4244-A34A-3122CB9E9AF0}" srcOrd="0" destOrd="0" presId="urn:microsoft.com/office/officeart/2005/8/layout/vList6"/>
    <dgm:cxn modelId="{C314873C-AB79-4BC1-85D2-97D4EEFBFB8F}" type="presParOf" srcId="{A8B8874F-706F-4244-A34A-3122CB9E9AF0}" destId="{BC880A11-5122-4AB0-B2A0-71226DB14967}" srcOrd="0" destOrd="0" presId="urn:microsoft.com/office/officeart/2005/8/layout/vList6"/>
    <dgm:cxn modelId="{3DAC99DB-6377-459C-9C9A-C53E1C40FD44}" type="presParOf" srcId="{A8B8874F-706F-4244-A34A-3122CB9E9AF0}" destId="{87F5EC37-99B6-4C05-8276-607836FEE5AC}" srcOrd="1" destOrd="0" presId="urn:microsoft.com/office/officeart/2005/8/layout/vList6"/>
    <dgm:cxn modelId="{4784DBB4-45A3-4581-9CFB-9ECBD2950180}" type="presParOf" srcId="{B2CD9FA1-35E3-49FA-807B-478FD4CB5DDE}" destId="{9ED26928-D671-467A-9FFF-22ECADBEB00A}" srcOrd="1" destOrd="0" presId="urn:microsoft.com/office/officeart/2005/8/layout/vList6"/>
    <dgm:cxn modelId="{B0C48E8F-9BF7-45FF-A9CF-12839A68148F}" type="presParOf" srcId="{B2CD9FA1-35E3-49FA-807B-478FD4CB5DDE}" destId="{3722471E-DB39-456E-A299-F9A2FB292B51}" srcOrd="2" destOrd="0" presId="urn:microsoft.com/office/officeart/2005/8/layout/vList6"/>
    <dgm:cxn modelId="{9A86369E-698A-43AA-A346-DBB91E63A3AF}" type="presParOf" srcId="{3722471E-DB39-456E-A299-F9A2FB292B51}" destId="{D783D527-0CA2-4A78-92A6-1244D0E58366}" srcOrd="0" destOrd="0" presId="urn:microsoft.com/office/officeart/2005/8/layout/vList6"/>
    <dgm:cxn modelId="{9040DCDE-A560-4BF5-B60E-14C49CB586C1}" type="presParOf" srcId="{3722471E-DB39-456E-A299-F9A2FB292B51}" destId="{0E79253F-504D-4AF0-A583-C2FE2F68CDF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70FE69-8077-46F4-BB0A-365612665B7D}">
      <dsp:nvSpPr>
        <dsp:cNvPr id="0" name=""/>
        <dsp:cNvSpPr/>
      </dsp:nvSpPr>
      <dsp:spPr>
        <a:xfrm rot="16200000">
          <a:off x="1504949" y="-1504949"/>
          <a:ext cx="1790700" cy="4800600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600" b="1" kern="1200" dirty="0">
              <a:latin typeface="+mn-ea"/>
              <a:ea typeface="+mn-ea"/>
            </a:rPr>
            <a:t>営業情報</a:t>
          </a:r>
        </a:p>
      </dsp:txBody>
      <dsp:txXfrm rot="5400000">
        <a:off x="0" y="0"/>
        <a:ext cx="4800600" cy="1343025"/>
      </dsp:txXfrm>
    </dsp:sp>
    <dsp:sp modelId="{C5626C49-B21B-4873-9C64-8F338211DBE6}">
      <dsp:nvSpPr>
        <dsp:cNvPr id="0" name=""/>
        <dsp:cNvSpPr/>
      </dsp:nvSpPr>
      <dsp:spPr>
        <a:xfrm>
          <a:off x="4800600" y="0"/>
          <a:ext cx="4800600" cy="1790700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600" b="1" kern="1200" dirty="0">
              <a:latin typeface="+mj-ea"/>
              <a:ea typeface="+mj-ea"/>
            </a:rPr>
            <a:t>経理情報</a:t>
          </a:r>
        </a:p>
      </dsp:txBody>
      <dsp:txXfrm>
        <a:off x="4800600" y="0"/>
        <a:ext cx="4800600" cy="1343025"/>
      </dsp:txXfrm>
    </dsp:sp>
    <dsp:sp modelId="{DB1D8831-5DEE-4E82-8E22-E29D032DDCBC}">
      <dsp:nvSpPr>
        <dsp:cNvPr id="0" name=""/>
        <dsp:cNvSpPr/>
      </dsp:nvSpPr>
      <dsp:spPr>
        <a:xfrm rot="10800000">
          <a:off x="0" y="1790700"/>
          <a:ext cx="4800600" cy="1790700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600" b="1" kern="1200" dirty="0">
              <a:latin typeface="+mj-ea"/>
              <a:ea typeface="+mj-ea"/>
            </a:rPr>
            <a:t>物流情報</a:t>
          </a:r>
        </a:p>
      </dsp:txBody>
      <dsp:txXfrm rot="10800000">
        <a:off x="0" y="2238375"/>
        <a:ext cx="4800600" cy="1343025"/>
      </dsp:txXfrm>
    </dsp:sp>
    <dsp:sp modelId="{7789FF97-721F-4715-B082-DC938473D514}">
      <dsp:nvSpPr>
        <dsp:cNvPr id="0" name=""/>
        <dsp:cNvSpPr/>
      </dsp:nvSpPr>
      <dsp:spPr>
        <a:xfrm rot="5400000">
          <a:off x="6305549" y="285750"/>
          <a:ext cx="1790700" cy="480060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600" b="1" kern="1200" dirty="0">
              <a:latin typeface="+mj-ea"/>
              <a:ea typeface="+mj-ea"/>
            </a:rPr>
            <a:t>財務情報</a:t>
          </a:r>
        </a:p>
      </dsp:txBody>
      <dsp:txXfrm rot="-5400000">
        <a:off x="4800600" y="2238374"/>
        <a:ext cx="4800600" cy="1343025"/>
      </dsp:txXfrm>
    </dsp:sp>
    <dsp:sp modelId="{392BB776-0533-49CD-90E8-732D3E0A63A2}">
      <dsp:nvSpPr>
        <dsp:cNvPr id="0" name=""/>
        <dsp:cNvSpPr/>
      </dsp:nvSpPr>
      <dsp:spPr>
        <a:xfrm>
          <a:off x="3360420" y="1343025"/>
          <a:ext cx="2880360" cy="895350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4400" b="1" kern="120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rPr>
            <a:t>ERP</a:t>
          </a:r>
          <a:endParaRPr kumimoji="1" lang="ja-JP" altLang="en-US" sz="4400" b="1" kern="1200" dirty="0">
            <a:solidFill>
              <a:schemeClr val="accent6">
                <a:lumMod val="50000"/>
              </a:schemeClr>
            </a:solidFill>
            <a:latin typeface="+mj-ea"/>
            <a:ea typeface="+mj-ea"/>
          </a:endParaRPr>
        </a:p>
      </dsp:txBody>
      <dsp:txXfrm>
        <a:off x="3404127" y="1386732"/>
        <a:ext cx="2792946" cy="8079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096BC-F743-49A3-B1D2-BB1159A062A5}">
      <dsp:nvSpPr>
        <dsp:cNvPr id="0" name=""/>
        <dsp:cNvSpPr/>
      </dsp:nvSpPr>
      <dsp:spPr>
        <a:xfrm>
          <a:off x="0" y="3170257"/>
          <a:ext cx="8118848" cy="14380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965" tIns="67310" rIns="100965" bIns="6731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5300" kern="1200" dirty="0">
              <a:latin typeface="+mj-ea"/>
            </a:rPr>
            <a:t>MJSLINK NX-</a:t>
          </a:r>
          <a:r>
            <a:rPr lang="ja-JP" altLang="ja-JP" sz="5300" kern="1200" dirty="0">
              <a:latin typeface="+mj-ea"/>
            </a:rPr>
            <a:t>Ⅰ</a:t>
          </a:r>
          <a:endParaRPr kumimoji="1" lang="ja-JP" altLang="en-US" sz="5300" kern="1200" dirty="0"/>
        </a:p>
      </dsp:txBody>
      <dsp:txXfrm>
        <a:off x="42118" y="3212375"/>
        <a:ext cx="8034612" cy="13537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64CE2-63A9-4B48-859D-0AC98E2BF02F}">
      <dsp:nvSpPr>
        <dsp:cNvPr id="0" name=""/>
        <dsp:cNvSpPr/>
      </dsp:nvSpPr>
      <dsp:spPr>
        <a:xfrm>
          <a:off x="6758849" y="4445464"/>
          <a:ext cx="3229499" cy="2091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1300" kern="1200"/>
        </a:p>
      </dsp:txBody>
      <dsp:txXfrm>
        <a:off x="7773653" y="5014414"/>
        <a:ext cx="2168741" cy="1477079"/>
      </dsp:txXfrm>
    </dsp:sp>
    <dsp:sp modelId="{FA50B8D9-010D-4179-9079-8B22A24496C5}">
      <dsp:nvSpPr>
        <dsp:cNvPr id="0" name=""/>
        <dsp:cNvSpPr/>
      </dsp:nvSpPr>
      <dsp:spPr>
        <a:xfrm>
          <a:off x="1489666" y="4445464"/>
          <a:ext cx="3229499" cy="2091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1300" kern="1200"/>
        </a:p>
      </dsp:txBody>
      <dsp:txXfrm>
        <a:off x="1535620" y="5014414"/>
        <a:ext cx="2168741" cy="1477079"/>
      </dsp:txXfrm>
    </dsp:sp>
    <dsp:sp modelId="{19489AD0-FB28-4AEC-9CC9-F706EF206897}">
      <dsp:nvSpPr>
        <dsp:cNvPr id="0" name=""/>
        <dsp:cNvSpPr/>
      </dsp:nvSpPr>
      <dsp:spPr>
        <a:xfrm>
          <a:off x="6758849" y="0"/>
          <a:ext cx="3229499" cy="2091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300" kern="1200" dirty="0" smtClean="0"/>
            <a:t>経営に役立つ情報をタイムリーに提供するために、システムに求められるのは高度な分析機能。</a:t>
          </a:r>
          <a:endParaRPr kumimoji="1" lang="ja-JP" altLang="en-US" sz="1300" kern="1200" dirty="0"/>
        </a:p>
      </dsp:txBody>
      <dsp:txXfrm>
        <a:off x="7773653" y="45954"/>
        <a:ext cx="2168741" cy="1477079"/>
      </dsp:txXfrm>
    </dsp:sp>
    <dsp:sp modelId="{C8CAAF3D-533A-44BE-A1E3-3F8E8A6D809F}">
      <dsp:nvSpPr>
        <dsp:cNvPr id="0" name=""/>
        <dsp:cNvSpPr/>
      </dsp:nvSpPr>
      <dsp:spPr>
        <a:xfrm>
          <a:off x="1489666" y="0"/>
          <a:ext cx="3229499" cy="2091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300" kern="1200" dirty="0" smtClean="0"/>
            <a:t>システムに求められるのは誤った入力を事前に防ぐことや、わかりやすい操作画面</a:t>
          </a:r>
          <a:endParaRPr kumimoji="1" lang="ja-JP" altLang="en-US" sz="1300" kern="1200" dirty="0"/>
        </a:p>
      </dsp:txBody>
      <dsp:txXfrm>
        <a:off x="1535620" y="45954"/>
        <a:ext cx="2168741" cy="1477079"/>
      </dsp:txXfrm>
    </dsp:sp>
    <dsp:sp modelId="{558CEF13-DA13-49A4-9858-9E34404827C7}">
      <dsp:nvSpPr>
        <dsp:cNvPr id="0" name=""/>
        <dsp:cNvSpPr/>
      </dsp:nvSpPr>
      <dsp:spPr>
        <a:xfrm>
          <a:off x="2842918" y="372634"/>
          <a:ext cx="2830714" cy="283071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400" kern="1200" dirty="0" smtClean="0"/>
            <a:t>安心・安全</a:t>
          </a:r>
          <a:endParaRPr kumimoji="1" lang="ja-JP" altLang="en-US" sz="3400" kern="1200" dirty="0"/>
        </a:p>
      </dsp:txBody>
      <dsp:txXfrm>
        <a:off x="3672015" y="1201731"/>
        <a:ext cx="2001617" cy="2001617"/>
      </dsp:txXfrm>
    </dsp:sp>
    <dsp:sp modelId="{574B4132-276B-4887-81DC-1A351BCBF0A8}">
      <dsp:nvSpPr>
        <dsp:cNvPr id="0" name=""/>
        <dsp:cNvSpPr/>
      </dsp:nvSpPr>
      <dsp:spPr>
        <a:xfrm rot="5400000">
          <a:off x="5804381" y="372634"/>
          <a:ext cx="2830714" cy="283071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400" kern="1200" dirty="0" smtClean="0"/>
            <a:t>マネジメント</a:t>
          </a:r>
          <a:endParaRPr kumimoji="1" lang="ja-JP" altLang="en-US" sz="3400" kern="1200" dirty="0"/>
        </a:p>
      </dsp:txBody>
      <dsp:txXfrm rot="-5400000">
        <a:off x="5804381" y="1201731"/>
        <a:ext cx="2001617" cy="2001617"/>
      </dsp:txXfrm>
    </dsp:sp>
    <dsp:sp modelId="{4A6FE229-3116-4C58-B8A9-7FC711B36557}">
      <dsp:nvSpPr>
        <dsp:cNvPr id="0" name=""/>
        <dsp:cNvSpPr/>
      </dsp:nvSpPr>
      <dsp:spPr>
        <a:xfrm rot="10800000">
          <a:off x="5804381" y="3334098"/>
          <a:ext cx="2830714" cy="283071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400" kern="1200" dirty="0" smtClean="0"/>
            <a:t>バランス</a:t>
          </a:r>
          <a:endParaRPr kumimoji="1" lang="ja-JP" altLang="en-US" sz="3400" kern="1200" dirty="0"/>
        </a:p>
      </dsp:txBody>
      <dsp:txXfrm rot="10800000">
        <a:off x="5804381" y="3334098"/>
        <a:ext cx="2001617" cy="2001617"/>
      </dsp:txXfrm>
    </dsp:sp>
    <dsp:sp modelId="{4E0190EA-59D9-4CA8-A794-BCFF013C4323}">
      <dsp:nvSpPr>
        <dsp:cNvPr id="0" name=""/>
        <dsp:cNvSpPr/>
      </dsp:nvSpPr>
      <dsp:spPr>
        <a:xfrm rot="16200000">
          <a:off x="2842918" y="3334098"/>
          <a:ext cx="2830714" cy="283071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400" kern="1200" dirty="0" smtClean="0"/>
            <a:t>業務効率</a:t>
          </a:r>
          <a:endParaRPr kumimoji="1" lang="ja-JP" altLang="en-US" sz="3400" kern="1200" dirty="0"/>
        </a:p>
      </dsp:txBody>
      <dsp:txXfrm rot="5400000">
        <a:off x="3672015" y="3334098"/>
        <a:ext cx="2001617" cy="2001617"/>
      </dsp:txXfrm>
    </dsp:sp>
    <dsp:sp modelId="{8B4A88A4-5D9B-4B44-AE43-76D1C391E3DB}">
      <dsp:nvSpPr>
        <dsp:cNvPr id="0" name=""/>
        <dsp:cNvSpPr/>
      </dsp:nvSpPr>
      <dsp:spPr>
        <a:xfrm rot="10800000" flipH="1" flipV="1">
          <a:off x="9676524" y="3894076"/>
          <a:ext cx="1248064" cy="302145"/>
        </a:xfrm>
        <a:prstGeom prst="circularArrow">
          <a:avLst/>
        </a:prstGeom>
        <a:solidFill>
          <a:schemeClr val="accent2">
            <a:lumMod val="50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3D90C1-D618-49E1-BE1A-879668AE123D}">
      <dsp:nvSpPr>
        <dsp:cNvPr id="0" name=""/>
        <dsp:cNvSpPr/>
      </dsp:nvSpPr>
      <dsp:spPr>
        <a:xfrm rot="10800000" flipH="1" flipV="1">
          <a:off x="9951203" y="2779784"/>
          <a:ext cx="278583" cy="94532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386ED-C825-4341-B420-657BBF6FFC93}">
      <dsp:nvSpPr>
        <dsp:cNvPr id="0" name=""/>
        <dsp:cNvSpPr/>
      </dsp:nvSpPr>
      <dsp:spPr>
        <a:xfrm>
          <a:off x="0" y="0"/>
          <a:ext cx="2291431" cy="2291431"/>
        </a:xfrm>
        <a:prstGeom prst="ellipse">
          <a:avLst/>
        </a:prstGeom>
        <a:solidFill>
          <a:schemeClr val="accent6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/>
            <a:t>継続的な</a:t>
          </a:r>
          <a:endParaRPr kumimoji="1" lang="en-US" altLang="ja-JP" sz="1800" kern="1200" dirty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/>
            <a:t>企業価値の</a:t>
          </a:r>
          <a:endParaRPr kumimoji="1" lang="en-US" altLang="ja-JP" sz="1800" kern="1200" dirty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/>
            <a:t>向上</a:t>
          </a:r>
        </a:p>
      </dsp:txBody>
      <dsp:txXfrm>
        <a:off x="335572" y="335572"/>
        <a:ext cx="1620287" cy="1620287"/>
      </dsp:txXfrm>
    </dsp:sp>
    <dsp:sp modelId="{03F941A6-51E3-4B11-A133-4582744B7BFF}">
      <dsp:nvSpPr>
        <dsp:cNvPr id="0" name=""/>
        <dsp:cNvSpPr/>
      </dsp:nvSpPr>
      <dsp:spPr>
        <a:xfrm>
          <a:off x="6515317" y="490248"/>
          <a:ext cx="1329030" cy="1329030"/>
        </a:xfrm>
        <a:prstGeom prst="mathPlus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500" kern="1200"/>
        </a:p>
      </dsp:txBody>
      <dsp:txXfrm>
        <a:off x="6691480" y="998469"/>
        <a:ext cx="976704" cy="312588"/>
      </dsp:txXfrm>
    </dsp:sp>
    <dsp:sp modelId="{3DF0FD4A-4742-4C49-88FA-6EBA83C85E3C}">
      <dsp:nvSpPr>
        <dsp:cNvPr id="0" name=""/>
        <dsp:cNvSpPr/>
      </dsp:nvSpPr>
      <dsp:spPr>
        <a:xfrm>
          <a:off x="3994319" y="0"/>
          <a:ext cx="2291431" cy="2291431"/>
        </a:xfrm>
        <a:prstGeom prst="ellipse">
          <a:avLst/>
        </a:prstGeom>
        <a:solidFill>
          <a:schemeClr val="accent2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/>
            <a:t>業務の効率化</a:t>
          </a:r>
        </a:p>
      </dsp:txBody>
      <dsp:txXfrm>
        <a:off x="4329891" y="335572"/>
        <a:ext cx="1620287" cy="1620287"/>
      </dsp:txXfrm>
    </dsp:sp>
    <dsp:sp modelId="{E0850E52-5281-4894-9F61-B3DCA8049D68}">
      <dsp:nvSpPr>
        <dsp:cNvPr id="0" name=""/>
        <dsp:cNvSpPr/>
      </dsp:nvSpPr>
      <dsp:spPr>
        <a:xfrm>
          <a:off x="2442673" y="506595"/>
          <a:ext cx="1329030" cy="1329030"/>
        </a:xfrm>
        <a:prstGeom prst="mathEqual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500" kern="1200"/>
        </a:p>
      </dsp:txBody>
      <dsp:txXfrm>
        <a:off x="2618836" y="780375"/>
        <a:ext cx="976704" cy="781470"/>
      </dsp:txXfrm>
    </dsp:sp>
    <dsp:sp modelId="{E07EA357-F9E3-4FB3-8464-3D15939BB882}">
      <dsp:nvSpPr>
        <dsp:cNvPr id="0" name=""/>
        <dsp:cNvSpPr/>
      </dsp:nvSpPr>
      <dsp:spPr>
        <a:xfrm>
          <a:off x="7974671" y="0"/>
          <a:ext cx="2291431" cy="2291431"/>
        </a:xfrm>
        <a:prstGeom prst="ellipse">
          <a:avLst/>
        </a:prstGeom>
        <a:solidFill>
          <a:schemeClr val="accent4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/>
            <a:t>知的生産性の</a:t>
          </a:r>
          <a:endParaRPr kumimoji="1" lang="en-US" altLang="ja-JP" sz="1800" kern="1200" dirty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/>
            <a:t>創出・向上</a:t>
          </a:r>
        </a:p>
      </dsp:txBody>
      <dsp:txXfrm>
        <a:off x="8310243" y="335572"/>
        <a:ext cx="1620287" cy="16202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A4B39-5286-448F-A808-22DE733A669D}">
      <dsp:nvSpPr>
        <dsp:cNvPr id="0" name=""/>
        <dsp:cNvSpPr/>
      </dsp:nvSpPr>
      <dsp:spPr>
        <a:xfrm>
          <a:off x="0" y="2301"/>
          <a:ext cx="2340006" cy="2339117"/>
        </a:xfrm>
        <a:prstGeom prst="ellipse">
          <a:avLst/>
        </a:prstGeom>
        <a:solidFill>
          <a:schemeClr val="accent4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/>
            <a:t>知的生産性の</a:t>
          </a:r>
          <a:endParaRPr kumimoji="1" lang="en-US" altLang="ja-JP" sz="2100" kern="1200" dirty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/>
            <a:t>創出・向上</a:t>
          </a:r>
        </a:p>
      </dsp:txBody>
      <dsp:txXfrm>
        <a:off x="342686" y="344857"/>
        <a:ext cx="1654634" cy="1654005"/>
      </dsp:txXfrm>
    </dsp:sp>
    <dsp:sp modelId="{342A6050-E58D-4D24-BE78-79401276F6EE}">
      <dsp:nvSpPr>
        <dsp:cNvPr id="0" name=""/>
        <dsp:cNvSpPr/>
      </dsp:nvSpPr>
      <dsp:spPr>
        <a:xfrm flipV="1">
          <a:off x="10276014" y="1150460"/>
          <a:ext cx="4056" cy="4049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 rot="10800000">
        <a:off x="10276552" y="1170232"/>
        <a:ext cx="2980" cy="953"/>
      </dsp:txXfrm>
    </dsp:sp>
    <dsp:sp modelId="{96F47E7C-8799-4CC3-B791-0FDEE25CEFA0}">
      <dsp:nvSpPr>
        <dsp:cNvPr id="0" name=""/>
        <dsp:cNvSpPr/>
      </dsp:nvSpPr>
      <dsp:spPr>
        <a:xfrm flipH="1">
          <a:off x="6363441" y="0"/>
          <a:ext cx="51437" cy="514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 dirty="0"/>
        </a:p>
      </dsp:txBody>
      <dsp:txXfrm>
        <a:off x="6370974" y="7533"/>
        <a:ext cx="36371" cy="36371"/>
      </dsp:txXfrm>
    </dsp:sp>
    <dsp:sp modelId="{ED163CCB-5995-45BF-BE27-72F50C14EDB0}">
      <dsp:nvSpPr>
        <dsp:cNvPr id="0" name=""/>
        <dsp:cNvSpPr/>
      </dsp:nvSpPr>
      <dsp:spPr>
        <a:xfrm>
          <a:off x="2446271" y="521242"/>
          <a:ext cx="1365655" cy="1326637"/>
        </a:xfrm>
        <a:prstGeom prst="mathEqual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500" kern="1200"/>
        </a:p>
      </dsp:txBody>
      <dsp:txXfrm>
        <a:off x="2627289" y="794529"/>
        <a:ext cx="1003619" cy="780063"/>
      </dsp:txXfrm>
    </dsp:sp>
    <dsp:sp modelId="{D14B1843-3BFD-4D2F-954B-055E314F70D3}">
      <dsp:nvSpPr>
        <dsp:cNvPr id="0" name=""/>
        <dsp:cNvSpPr/>
      </dsp:nvSpPr>
      <dsp:spPr>
        <a:xfrm>
          <a:off x="5108583" y="1139283"/>
          <a:ext cx="51437" cy="3146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 dirty="0"/>
        </a:p>
      </dsp:txBody>
      <dsp:txXfrm>
        <a:off x="5116116" y="1185367"/>
        <a:ext cx="36371" cy="2225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855E80-A092-4F99-BDF4-7F1C0CC40B09}">
      <dsp:nvSpPr>
        <dsp:cNvPr id="0" name=""/>
        <dsp:cNvSpPr/>
      </dsp:nvSpPr>
      <dsp:spPr>
        <a:xfrm>
          <a:off x="3549920" y="413055"/>
          <a:ext cx="2783459" cy="712906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/>
            <a:t>質の向上</a:t>
          </a:r>
        </a:p>
      </dsp:txBody>
      <dsp:txXfrm>
        <a:off x="3570800" y="433935"/>
        <a:ext cx="2741699" cy="671146"/>
      </dsp:txXfrm>
    </dsp:sp>
    <dsp:sp modelId="{39ABC3AE-A4F8-49A8-A539-BC5A2824AABB}">
      <dsp:nvSpPr>
        <dsp:cNvPr id="0" name=""/>
        <dsp:cNvSpPr/>
      </dsp:nvSpPr>
      <dsp:spPr>
        <a:xfrm>
          <a:off x="0" y="420873"/>
          <a:ext cx="2785856" cy="71228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/>
            <a:t>量の向上</a:t>
          </a:r>
        </a:p>
      </dsp:txBody>
      <dsp:txXfrm>
        <a:off x="20862" y="441735"/>
        <a:ext cx="2744132" cy="670563"/>
      </dsp:txXfrm>
    </dsp:sp>
    <dsp:sp modelId="{4C15B133-95E4-452F-8A48-04CD4BDB3131}">
      <dsp:nvSpPr>
        <dsp:cNvPr id="0" name=""/>
        <dsp:cNvSpPr/>
      </dsp:nvSpPr>
      <dsp:spPr>
        <a:xfrm>
          <a:off x="1815741" y="1430462"/>
          <a:ext cx="2783418" cy="725334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/>
            <a:t>時間の創出</a:t>
          </a:r>
        </a:p>
      </dsp:txBody>
      <dsp:txXfrm>
        <a:off x="1836985" y="1451706"/>
        <a:ext cx="2740930" cy="6828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F5EC37-99B6-4C05-8276-607836FEE5AC}">
      <dsp:nvSpPr>
        <dsp:cNvPr id="0" name=""/>
        <dsp:cNvSpPr/>
      </dsp:nvSpPr>
      <dsp:spPr>
        <a:xfrm>
          <a:off x="4406875" y="36179"/>
          <a:ext cx="6610312" cy="25757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3800" kern="1200" dirty="0">
              <a:latin typeface="+mn-ea"/>
              <a:ea typeface="+mn-ea"/>
            </a:rPr>
            <a:t>サーバなどの機器を購入し、自社内に設置・運用</a:t>
          </a:r>
        </a:p>
      </dsp:txBody>
      <dsp:txXfrm>
        <a:off x="4406875" y="358146"/>
        <a:ext cx="5644412" cy="1931800"/>
      </dsp:txXfrm>
    </dsp:sp>
    <dsp:sp modelId="{BC880A11-5122-4AB0-B2A0-71226DB14967}">
      <dsp:nvSpPr>
        <dsp:cNvPr id="0" name=""/>
        <dsp:cNvSpPr/>
      </dsp:nvSpPr>
      <dsp:spPr>
        <a:xfrm>
          <a:off x="0" y="660"/>
          <a:ext cx="4406875" cy="257573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900" kern="1200" dirty="0">
              <a:latin typeface="+mj-ea"/>
              <a:ea typeface="+mj-ea"/>
            </a:rPr>
            <a:t>オンプレミス</a:t>
          </a:r>
        </a:p>
      </dsp:txBody>
      <dsp:txXfrm>
        <a:off x="125737" y="126397"/>
        <a:ext cx="4155401" cy="2324260"/>
      </dsp:txXfrm>
    </dsp:sp>
    <dsp:sp modelId="{0E79253F-504D-4AF0-A583-C2FE2F68CDFA}">
      <dsp:nvSpPr>
        <dsp:cNvPr id="0" name=""/>
        <dsp:cNvSpPr/>
      </dsp:nvSpPr>
      <dsp:spPr>
        <a:xfrm>
          <a:off x="4406875" y="2833968"/>
          <a:ext cx="6610312" cy="25757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3800" kern="1200" dirty="0">
              <a:latin typeface="+mn-ea"/>
              <a:ea typeface="+mn-ea"/>
            </a:rPr>
            <a:t>インターネット経由でサーバ環境を利用</a:t>
          </a:r>
        </a:p>
      </dsp:txBody>
      <dsp:txXfrm>
        <a:off x="4406875" y="3155935"/>
        <a:ext cx="5644412" cy="1931800"/>
      </dsp:txXfrm>
    </dsp:sp>
    <dsp:sp modelId="{D783D527-0CA2-4A78-92A6-1244D0E58366}">
      <dsp:nvSpPr>
        <dsp:cNvPr id="0" name=""/>
        <dsp:cNvSpPr/>
      </dsp:nvSpPr>
      <dsp:spPr>
        <a:xfrm>
          <a:off x="0" y="2833968"/>
          <a:ext cx="4406875" cy="2575734"/>
        </a:xfrm>
        <a:prstGeom prst="round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900" kern="1200" dirty="0">
              <a:latin typeface="+mj-ea"/>
              <a:ea typeface="+mj-ea"/>
            </a:rPr>
            <a:t>クラウド</a:t>
          </a:r>
        </a:p>
      </dsp:txBody>
      <dsp:txXfrm>
        <a:off x="125737" y="2959705"/>
        <a:ext cx="4155401" cy="2324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4407A1-DB0F-4A3A-9DC9-3BF0D5C4FAA9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AE93EC-6A8E-410C-B428-1016B2FA0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89750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07A1-DB0F-4A3A-9DC9-3BF0D5C4FAA9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93EC-6A8E-410C-B428-1016B2FA0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35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07A1-DB0F-4A3A-9DC9-3BF0D5C4FAA9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93EC-6A8E-410C-B428-1016B2FA0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07A1-DB0F-4A3A-9DC9-3BF0D5C4FAA9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93EC-6A8E-410C-B428-1016B2FA0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72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4407A1-DB0F-4A3A-9DC9-3BF0D5C4FAA9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E93EC-6A8E-410C-B428-1016B2FA0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64210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07A1-DB0F-4A3A-9DC9-3BF0D5C4FAA9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93EC-6A8E-410C-B428-1016B2FA0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46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07A1-DB0F-4A3A-9DC9-3BF0D5C4FAA9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93EC-6A8E-410C-B428-1016B2FA0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54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07A1-DB0F-4A3A-9DC9-3BF0D5C4FAA9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93EC-6A8E-410C-B428-1016B2FA0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71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07A1-DB0F-4A3A-9DC9-3BF0D5C4FAA9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93EC-6A8E-410C-B428-1016B2FA0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36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4407A1-DB0F-4A3A-9DC9-3BF0D5C4FAA9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E93EC-6A8E-410C-B428-1016B2FA0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462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4407A1-DB0F-4A3A-9DC9-3BF0D5C4FAA9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E93EC-6A8E-410C-B428-1016B2FA0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531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4407A1-DB0F-4A3A-9DC9-3BF0D5C4FAA9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1AE93EC-6A8E-410C-B428-1016B2FA0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240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63ED1A-501C-4FA6-A6F6-FE2E84911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6600" b="1" dirty="0">
                <a:latin typeface="+mj-ea"/>
              </a:rPr>
              <a:t>ERP</a:t>
            </a:r>
            <a:r>
              <a:rPr lang="ja-JP" altLang="en-US" sz="6600" b="1" dirty="0">
                <a:latin typeface="+mj-ea"/>
              </a:rPr>
              <a:t>パッケージ導入</a:t>
            </a:r>
            <a:endParaRPr kumimoji="1" lang="ja-JP" altLang="en-US" sz="6600" b="1" dirty="0">
              <a:latin typeface="+mj-ea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C3A95D1-924C-4579-81F8-2BA82B8A2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3025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529913-2A79-4E40-A04B-6C5825B5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accent3">
                    <a:lumMod val="75000"/>
                  </a:schemeClr>
                </a:solidFill>
                <a:latin typeface="+mj-ea"/>
              </a:rPr>
              <a:t>クラウド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CB50BE-94E2-4F33-9B13-17A4DF720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メリット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8EE322-1C39-449E-AEAB-EEE758FA3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3015694"/>
          </a:xfrm>
        </p:spPr>
        <p:txBody>
          <a:bodyPr>
            <a:normAutofit/>
          </a:bodyPr>
          <a:lstStyle/>
          <a:p>
            <a:r>
              <a:rPr kumimoji="1" lang="ja-JP" altLang="en-US" sz="2400" dirty="0">
                <a:latin typeface="+mn-ea"/>
              </a:rPr>
              <a:t>初期費用が低額</a:t>
            </a:r>
            <a:endParaRPr lang="en-US" altLang="ja-JP" sz="2400" dirty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すぐに利用できる</a:t>
            </a:r>
            <a:endParaRPr kumimoji="1" lang="en-US" altLang="ja-JP" sz="2400" dirty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障害児の駆けつけが不要</a:t>
            </a:r>
            <a:endParaRPr kumimoji="1" lang="en-US" altLang="ja-JP" sz="2400" dirty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バージョンアップが不要</a:t>
            </a:r>
            <a:endParaRPr lang="en-US" altLang="ja-JP" sz="2400" dirty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自然災害などでサービス停止リスクが低い</a:t>
            </a:r>
            <a:endParaRPr lang="en-US" altLang="ja-JP" sz="2400" dirty="0">
              <a:latin typeface="+mn-ea"/>
            </a:endParaRPr>
          </a:p>
          <a:p>
            <a:endParaRPr kumimoji="1" lang="ja-JP" altLang="en-US" sz="2400" dirty="0">
              <a:latin typeface="+mn-ea"/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BA2C565-ADA6-4F5E-97A7-8583794F2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ja-JP" altLang="en-US" dirty="0"/>
              <a:t>デメリット</a:t>
            </a:r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8280B550-149B-4BBC-BDE2-79BF55F6B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866993"/>
          </a:xfrm>
        </p:spPr>
        <p:txBody>
          <a:bodyPr>
            <a:normAutofit/>
          </a:bodyPr>
          <a:lstStyle/>
          <a:p>
            <a:r>
              <a:rPr kumimoji="1" lang="ja-JP" altLang="en-US" sz="2400" dirty="0">
                <a:latin typeface="+mn-ea"/>
              </a:rPr>
              <a:t>カスタマイズに制限あり</a:t>
            </a:r>
            <a:endParaRPr kumimoji="1" lang="en-US" altLang="ja-JP" sz="2400" dirty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アクセスにオンライン環境が必須</a:t>
            </a:r>
            <a:endParaRPr lang="en-US" altLang="ja-JP" sz="2400" dirty="0">
              <a:latin typeface="+mn-ea"/>
            </a:endParaRP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4B032EAB-9B60-46A3-BF8E-C9D1F4F49FE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702" y="615091"/>
            <a:ext cx="2720636" cy="202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0E335E-F29A-438E-830A-F068C676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715616"/>
            <a:ext cx="10107227" cy="145608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sz="5400" dirty="0">
                <a:latin typeface="+mj-ea"/>
              </a:rPr>
              <a:t>MJSLINK NX-</a:t>
            </a:r>
            <a:r>
              <a:rPr lang="ja-JP" altLang="ja-JP" sz="5400" dirty="0">
                <a:latin typeface="+mj-ea"/>
              </a:rPr>
              <a:t>Ⅰ</a:t>
            </a:r>
            <a:r>
              <a:rPr lang="ja-JP" altLang="en-US" sz="5400" dirty="0">
                <a:latin typeface="+mj-ea"/>
              </a:rPr>
              <a:t>に期待できる効果</a:t>
            </a:r>
            <a:endParaRPr kumimoji="1" lang="ja-JP" altLang="en-US" sz="5400" dirty="0">
              <a:latin typeface="+mj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F14693-595F-4B88-9556-85004078A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3200" dirty="0">
              <a:latin typeface="+mn-ea"/>
            </a:endParaRPr>
          </a:p>
          <a:p>
            <a:endParaRPr lang="en-US" altLang="ja-JP" sz="3200" dirty="0">
              <a:latin typeface="+mn-ea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6CE1E9-9E5F-4C5D-93A7-C0A104D2289E}"/>
              </a:ext>
            </a:extLst>
          </p:cNvPr>
          <p:cNvSpPr txBox="1"/>
          <p:nvPr/>
        </p:nvSpPr>
        <p:spPr>
          <a:xfrm>
            <a:off x="1686757" y="1864310"/>
            <a:ext cx="97920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+mn-ea"/>
              </a:rPr>
              <a:t>①　運用・保守費用の削減</a:t>
            </a:r>
            <a:endParaRPr kumimoji="1" lang="en-US" altLang="ja-JP" sz="3200" dirty="0">
              <a:latin typeface="+mn-ea"/>
            </a:endParaRPr>
          </a:p>
          <a:p>
            <a:endParaRPr kumimoji="1" lang="en-US" altLang="ja-JP" sz="3200" dirty="0">
              <a:latin typeface="+mn-ea"/>
            </a:endParaRPr>
          </a:p>
          <a:p>
            <a:r>
              <a:rPr kumimoji="1" lang="ja-JP" altLang="en-US" sz="3200" dirty="0">
                <a:latin typeface="+mn-ea"/>
              </a:rPr>
              <a:t>②　業務の効率化</a:t>
            </a:r>
            <a:endParaRPr kumimoji="1" lang="en-US" altLang="ja-JP" sz="3200" dirty="0">
              <a:latin typeface="+mn-ea"/>
            </a:endParaRPr>
          </a:p>
          <a:p>
            <a:endParaRPr kumimoji="1" lang="en-US" altLang="ja-JP" sz="3200" dirty="0">
              <a:latin typeface="+mn-ea"/>
            </a:endParaRPr>
          </a:p>
          <a:p>
            <a:r>
              <a:rPr kumimoji="1" lang="ja-JP" altLang="en-US" sz="3200" dirty="0">
                <a:latin typeface="+mn-ea"/>
              </a:rPr>
              <a:t>③　経営情報の可視化</a:t>
            </a:r>
            <a:endParaRPr kumimoji="1" lang="en-US" altLang="ja-JP" sz="3200" dirty="0">
              <a:latin typeface="+mn-ea"/>
            </a:endParaRPr>
          </a:p>
          <a:p>
            <a:endParaRPr kumimoji="1" lang="en-US" altLang="ja-JP" sz="3200" dirty="0">
              <a:latin typeface="+mn-ea"/>
            </a:endParaRPr>
          </a:p>
          <a:p>
            <a:r>
              <a:rPr kumimoji="1" lang="ja-JP" altLang="en-US" sz="3200" dirty="0">
                <a:latin typeface="+mn-ea"/>
              </a:rPr>
              <a:t>④　企業価値の向上</a:t>
            </a:r>
            <a:endParaRPr kumimoji="1" lang="en-US" altLang="ja-JP" sz="3200" dirty="0">
              <a:latin typeface="+mn-ea"/>
            </a:endParaRPr>
          </a:p>
        </p:txBody>
      </p:sp>
      <p:pic>
        <p:nvPicPr>
          <p:cNvPr id="5" name="Picture 2" descr="ソース画像を表示">
            <a:extLst>
              <a:ext uri="{FF2B5EF4-FFF2-40B4-BE49-F238E27FC236}">
                <a16:creationId xmlns:a16="http://schemas.microsoft.com/office/drawing/2014/main" id="{44AE7261-45EB-46D6-8086-B05C8B416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165" y="2171700"/>
            <a:ext cx="4111679" cy="3110411"/>
          </a:xfrm>
          <a:prstGeom prst="rect">
            <a:avLst/>
          </a:prstGeom>
          <a:noFill/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52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99C4ED-E883-4288-8885-FB892A10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①　運用・保守費用の削減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091A5B-B2DE-42FF-9A2B-7BDA79D78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+mn-ea"/>
              </a:rPr>
              <a:t>業務アプリケーションをひとつに統合することで、運用費用や保守費用を削減</a:t>
            </a:r>
            <a:endParaRPr kumimoji="1" lang="ja-JP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6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07CF95-D4E1-4694-8E24-B02A161A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②　業務の効率化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B67BB2-71E6-4F69-957E-06E5DD345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ja-JP" sz="3200" dirty="0">
                <a:latin typeface="+mn-ea"/>
              </a:rPr>
              <a:t>各</a:t>
            </a:r>
            <a:r>
              <a:rPr lang="ja-JP" altLang="en-US" sz="3200" dirty="0">
                <a:latin typeface="+mn-ea"/>
              </a:rPr>
              <a:t>業務</a:t>
            </a:r>
            <a:r>
              <a:rPr lang="ja-JP" altLang="ja-JP" sz="3200" dirty="0">
                <a:latin typeface="+mn-ea"/>
              </a:rPr>
              <a:t>アプリケーション</a:t>
            </a:r>
            <a:r>
              <a:rPr lang="ja-JP" altLang="en-US" sz="3200" dirty="0">
                <a:latin typeface="+mn-ea"/>
              </a:rPr>
              <a:t>が</a:t>
            </a:r>
            <a:r>
              <a:rPr lang="ja-JP" altLang="ja-JP" sz="3200" dirty="0">
                <a:latin typeface="+mn-ea"/>
              </a:rPr>
              <a:t>連携しているため、</a:t>
            </a:r>
            <a:r>
              <a:rPr lang="en-US" altLang="ja-JP" sz="3200" dirty="0">
                <a:latin typeface="+mn-ea"/>
              </a:rPr>
              <a:t>2</a:t>
            </a:r>
            <a:r>
              <a:rPr lang="ja-JP" altLang="ja-JP" sz="3200" dirty="0">
                <a:latin typeface="+mn-ea"/>
              </a:rPr>
              <a:t>重、</a:t>
            </a:r>
            <a:r>
              <a:rPr lang="en-US" altLang="ja-JP" sz="3200" dirty="0">
                <a:latin typeface="+mn-ea"/>
              </a:rPr>
              <a:t>3</a:t>
            </a:r>
            <a:r>
              <a:rPr lang="ja-JP" altLang="ja-JP" sz="3200" dirty="0">
                <a:latin typeface="+mn-ea"/>
              </a:rPr>
              <a:t>重のデータ入力作業は無くなり、企業全体で業務プロセスの無駄を無くすことができます</a:t>
            </a:r>
            <a:endParaRPr lang="ja-JP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347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9E461-AFA7-4BE9-96C2-5423B2FF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③　経営情報の可視化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007283-2BA7-4BFB-A777-6FC7E635F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+mn-ea"/>
              </a:rPr>
              <a:t>経営資産（人物</a:t>
            </a:r>
            <a:r>
              <a:rPr lang="en-US" altLang="ja-JP" sz="3200" dirty="0">
                <a:latin typeface="+mn-ea"/>
              </a:rPr>
              <a:t>/</a:t>
            </a:r>
            <a:r>
              <a:rPr lang="ja-JP" altLang="en-US" sz="3200" dirty="0">
                <a:latin typeface="+mn-ea"/>
              </a:rPr>
              <a:t>金</a:t>
            </a:r>
            <a:r>
              <a:rPr lang="en-US" altLang="ja-JP" sz="3200" dirty="0">
                <a:latin typeface="+mn-ea"/>
              </a:rPr>
              <a:t>/</a:t>
            </a:r>
            <a:r>
              <a:rPr lang="ja-JP" altLang="en-US" sz="3200" dirty="0">
                <a:latin typeface="+mn-ea"/>
              </a:rPr>
              <a:t>情報）を一元的に管理することで、本当に投資すべきところとそうでないところが明確になり、無駄な投資を避けることができる</a:t>
            </a:r>
            <a:endParaRPr lang="en-US" altLang="ja-JP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978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2177DEB-2327-43DB-9AC5-09CE505DC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90550"/>
            <a:ext cx="76200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9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5A02C-4B8A-42E1-971E-D6AA15074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408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4800" dirty="0">
                <a:latin typeface="+mj-ea"/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36780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BEDE9A-A232-424F-BF61-0A1E636C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酒造業界の問題点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81D892-194D-4107-BF60-FB4ACF629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人口減少や、若者の酒離れ</a:t>
            </a:r>
            <a:endParaRPr kumimoji="1" lang="en-US" altLang="ja-JP" dirty="0"/>
          </a:p>
          <a:p>
            <a:r>
              <a:rPr lang="ja-JP" altLang="en-US" dirty="0"/>
              <a:t>酒税など、酒造業界特有の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119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B285AD-CF89-48DF-BF82-F74374D50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20" y="337352"/>
            <a:ext cx="10963407" cy="7524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kumimoji="1" lang="en-US" altLang="ja-JP" sz="5400" b="1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ERP</a:t>
            </a:r>
            <a:r>
              <a:rPr kumimoji="1" lang="ja-JP" altLang="en-US" sz="5400" b="1" dirty="0">
                <a:latin typeface="+mj-ea"/>
                <a:ea typeface="+mj-ea"/>
              </a:rPr>
              <a:t>とは？</a:t>
            </a:r>
          </a:p>
        </p:txBody>
      </p:sp>
      <p:pic>
        <p:nvPicPr>
          <p:cNvPr id="6" name="Picture 2" descr="ソース画像を表示">
            <a:extLst>
              <a:ext uri="{FF2B5EF4-FFF2-40B4-BE49-F238E27FC236}">
                <a16:creationId xmlns:a16="http://schemas.microsoft.com/office/drawing/2014/main" id="{56AB7655-F0D9-41FA-BE13-64C904F5A614}"/>
              </a:ext>
            </a:extLst>
          </p:cNvPr>
          <p:cNvPicPr>
            <a:picLocks noGrp="1"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2" t="3698" r="-2356" b="1302"/>
          <a:stretch/>
        </p:blipFill>
        <p:spPr bwMode="auto">
          <a:xfrm>
            <a:off x="3008537" y="1316563"/>
            <a:ext cx="6706976" cy="5097302"/>
          </a:xfrm>
          <a:prstGeom prst="rect">
            <a:avLst/>
          </a:prstGeom>
          <a:noFill/>
          <a:ln>
            <a:noFill/>
          </a:ln>
          <a:effectLst>
            <a:innerShdw blurRad="9525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46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90F1F8-73BB-4083-B200-855BB4E7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sz="5400" b="1" dirty="0">
                <a:solidFill>
                  <a:schemeClr val="accent6">
                    <a:lumMod val="50000"/>
                  </a:schemeClr>
                </a:solidFill>
                <a:latin typeface="+mj-ea"/>
              </a:rPr>
              <a:t>ERP</a:t>
            </a:r>
            <a:r>
              <a:rPr kumimoji="1" lang="ja-JP" altLang="en-US" sz="5400" b="1" dirty="0">
                <a:latin typeface="+mj-ea"/>
              </a:rPr>
              <a:t>とは？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769FF3E9-26AC-4727-9EFC-CDCF1BA2F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903327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88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BAACBC-4A8B-4EA5-AEC8-25DCF176D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284738"/>
            <a:ext cx="9601200" cy="25826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3600" dirty="0">
                <a:latin typeface="+mn-ea"/>
              </a:rPr>
              <a:t>「</a:t>
            </a:r>
            <a:r>
              <a:rPr kumimoji="1" lang="en-US" altLang="ja-JP" sz="4000" dirty="0">
                <a:latin typeface="+mn-ea"/>
              </a:rPr>
              <a:t>(</a:t>
            </a:r>
            <a:r>
              <a:rPr kumimoji="1" lang="ja-JP" altLang="en-US" sz="4000" dirty="0">
                <a:latin typeface="+mn-ea"/>
              </a:rPr>
              <a:t>株</a:t>
            </a:r>
            <a:r>
              <a:rPr kumimoji="1" lang="en-US" altLang="ja-JP" sz="4000" dirty="0">
                <a:latin typeface="+mn-ea"/>
              </a:rPr>
              <a:t>)</a:t>
            </a:r>
            <a:r>
              <a:rPr kumimoji="1" lang="ja-JP" altLang="en-US" sz="4000" dirty="0">
                <a:latin typeface="+mn-ea"/>
              </a:rPr>
              <a:t>ミロク情報サービス」が提供する中小企業向けクラウド</a:t>
            </a:r>
            <a:r>
              <a:rPr kumimoji="1" lang="en-US" altLang="ja-JP" sz="4000" dirty="0">
                <a:latin typeface="+mn-ea"/>
              </a:rPr>
              <a:t>ERP</a:t>
            </a:r>
            <a:r>
              <a:rPr kumimoji="1" lang="ja-JP" altLang="en-US" sz="4000" dirty="0">
                <a:latin typeface="+mn-ea"/>
              </a:rPr>
              <a:t>パッケージ</a:t>
            </a:r>
          </a:p>
        </p:txBody>
      </p:sp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75300877-08AA-4F2F-9808-28DEB1D404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3311603"/>
              </p:ext>
            </p:extLst>
          </p:nvPr>
        </p:nvGraphicFramePr>
        <p:xfrm>
          <a:off x="2205854" y="-2769832"/>
          <a:ext cx="8128000" cy="7962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730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図表 1"/>
          <p:cNvGraphicFramePr/>
          <p:nvPr>
            <p:extLst>
              <p:ext uri="{D42A27DB-BD31-4B8C-83A1-F6EECF244321}">
                <p14:modId xmlns:p14="http://schemas.microsoft.com/office/powerpoint/2010/main" val="685393982"/>
              </p:ext>
            </p:extLst>
          </p:nvPr>
        </p:nvGraphicFramePr>
        <p:xfrm>
          <a:off x="713984" y="112734"/>
          <a:ext cx="11478015" cy="6537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625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9924"/>
          </a:xfrm>
        </p:spPr>
        <p:txBody>
          <a:bodyPr/>
          <a:lstStyle/>
          <a:p>
            <a:pPr algn="ctr"/>
            <a:r>
              <a:rPr kumimoji="1" lang="ja-JP" altLang="en-US" b="1" dirty="0" smtClean="0">
                <a:solidFill>
                  <a:schemeClr val="accent2">
                    <a:lumMod val="50000"/>
                  </a:schemeClr>
                </a:solidFill>
              </a:rPr>
              <a:t>企業価値の向上に寄与</a:t>
            </a:r>
            <a:endParaRPr kumimoji="1" lang="ja-JP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61978A01-E61D-437F-BD91-40549F79EE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289581"/>
              </p:ext>
            </p:extLst>
          </p:nvPr>
        </p:nvGraphicFramePr>
        <p:xfrm>
          <a:off x="1136073" y="1593273"/>
          <a:ext cx="10280071" cy="4578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70BCA029-7944-4EDD-AC12-FD0E4D4CFD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1551074"/>
              </p:ext>
            </p:extLst>
          </p:nvPr>
        </p:nvGraphicFramePr>
        <p:xfrm>
          <a:off x="1090362" y="4311472"/>
          <a:ext cx="10280071" cy="2341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627DBF41-4786-4106-A394-E21561FD71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5174211"/>
              </p:ext>
            </p:extLst>
          </p:nvPr>
        </p:nvGraphicFramePr>
        <p:xfrm>
          <a:off x="5359856" y="4183923"/>
          <a:ext cx="6333380" cy="2313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6766E84-79BD-4179-BEF1-FD173E865233}"/>
              </a:ext>
            </a:extLst>
          </p:cNvPr>
          <p:cNvSpPr/>
          <p:nvPr/>
        </p:nvSpPr>
        <p:spPr>
          <a:xfrm>
            <a:off x="5364000" y="5446182"/>
            <a:ext cx="6372000" cy="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乗算記号 8">
            <a:extLst>
              <a:ext uri="{FF2B5EF4-FFF2-40B4-BE49-F238E27FC236}">
                <a16:creationId xmlns:a16="http://schemas.microsoft.com/office/drawing/2014/main" id="{420DF0BC-CA22-48FF-BE5B-0532125DB827}"/>
              </a:ext>
            </a:extLst>
          </p:cNvPr>
          <p:cNvSpPr/>
          <p:nvPr/>
        </p:nvSpPr>
        <p:spPr>
          <a:xfrm>
            <a:off x="8157430" y="4664875"/>
            <a:ext cx="732556" cy="601232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/>
          <p:nvPr/>
        </p:nvCxnSpPr>
        <p:spPr>
          <a:xfrm flipV="1">
            <a:off x="1149921" y="4112209"/>
            <a:ext cx="10709563" cy="3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7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図表 1">
            <a:extLst>
              <a:ext uri="{FF2B5EF4-FFF2-40B4-BE49-F238E27FC236}">
                <a16:creationId xmlns:a16="http://schemas.microsoft.com/office/drawing/2014/main" id="{52C5AD8E-A356-415F-A038-13F1C41D97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8320074"/>
              </p:ext>
            </p:extLst>
          </p:nvPr>
        </p:nvGraphicFramePr>
        <p:xfrm>
          <a:off x="1074198" y="727969"/>
          <a:ext cx="11017188" cy="5410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97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62C115-BA57-4F0B-B618-C6B9F332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b="1" dirty="0">
                <a:solidFill>
                  <a:schemeClr val="accent2"/>
                </a:solidFill>
                <a:latin typeface="+mj-ea"/>
              </a:rPr>
              <a:t>オンプレミス</a:t>
            </a:r>
            <a:r>
              <a:rPr kumimoji="1" lang="en-US" altLang="ja-JP" b="1" dirty="0">
                <a:solidFill>
                  <a:schemeClr val="accent2"/>
                </a:solidFill>
                <a:latin typeface="+mj-ea"/>
              </a:rPr>
              <a:t/>
            </a:r>
            <a:br>
              <a:rPr kumimoji="1" lang="en-US" altLang="ja-JP" b="1" dirty="0">
                <a:solidFill>
                  <a:schemeClr val="accent2"/>
                </a:solidFill>
                <a:latin typeface="+mj-ea"/>
              </a:rPr>
            </a:br>
            <a:r>
              <a:rPr kumimoji="1" lang="en-US" altLang="ja-JP" b="1" dirty="0">
                <a:solidFill>
                  <a:schemeClr val="accent2"/>
                </a:solidFill>
                <a:latin typeface="+mj-ea"/>
              </a:rPr>
              <a:t/>
            </a:r>
            <a:br>
              <a:rPr kumimoji="1" lang="en-US" altLang="ja-JP" b="1" dirty="0">
                <a:solidFill>
                  <a:schemeClr val="accent2"/>
                </a:solidFill>
                <a:latin typeface="+mj-ea"/>
              </a:rPr>
            </a:br>
            <a:endParaRPr kumimoji="1" lang="ja-JP" altLang="en-US" b="1" dirty="0">
              <a:solidFill>
                <a:schemeClr val="accent2"/>
              </a:solidFill>
              <a:latin typeface="+mj-ea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214611-5EDA-4E2F-859C-552C504C4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メリット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A26E16-426D-43AE-8C05-390680877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latin typeface="+mn-ea"/>
              </a:rPr>
              <a:t>高いセキュリティ</a:t>
            </a:r>
            <a:endParaRPr kumimoji="1" lang="en-US" altLang="ja-JP" sz="2400" dirty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クラウドより接続スピードが速い</a:t>
            </a:r>
            <a:endParaRPr lang="en-US" altLang="ja-JP" sz="2400" dirty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自由にカスタマイズできる</a:t>
            </a:r>
            <a:endParaRPr lang="en-US" altLang="ja-JP" sz="2400" dirty="0">
              <a:latin typeface="+mn-ea"/>
            </a:endParaRPr>
          </a:p>
          <a:p>
            <a:endParaRPr kumimoji="1" lang="en-US" altLang="ja-JP" sz="2400" dirty="0">
              <a:latin typeface="+mn-ea"/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521D0EF-8D56-4266-9C93-D0695F867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ja-JP" altLang="en-US" dirty="0"/>
              <a:t>デメリット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E7BD277-0D24-4A31-B774-B6148073C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2400" dirty="0">
                <a:latin typeface="+mn-ea"/>
              </a:rPr>
              <a:t>初期費用が高額</a:t>
            </a:r>
            <a:endParaRPr kumimoji="1" lang="en-US" altLang="ja-JP" sz="2400" dirty="0">
              <a:latin typeface="+mn-ea"/>
            </a:endParaRPr>
          </a:p>
          <a:p>
            <a:r>
              <a:rPr kumimoji="1" lang="ja-JP" altLang="en-US" sz="2400" dirty="0">
                <a:latin typeface="+mn-ea"/>
              </a:rPr>
              <a:t>機器調達に時間がかかる</a:t>
            </a:r>
            <a:endParaRPr kumimoji="1" lang="en-US" altLang="ja-JP" sz="2400" dirty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障害時に現地への駆けつけが必要</a:t>
            </a:r>
            <a:endParaRPr lang="en-US" altLang="ja-JP" sz="2400" dirty="0">
              <a:latin typeface="+mn-ea"/>
            </a:endParaRPr>
          </a:p>
          <a:p>
            <a:r>
              <a:rPr kumimoji="1" lang="ja-JP" altLang="en-US" sz="2400" dirty="0">
                <a:latin typeface="+mn-ea"/>
              </a:rPr>
              <a:t>自然災害などでサービス停止のリスクが高い</a:t>
            </a:r>
            <a:endParaRPr kumimoji="1" lang="en-US" altLang="ja-JP" sz="2400" dirty="0">
              <a:latin typeface="+mn-ea"/>
            </a:endParaRPr>
          </a:p>
          <a:p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CAA4A80-FDD6-47E4-B512-8CF8A838E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87" y="594437"/>
            <a:ext cx="1495213" cy="191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トリミング">
  <a:themeElements>
    <a:clrScheme name="トリミン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トリミン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トリミン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トリミング</Template>
  <TotalTime>1063</TotalTime>
  <Words>348</Words>
  <Application>Microsoft Office PowerPoint</Application>
  <PresentationFormat>ワイド画面</PresentationFormat>
  <Paragraphs>70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9" baseType="lpstr">
      <vt:lpstr>メイリオ</vt:lpstr>
      <vt:lpstr>Franklin Gothic Book</vt:lpstr>
      <vt:lpstr>トリミング</vt:lpstr>
      <vt:lpstr>ERPパッケージ導入</vt:lpstr>
      <vt:lpstr>酒造業界の問題点</vt:lpstr>
      <vt:lpstr>PowerPoint プレゼンテーション</vt:lpstr>
      <vt:lpstr>ERPとは？</vt:lpstr>
      <vt:lpstr>PowerPoint プレゼンテーション</vt:lpstr>
      <vt:lpstr>PowerPoint プレゼンテーション</vt:lpstr>
      <vt:lpstr>企業価値の向上に寄与</vt:lpstr>
      <vt:lpstr>PowerPoint プレゼンテーション</vt:lpstr>
      <vt:lpstr>オンプレミス  </vt:lpstr>
      <vt:lpstr>クラウド</vt:lpstr>
      <vt:lpstr>MJSLINK NX-Ⅰに期待できる効果</vt:lpstr>
      <vt:lpstr>①　運用・保守費用の削減</vt:lpstr>
      <vt:lpstr>②　業務の効率化</vt:lpstr>
      <vt:lpstr>③　経営情報の可視化　</vt:lpstr>
      <vt:lpstr>PowerPoint プレゼンテーション</vt:lpstr>
      <vt:lpstr>ご清聴ありがとうございました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ERPパッケージ導入の提案</dc:title>
  <dc:creator>iy-01t06@outlook.jp</dc:creator>
  <cp:lastModifiedBy>石川　雄陽</cp:lastModifiedBy>
  <cp:revision>56</cp:revision>
  <dcterms:created xsi:type="dcterms:W3CDTF">2019-07-08T09:02:33Z</dcterms:created>
  <dcterms:modified xsi:type="dcterms:W3CDTF">2019-07-10T06:01:39Z</dcterms:modified>
</cp:coreProperties>
</file>