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76" r:id="rId6"/>
    <p:sldId id="268" r:id="rId7"/>
    <p:sldId id="266" r:id="rId8"/>
    <p:sldId id="269" r:id="rId9"/>
    <p:sldId id="270" r:id="rId10"/>
    <p:sldId id="273" r:id="rId11"/>
    <p:sldId id="274" r:id="rId12"/>
    <p:sldId id="275" r:id="rId13"/>
    <p:sldId id="271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EDB9EB"/>
    <a:srgbClr val="F05AC9"/>
    <a:srgbClr val="00CC66"/>
    <a:srgbClr val="FF66CC"/>
    <a:srgbClr val="3399FF"/>
    <a:srgbClr val="0000F2"/>
    <a:srgbClr val="1C1CD6"/>
    <a:srgbClr val="2F63F5"/>
    <a:srgbClr val="EC8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B859A-4C17-4F25-BECA-363DC33B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4A752A-0D7D-4057-AE44-2D03857E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58AE9-F752-43E8-8B89-EC4850BA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981C5-0F37-409E-95E0-89ABC21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779AC-4308-4B7C-91FC-6353D813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8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153DB-AC90-466D-A444-14AB5CBE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1040F9-0484-40BA-86AE-11DAB4F1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6C852-242C-48BA-A09D-518A047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3685B-7C2E-4BE9-B12C-372483F8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5E249-64A9-4F11-9746-7B65BE03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5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1666FC-524B-416F-B523-1F362BBB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D7BF0F-F15C-4940-9C14-43C1E24C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2B6F8-09A0-45F8-9B74-0DE7E402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B85E5-2D84-4FD2-9586-D05B4700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3B235-5D72-46C5-B432-B14B0B06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6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826F1-9787-488D-9D04-A5A2623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28E56-1BAC-499C-99FB-944C394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EA095-B359-4936-9928-8909CF28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275D2-08AE-4C94-AAC5-1275AB59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8CDCDA-3AE8-4A0A-A0E5-540AA565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BEB6C-2BC6-41D3-9A44-F6B00C3F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B4E886-82F2-42BF-9184-00BC8197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499EF-FB2D-4347-9801-DA796290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DF917-0679-417C-AA3F-72732597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12BB0-F0AF-4B44-8200-06DCE774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50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86A88-33D8-44D4-BD39-9B2B0D24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B5F18-CB36-4AEB-926A-F99B1FD42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85307-2C76-4495-A93C-BB80571B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A8CC92-D8C3-46E0-8655-21C59024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CCECA-CF2E-4BD2-A3D6-05930727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741495-C1B4-4100-93EF-E2DF83CB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CE82D-E301-49BA-BF57-524D507F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F9944-6897-488E-AF84-ED3AF111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8DC7B0-278E-4DD0-978B-5D3B4DDC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660D71-4305-4607-A968-086128CA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23B9E4-7729-48F9-8CB3-DD4DEB70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D35430-4D63-4300-8C8A-940AD22A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C6DAE8-4EE3-4059-B2C8-AE8F6DC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F2FA81-24AE-496D-BFD5-8184123F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4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1101E-8675-42A8-A018-B1374A5F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CB5A5-3864-4567-80B4-82B29789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7814CA-64E3-49FC-982E-4BCA572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B62C41-6BA7-49C1-A9B5-7E575AF5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87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D67D45-6643-411D-9115-35D79D52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6F4508-C540-461D-9B0B-A8EB04CB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A3394E-B04C-4C37-8B5B-6465E6F9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91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B89C1-4FF3-4235-B1CE-5A05AD0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E67C1-6B36-4F6D-95A9-A0CED930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A1B99B-433A-4AB3-B208-55A19124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798484-432C-4A6A-9274-1498A560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FC9784-A52D-416C-8DDA-DD08B73A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20DEE2-CF4B-44D1-9BB5-67243C5A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25253-6E70-4FFA-A63C-72E13145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2B9CA7-7998-4525-87CB-1EC57E063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4C40BA-450E-4A39-B1C2-8ABDC136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9ADC4-031A-4CB3-8966-63694153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E06650-0174-42B5-AA87-64FC0B1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B6F86E-AA60-4A46-A97D-33A0B868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62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921EDF-EBF9-4680-8010-6FEC54C8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9868B-C842-4D9D-88B1-284138BC2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E0FC5-7543-402A-AE92-764C66C3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2715-2AE5-44AB-9349-DBDEA0D23E6F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6E6EA-9C88-4864-946C-7C4D3EDAB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19928-A36A-447D-9AB5-8023AE7B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C103-F69F-4A53-8C31-AACA3FB17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1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1D69DA-494B-4589-AC5B-23CE84F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627"/>
          <a:stretch/>
        </p:blipFill>
        <p:spPr>
          <a:xfrm rot="16200000">
            <a:off x="3290824" y="-2043176"/>
            <a:ext cx="9133840" cy="86685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2D72C1-B0C0-4DC9-9939-63ACB90A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591495"/>
            <a:ext cx="5089102" cy="2647711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8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youColor</a:t>
            </a:r>
            <a:endParaRPr kumimoji="1" lang="ja-JP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3CE48C-39F9-42EE-ACF4-7ADD4157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39" y="4585143"/>
            <a:ext cx="5089102" cy="42521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- 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ステイホームに有意義な一時を 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-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5762064"/>
            <a:ext cx="4693023" cy="6320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2108" y="5830701"/>
            <a:ext cx="28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吉田 </a:t>
            </a:r>
            <a:r>
              <a:rPr lang="en-US" altLang="ja-JP" sz="24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from </a:t>
            </a:r>
            <a:r>
              <a:rPr lang="ja-JP" altLang="en-US" sz="24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古田</a:t>
            </a:r>
            <a:endParaRPr kumimoji="1" lang="ja-JP" altLang="en-US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5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紫」の画像素材を無料ダウンロード（1）フリー素材 BEIZ imag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42" y="-1"/>
            <a:ext cx="1799303" cy="56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0066761" y="530942"/>
            <a:ext cx="1015663" cy="39958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 発 実 績</a:t>
            </a:r>
            <a:endParaRPr kumimoji="1" lang="ja-JP" altLang="en-US" sz="5400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9871" y="1297858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プログラムステップ数</a:t>
            </a:r>
            <a:r>
              <a:rPr kumimoji="1" lang="ja-JP" altLang="en-US" sz="4000" dirty="0" smtClean="0"/>
              <a:t>　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79871" y="3583858"/>
            <a:ext cx="5751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レイアウトステップ数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93226" y="2379302"/>
            <a:ext cx="3052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solidFill>
                  <a:srgbClr val="7030A0"/>
                </a:solidFill>
              </a:rPr>
              <a:t>5000</a:t>
            </a:r>
            <a:r>
              <a:rPr kumimoji="1" lang="ja-JP" altLang="en-US" sz="6600" b="1" dirty="0" smtClean="0">
                <a:solidFill>
                  <a:srgbClr val="7030A0"/>
                </a:solidFill>
              </a:rPr>
              <a:t>？</a:t>
            </a:r>
            <a:endParaRPr kumimoji="1" lang="ja-JP" altLang="en-US" sz="6600" b="1" dirty="0">
              <a:solidFill>
                <a:srgbClr val="7030A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93226" y="4761862"/>
            <a:ext cx="3052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solidFill>
                  <a:srgbClr val="7030A0"/>
                </a:solidFill>
              </a:rPr>
              <a:t>5000</a:t>
            </a:r>
            <a:r>
              <a:rPr kumimoji="1" lang="ja-JP" altLang="en-US" sz="6600" b="1" dirty="0" smtClean="0">
                <a:solidFill>
                  <a:srgbClr val="7030A0"/>
                </a:solidFill>
              </a:rPr>
              <a:t>？</a:t>
            </a:r>
            <a:endParaRPr kumimoji="1" lang="ja-JP" altLang="en-US" sz="6600" b="1" dirty="0">
              <a:solidFill>
                <a:srgbClr val="7030A0"/>
              </a:solidFill>
            </a:endParaRPr>
          </a:p>
        </p:txBody>
      </p:sp>
      <p:pic>
        <p:nvPicPr>
          <p:cNvPr id="2052" name="Picture 4" descr="背景 紫のの画像41点｜完全無料画像検索のプリ画像💓byG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71" y="2035277"/>
            <a:ext cx="6952328" cy="1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背景 紫のの画像41点｜完全無料画像検索のプリ画像💓byG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79" y="4394067"/>
            <a:ext cx="6952328" cy="1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9350477" y="280219"/>
            <a:ext cx="1961536" cy="573712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6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青色 背景の画像383点｜完全無料画像検索のプリ画像💓byG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31" y="471949"/>
            <a:ext cx="6266401" cy="12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背景 青 単色の画像40点｜完全無料画像検索のプリ画像💓byG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10" y="2287789"/>
            <a:ext cx="5725703" cy="41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背景 青 単色の画像40点｜完全無料画像検索のプリ画像💓byG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3" y="2287790"/>
            <a:ext cx="5736404" cy="41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783792" y="756650"/>
            <a:ext cx="477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 省 点 と 課 題</a:t>
            </a:r>
            <a:endParaRPr kumimoji="1" lang="ja-JP" altLang="en-US" sz="44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743200" y="694965"/>
            <a:ext cx="6328722" cy="12813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60998" y="2521975"/>
            <a:ext cx="188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反省点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31263" y="2509015"/>
            <a:ext cx="252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追加点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06644" y="3651142"/>
            <a:ext cx="383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  <a:ea typeface="BIZ UDゴシック" panose="020B0400000000000000" pitchFamily="49" charset="-128"/>
              </a:rPr>
              <a:t>SNS</a:t>
            </a:r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連携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29832" y="4836977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ペンの種類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8111507" y="3168306"/>
            <a:ext cx="1711023" cy="12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-346926" y="3790537"/>
            <a:ext cx="677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solidFill>
                  <a:schemeClr val="bg2">
                    <a:lumMod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スケジュール管理</a:t>
            </a:r>
            <a:endParaRPr kumimoji="1" lang="en-US" altLang="ja-JP" sz="3600" dirty="0" smtClean="0">
              <a:solidFill>
                <a:schemeClr val="bg2">
                  <a:lumMod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endParaRPr lang="en-US" altLang="ja-JP" sz="3600" dirty="0">
              <a:solidFill>
                <a:schemeClr val="bg2">
                  <a:lumMod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r>
              <a:rPr lang="ja-JP" altLang="en-US" sz="3600" dirty="0">
                <a:solidFill>
                  <a:schemeClr val="bg2">
                    <a:lumMod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言語</a:t>
            </a:r>
            <a:r>
              <a:rPr lang="ja-JP" altLang="en-US" sz="3600" dirty="0" smtClean="0">
                <a:solidFill>
                  <a:schemeClr val="bg2">
                    <a:lumMod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の知識・理解不足</a:t>
            </a:r>
            <a:endParaRPr kumimoji="1" lang="ja-JP" altLang="en-US" sz="3600" dirty="0">
              <a:solidFill>
                <a:schemeClr val="bg2">
                  <a:lumMod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1957101" y="3168306"/>
            <a:ext cx="1986249" cy="12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サーモンピンク 無地 背景の画像2点｜完全無料画像検索のプリ画像💓byG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6724"/>
            <a:ext cx="9438966" cy="35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81664" y="737420"/>
            <a:ext cx="3282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ま と め</a:t>
            </a:r>
            <a:endParaRPr kumimoji="1" lang="ja-JP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68709" y="2663640"/>
            <a:ext cx="9070257" cy="37519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55858" y="280218"/>
            <a:ext cx="3701846" cy="557489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1664" y="3067663"/>
            <a:ext cx="5529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Android studio</a:t>
            </a:r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における</a:t>
            </a:r>
            <a:endParaRPr kumimoji="1" lang="en-US" altLang="ja-JP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開発技術の向上</a:t>
            </a:r>
            <a:endParaRPr kumimoji="1" lang="en-US" altLang="ja-JP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lang="en-US" altLang="ja-JP" sz="3600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見やすい・使いやすい</a:t>
            </a:r>
            <a:endParaRPr kumimoji="1" lang="en-US" altLang="ja-JP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アプリ</a:t>
            </a:r>
            <a:r>
              <a:rPr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制作</a:t>
            </a:r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の難しさ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93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美しい花の画像: 驚くばかりイラスト はてなマーク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958" y1="69167" x2="43958" y2="6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106403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716846" y="1064037"/>
            <a:ext cx="9137967" cy="49480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35842" y="2791556"/>
            <a:ext cx="4625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質疑応答</a:t>
            </a:r>
            <a:endParaRPr kumimoji="1" lang="ja-JP" altLang="en-US" sz="80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179870" y="530942"/>
            <a:ext cx="8893277" cy="59878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781" y="2499360"/>
            <a:ext cx="75410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ご清聴</a:t>
            </a:r>
            <a:endParaRPr lang="en-US" altLang="ja-JP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あり</a:t>
            </a:r>
            <a:r>
              <a:rPr kumimoji="1"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がとう</a:t>
            </a:r>
            <a:r>
              <a:rPr kumimoji="1" lang="ja-JP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ございました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519081" y="1275847"/>
            <a:ext cx="8834285" cy="44612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005781" y="873896"/>
            <a:ext cx="8863781" cy="52651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3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群青色とは?(英語でultramarine)】色の雰囲気/見本画像や合う色の組み合わせ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55494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/>
          <p:cNvCxnSpPr/>
          <p:nvPr/>
        </p:nvCxnSpPr>
        <p:spPr>
          <a:xfrm flipV="1">
            <a:off x="2554941" y="1290917"/>
            <a:ext cx="7100046" cy="134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554940" y="1514181"/>
            <a:ext cx="7100047" cy="22049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39034" y="2380131"/>
            <a:ext cx="29449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メンバー紹介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開発環境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 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研究理由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 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作品紹介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 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実演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98341" y="2380130"/>
            <a:ext cx="398032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開発実績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今後の課題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 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質疑応答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304" y="897454"/>
            <a:ext cx="1200329" cy="34558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66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目 次</a:t>
            </a:r>
            <a:endParaRPr kumimoji="1" lang="ja-JP" altLang="en-US" sz="66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0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オレンジ カラー 無地の画像70点｜完全無料画像検索のプリ画像💓byG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591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7410734" y="1692322"/>
            <a:ext cx="4781266" cy="28660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40415" y="718165"/>
            <a:ext cx="3784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メンバー紹介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410734" y="1583140"/>
            <a:ext cx="4781266" cy="136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187296" y="3768527"/>
            <a:ext cx="2210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古田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0067" y="3779370"/>
            <a:ext cx="1460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石川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53212" y="3790027"/>
            <a:ext cx="144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戎井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011293" y="3760608"/>
            <a:ext cx="12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秦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53240" y="3752140"/>
            <a:ext cx="1473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舟岡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9903" y="3308233"/>
            <a:ext cx="198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チームリーダー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42793" y="3326771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開発リーダー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rot="20915038">
            <a:off x="2731702" y="3037044"/>
            <a:ext cx="91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★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 rot="21080856">
            <a:off x="4850681" y="3012647"/>
            <a:ext cx="118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☆</a:t>
            </a:r>
            <a:endParaRPr kumimoji="1" lang="ja-JP" altLang="en-US" dirty="0"/>
          </a:p>
        </p:txBody>
      </p:sp>
      <p:pic>
        <p:nvPicPr>
          <p:cNvPr id="15" name="Picture 2" descr="無地背景[82625359]｜完全無料画像検索のプリ画像 byG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3591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無地背景[82625359]｜完全無料画像検索のプリ画像 byGMO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32" y="1690712"/>
            <a:ext cx="4781267" cy="28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7010011" y="3287490"/>
            <a:ext cx="15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開発サブ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41961" y="3286233"/>
            <a:ext cx="26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画面デザイン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11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4430" y="188259"/>
            <a:ext cx="3576918" cy="56612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128247" y="188259"/>
            <a:ext cx="3832411" cy="566121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202706" y="188259"/>
            <a:ext cx="3778624" cy="56612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56537" y="5943597"/>
            <a:ext cx="299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 発 環 境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55494" y="188259"/>
            <a:ext cx="3576918" cy="44644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28246" y="208429"/>
            <a:ext cx="3832411" cy="44644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202706" y="208429"/>
            <a:ext cx="3778624" cy="44442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128247" y="4092858"/>
            <a:ext cx="10661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２</a:t>
            </a:r>
            <a:endParaRPr lang="ja-JP" alt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53950" y="4050747"/>
            <a:ext cx="11079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cap="none" spc="0" dirty="0" smtClean="0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１</a:t>
            </a:r>
            <a:endParaRPr lang="ja-JP" altLang="en-US" sz="7200" b="1" cap="none" spc="0" dirty="0">
              <a:ln w="22225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278820" y="4050746"/>
            <a:ext cx="11079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7200" b="1" dirty="0" smtClean="0">
                <a:ln w="22225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３</a:t>
            </a:r>
            <a:endParaRPr lang="ja-JP" altLang="en-US" sz="7200" b="1" dirty="0">
              <a:ln w="22225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03995" y="5123329"/>
            <a:ext cx="2228417" cy="5568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43953" y="5136776"/>
            <a:ext cx="233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</a:t>
            </a:r>
            <a:r>
              <a:rPr lang="ja-JP" altLang="en-US" sz="28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環境</a:t>
            </a:r>
            <a:endParaRPr kumimoji="1" lang="ja-JP" altLang="en-US" sz="28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809129" y="5123330"/>
            <a:ext cx="2151530" cy="5030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3575" y="5103159"/>
            <a:ext cx="22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開発言語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9523039" y="5103159"/>
            <a:ext cx="2458291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80613" y="5048870"/>
            <a:ext cx="213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使用ツール</a:t>
            </a:r>
            <a:endParaRPr kumimoji="1" lang="ja-JP" altLang="en-US" sz="28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065149" y="6076852"/>
            <a:ext cx="169280" cy="5746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8832818" y="6076853"/>
            <a:ext cx="0" cy="57463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76" name="Picture 4" descr="Android Studio3.1を日本語化する | HIROMARTBLO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40" y="1345923"/>
            <a:ext cx="1581665" cy="15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otlin]Javaと比較してみる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907" y="515217"/>
            <a:ext cx="1487088" cy="148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Zoom（ズーム）飲み会のやり方・始め方を徹底開設！安全に楽しく開催する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1250" y1="48511" x2="41250" y2="48511"/>
                        <a14:foregroundMark x1="61875" y1="48936" x2="61875" y2="48936"/>
                        <a14:foregroundMark x1="61875" y1="56170" x2="61875" y2="56170"/>
                        <a14:foregroundMark x1="58906" y1="53404" x2="58906" y2="53404"/>
                        <a14:foregroundMark x1="37031" y1="39787" x2="43281" y2="40213"/>
                        <a14:foregroundMark x1="43906" y1="40213" x2="52500" y2="39787"/>
                        <a14:foregroundMark x1="53438" y1="40851" x2="53438" y2="40851"/>
                        <a14:foregroundMark x1="36875" y1="39787" x2="34063" y2="44255"/>
                        <a14:foregroundMark x1="35313" y1="46383" x2="35625" y2="59574"/>
                        <a14:foregroundMark x1="36250" y1="58723" x2="54375" y2="41702"/>
                        <a14:foregroundMark x1="37813" y1="58723" x2="51406" y2="60213"/>
                        <a14:foregroundMark x1="59375" y1="45532" x2="64375" y2="4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89" y="298901"/>
            <a:ext cx="3032000" cy="222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829924" y="3180849"/>
            <a:ext cx="383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androidstudio</a:t>
            </a:r>
            <a:endParaRPr kumimoji="1" lang="ja-JP" altLang="en-US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70978" y="1789252"/>
            <a:ext cx="258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kotlin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600853" y="2064497"/>
            <a:ext cx="244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zoom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 descr="LINE」をApp Storeで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250" y1="52698" x2="51250" y2="52698"/>
                        <a14:foregroundMark x1="53000" y1="56825" x2="53000" y2="56825"/>
                        <a14:foregroundMark x1="50167" y1="63175" x2="50167" y2="63175"/>
                        <a14:foregroundMark x1="49833" y1="67460" x2="52333" y2="69206"/>
                        <a14:foregroundMark x1="52917" y1="62698" x2="52167" y2="66984"/>
                        <a14:foregroundMark x1="52417" y1="65714" x2="61750" y2="50794"/>
                        <a14:foregroundMark x1="50000" y1="65714" x2="39000" y2="54286"/>
                        <a14:foregroundMark x1="39000" y1="51429" x2="40750" y2="37143"/>
                        <a14:foregroundMark x1="39833" y1="38889" x2="55417" y2="35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89" y="464447"/>
            <a:ext cx="3564181" cy="18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10448929" y="2164533"/>
            <a:ext cx="101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LINE</a:t>
            </a:r>
            <a:endParaRPr kumimoji="1" lang="ja-JP" altLang="en-US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8" name="Picture 4" descr="法人さま向けソフトウェア/モバイル・クラウドソリューション製品一覧 | SmaBiz!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082" y="2652860"/>
            <a:ext cx="2483872" cy="166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9670683" y="4063091"/>
            <a:ext cx="244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photoshop</a:t>
            </a:r>
            <a:endParaRPr kumimoji="1" lang="ja-JP" altLang="en-US" sz="24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6" name="Picture 4" descr="java】javaにおけるコンストラクタの使い方・おさらい – 株式会社シーポイントラボ ｜ 浜松のシステム・RTK-GNSS開発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51"/>
          <a:stretch/>
        </p:blipFill>
        <p:spPr bwMode="auto">
          <a:xfrm>
            <a:off x="4951649" y="2379485"/>
            <a:ext cx="2064393" cy="13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434949" y="3692808"/>
            <a:ext cx="151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java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2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黄緑背景 / risu820 さんのイラスト - ニコニコ静画 (イラスト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7961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564123" y="972393"/>
            <a:ext cx="4192230" cy="52219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740010" y="2454135"/>
            <a:ext cx="426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</a:t>
            </a:r>
            <a:r>
              <a:rPr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技術</a:t>
            </a:r>
            <a:r>
              <a:rPr lang="ja-JP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</a:t>
            </a:r>
            <a:r>
              <a:rPr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向上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40010" y="3963031"/>
            <a:ext cx="37460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チームで仕事を行う上での</a:t>
            </a:r>
            <a:endParaRPr kumimoji="1" lang="en-US" altLang="ja-JP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sz="4400" dirty="0" smtClean="0">
                <a:solidFill>
                  <a:srgbClr val="00CC66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意思</a:t>
            </a:r>
            <a:r>
              <a:rPr lang="ja-JP" altLang="en-US" sz="4400" dirty="0">
                <a:solidFill>
                  <a:srgbClr val="00CC66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疎通</a:t>
            </a:r>
            <a:r>
              <a:rPr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の徹底</a:t>
            </a:r>
            <a:endParaRPr kumimoji="1" lang="ja-JP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653" y="2202150"/>
            <a:ext cx="5117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実際に社会で</a:t>
            </a:r>
            <a:endParaRPr kumimoji="1" lang="en-US" altLang="ja-JP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kumimoji="1" lang="ja-JP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働く自分を</a:t>
            </a:r>
            <a:endParaRPr kumimoji="1" lang="en-US" altLang="ja-JP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kumimoji="1" lang="ja-JP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イメージする</a:t>
            </a:r>
            <a:endParaRPr kumimoji="1" lang="ja-JP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pic>
        <p:nvPicPr>
          <p:cNvPr id="4102" name="Picture 6" descr="黄緑 背景の画像1046点｜完全無料画像検索のプリ画像💓byG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335" y="528944"/>
            <a:ext cx="3829665" cy="88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9239863" y="528944"/>
            <a:ext cx="352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研究</a:t>
            </a:r>
            <a:r>
              <a:rPr lang="ja-JP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目的</a:t>
            </a:r>
            <a:endParaRPr kumimoji="1" lang="ja-JP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8362335" y="1592826"/>
            <a:ext cx="382966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 flipH="1">
            <a:off x="4977581" y="2924741"/>
            <a:ext cx="1401096" cy="103829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かわいい 真っピンクの画像4点｜完全無料画像検索のプリ画像💓byG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" y="-17810"/>
            <a:ext cx="12166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真っピンク 原画の画像5点｜完全無料画像検索のプリ画像💓byG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0" y="703044"/>
            <a:ext cx="10487661" cy="54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薄ピンク シンプルの画像64点｜完全無料画像検索のプリ画像💓byG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89" y="1336465"/>
            <a:ext cx="8906539" cy="419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313664" y="2924072"/>
            <a:ext cx="52629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6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66CC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塗り絵アプリ</a:t>
            </a:r>
            <a:endParaRPr lang="ja-JP" altLang="en-US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66CC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4209" y="1569492"/>
            <a:ext cx="8475260" cy="368489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4496" y="4203824"/>
            <a:ext cx="540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ステイ</a:t>
            </a:r>
            <a:r>
              <a:rPr lang="ja-JP" altLang="en-US" sz="20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ホーム</a:t>
            </a:r>
            <a:r>
              <a:rPr lang="ja-JP" altLang="en-US" sz="20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での</a:t>
            </a:r>
            <a:r>
              <a:rPr kumimoji="1" lang="ja-JP" altLang="en-US" sz="2000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素敵な時間を提供します</a:t>
            </a:r>
            <a:endParaRPr kumimoji="1" lang="ja-JP" altLang="en-US" sz="20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緑とは - コトバン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00" y="-32669"/>
            <a:ext cx="6517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0" y="363071"/>
            <a:ext cx="3402106" cy="8337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-13447" y="1250576"/>
            <a:ext cx="341555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89111" y="487541"/>
            <a:ext cx="2501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 究 理 由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6267" y="2175448"/>
            <a:ext cx="4791769" cy="125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00CC66"/>
                </a:solidFill>
              </a:rPr>
              <a:t>幅広い年代の方</a:t>
            </a:r>
            <a:r>
              <a:rPr kumimoji="1" lang="ja-JP" altLang="en-US" sz="3600" dirty="0" smtClean="0"/>
              <a:t>に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楽しんでいただきたい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7199" y="4362203"/>
            <a:ext cx="46661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おうち時間を</a:t>
            </a:r>
            <a:r>
              <a:rPr kumimoji="1" lang="ja-JP" altLang="en-US" sz="4000" b="1" dirty="0" smtClean="0">
                <a:solidFill>
                  <a:srgbClr val="00CC66"/>
                </a:solidFill>
              </a:rPr>
              <a:t>有意義</a:t>
            </a:r>
            <a:r>
              <a:rPr kumimoji="1" lang="ja-JP" altLang="en-US" sz="3600" dirty="0" smtClean="0"/>
              <a:t>に過ごしてほしい</a:t>
            </a:r>
            <a:endParaRPr kumimoji="1" lang="ja-JP" altLang="en-US" sz="3600" dirty="0"/>
          </a:p>
        </p:txBody>
      </p:sp>
      <p:sp>
        <p:nvSpPr>
          <p:cNvPr id="11" name="右矢印 10"/>
          <p:cNvSpPr/>
          <p:nvPr/>
        </p:nvSpPr>
        <p:spPr>
          <a:xfrm>
            <a:off x="5039336" y="3295602"/>
            <a:ext cx="1270646" cy="100026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0965" y="3238819"/>
            <a:ext cx="4367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利用できる</a:t>
            </a:r>
            <a:endParaRPr lang="en-US" altLang="ja-JP" sz="3600" dirty="0" smtClean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塗り絵アプリは</a:t>
            </a:r>
            <a:endParaRPr kumimoji="1" lang="en-US" altLang="ja-JP" sz="3600" dirty="0" smtClean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どうだろうか！！</a:t>
            </a:r>
            <a:endParaRPr kumimoji="1" lang="ja-JP" altLang="en-US" sz="36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09982" y="2175448"/>
            <a:ext cx="57246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0" dirty="0" smtClean="0"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誰もが簡単に楽しく</a:t>
            </a:r>
            <a:endParaRPr lang="ja-JP" altLang="en-US" sz="4800" b="1" cap="none" spc="0" dirty="0">
              <a:ln w="222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56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また動画の読み込み待ちと思いきや…！ローディング画面で始まる動画広告を仕掛けたお菓子メーカーの狙いとは？ | movieTIMES ムービータイム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65" y="2243766"/>
            <a:ext cx="6104970" cy="30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649065" y="1909896"/>
            <a:ext cx="6104970" cy="14750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8176" y="638182"/>
            <a:ext cx="239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 演</a:t>
            </a:r>
            <a:endParaRPr kumimoji="1" lang="ja-JP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2649065" y="1723529"/>
            <a:ext cx="6104970" cy="20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590365" y="5718667"/>
            <a:ext cx="481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それではムービーをご覧ください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33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6843251" y="2605389"/>
            <a:ext cx="1061883" cy="39083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サンプル】アルミブラインド / お買い得 標準タイプ TK-5553 カーニバルオレンジ | 壁紙屋本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3" y="-8596"/>
            <a:ext cx="3763887" cy="11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24951" y="275838"/>
            <a:ext cx="311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 ケ ジ ュ </a:t>
            </a:r>
            <a:r>
              <a:rPr kumimoji="1" lang="ja-JP" altLang="en-US" sz="2800" b="1" dirty="0" err="1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ー</a:t>
            </a:r>
            <a:r>
              <a:rPr kumimoji="1" lang="ja-JP" altLang="en-US" sz="2800" b="1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ル</a:t>
            </a:r>
            <a:endParaRPr kumimoji="1" lang="ja-JP" altLang="en-US" sz="2800" b="1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7704" y="242653"/>
            <a:ext cx="3616966" cy="11232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49"/>
              </p:ext>
            </p:extLst>
          </p:nvPr>
        </p:nvGraphicFramePr>
        <p:xfrm>
          <a:off x="924951" y="1561363"/>
          <a:ext cx="10372314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2055">
                  <a:extLst>
                    <a:ext uri="{9D8B030D-6E8A-4147-A177-3AD203B41FA5}">
                      <a16:colId xmlns:a16="http://schemas.microsoft.com/office/drawing/2014/main" val="3279247689"/>
                    </a:ext>
                  </a:extLst>
                </a:gridCol>
                <a:gridCol w="1327724">
                  <a:extLst>
                    <a:ext uri="{9D8B030D-6E8A-4147-A177-3AD203B41FA5}">
                      <a16:colId xmlns:a16="http://schemas.microsoft.com/office/drawing/2014/main" val="1571879104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734600959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502011368"/>
                    </a:ext>
                  </a:extLst>
                </a:gridCol>
                <a:gridCol w="1887793">
                  <a:extLst>
                    <a:ext uri="{9D8B030D-6E8A-4147-A177-3AD203B41FA5}">
                      <a16:colId xmlns:a16="http://schemas.microsoft.com/office/drawing/2014/main" val="1824322878"/>
                    </a:ext>
                  </a:extLst>
                </a:gridCol>
                <a:gridCol w="2064775">
                  <a:extLst>
                    <a:ext uri="{9D8B030D-6E8A-4147-A177-3AD203B41FA5}">
                      <a16:colId xmlns:a16="http://schemas.microsoft.com/office/drawing/2014/main" val="958501343"/>
                    </a:ext>
                  </a:extLst>
                </a:gridCol>
              </a:tblGrid>
              <a:tr h="8426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    </a:t>
                      </a:r>
                    </a:p>
                    <a:p>
                      <a:r>
                        <a:rPr kumimoji="1" lang="en-US" altLang="ja-JP" sz="4000" dirty="0" smtClean="0"/>
                        <a:t>10</a:t>
                      </a:r>
                      <a:r>
                        <a:rPr kumimoji="1" lang="ja-JP" altLang="en-US" sz="4000" dirty="0" smtClean="0"/>
                        <a:t>月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sz="4000" dirty="0" smtClean="0"/>
                        <a:t>  11</a:t>
                      </a:r>
                      <a:r>
                        <a:rPr kumimoji="1" lang="ja-JP" altLang="en-US" sz="4000" dirty="0" smtClean="0"/>
                        <a:t>月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sz="4000" dirty="0" smtClean="0"/>
                        <a:t>  12</a:t>
                      </a:r>
                      <a:r>
                        <a:rPr kumimoji="1" lang="ja-JP" altLang="en-US" sz="4000" dirty="0" smtClean="0"/>
                        <a:t>月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smtClean="0"/>
                        <a:t>  </a:t>
                      </a:r>
                    </a:p>
                    <a:p>
                      <a:r>
                        <a:rPr kumimoji="1" lang="en-US" altLang="ja-JP" sz="4000" dirty="0" smtClean="0"/>
                        <a:t>   1</a:t>
                      </a:r>
                      <a:r>
                        <a:rPr kumimoji="1" lang="ja-JP" altLang="en-US" sz="4000" dirty="0" smtClean="0"/>
                        <a:t>月</a:t>
                      </a:r>
                      <a:endParaRPr kumimoji="1" lang="en-US" altLang="ja-JP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      </a:t>
                      </a:r>
                      <a:r>
                        <a:rPr kumimoji="1" lang="en-US" altLang="ja-JP" sz="4000" dirty="0" smtClean="0"/>
                        <a:t>2</a:t>
                      </a:r>
                      <a:r>
                        <a:rPr kumimoji="1" lang="ja-JP" altLang="en-US" sz="4000" dirty="0" smtClean="0"/>
                        <a:t>月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64187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924951" y="2605389"/>
            <a:ext cx="10372314" cy="39083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235382" y="2605389"/>
            <a:ext cx="1061884" cy="39083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24951" y="2605389"/>
            <a:ext cx="1346301" cy="39083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68082" y="1191840"/>
            <a:ext cx="3763888" cy="10094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24951" y="2605389"/>
            <a:ext cx="10372314" cy="3908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24951" y="2605389"/>
            <a:ext cx="1346301" cy="3908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271252" y="2605389"/>
            <a:ext cx="1267402" cy="3908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497830" y="2605389"/>
            <a:ext cx="1345422" cy="3908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43252" y="2605389"/>
            <a:ext cx="1061883" cy="3908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905135" y="2605389"/>
            <a:ext cx="2330247" cy="3908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878701" y="2605389"/>
            <a:ext cx="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527755" y="2605389"/>
            <a:ext cx="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044669" y="2605389"/>
            <a:ext cx="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004629" y="2605389"/>
            <a:ext cx="2286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905368" y="2605389"/>
            <a:ext cx="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9235440" y="2605389"/>
            <a:ext cx="2286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726930" y="2605389"/>
            <a:ext cx="3429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354948" y="2605389"/>
            <a:ext cx="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324718" y="2605389"/>
            <a:ext cx="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8781918" y="2605389"/>
            <a:ext cx="0" cy="390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0396991" y="2913630"/>
            <a:ext cx="738664" cy="3291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卒業研究発表会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91556" y="3674745"/>
            <a:ext cx="738664" cy="2686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冬休み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47" name="直線コネクタ 46"/>
          <p:cNvCxnSpPr>
            <a:stCxn id="6" idx="1"/>
          </p:cNvCxnSpPr>
          <p:nvPr/>
        </p:nvCxnSpPr>
        <p:spPr>
          <a:xfrm>
            <a:off x="924951" y="4559550"/>
            <a:ext cx="59183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16" idx="1"/>
            <a:endCxn id="16" idx="3"/>
          </p:cNvCxnSpPr>
          <p:nvPr/>
        </p:nvCxnSpPr>
        <p:spPr>
          <a:xfrm>
            <a:off x="7905135" y="4559550"/>
            <a:ext cx="2330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924950" y="3579694"/>
            <a:ext cx="5918301" cy="14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271252" y="3063240"/>
            <a:ext cx="4572000" cy="2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271252" y="4114800"/>
            <a:ext cx="4572000" cy="11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905135" y="3579694"/>
            <a:ext cx="2330247" cy="74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68" name="直線コネクタ 7167"/>
          <p:cNvCxnSpPr/>
          <p:nvPr/>
        </p:nvCxnSpPr>
        <p:spPr>
          <a:xfrm>
            <a:off x="7905135" y="3063240"/>
            <a:ext cx="2330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1" name="直線コネクタ 7170"/>
          <p:cNvCxnSpPr/>
          <p:nvPr/>
        </p:nvCxnSpPr>
        <p:spPr>
          <a:xfrm>
            <a:off x="7905135" y="4114800"/>
            <a:ext cx="2330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5" name="直線コネクタ 7174"/>
          <p:cNvCxnSpPr/>
          <p:nvPr/>
        </p:nvCxnSpPr>
        <p:spPr>
          <a:xfrm>
            <a:off x="924950" y="5440680"/>
            <a:ext cx="59183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79" name="直線コネクタ 7178"/>
          <p:cNvCxnSpPr/>
          <p:nvPr/>
        </p:nvCxnSpPr>
        <p:spPr>
          <a:xfrm>
            <a:off x="7905135" y="5440680"/>
            <a:ext cx="23302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82" name="直線コネクタ 7181"/>
          <p:cNvCxnSpPr/>
          <p:nvPr/>
        </p:nvCxnSpPr>
        <p:spPr>
          <a:xfrm flipV="1">
            <a:off x="2271252" y="5968706"/>
            <a:ext cx="4571999" cy="3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7" name="直線コネクタ 7186"/>
          <p:cNvCxnSpPr/>
          <p:nvPr/>
        </p:nvCxnSpPr>
        <p:spPr>
          <a:xfrm>
            <a:off x="2271252" y="5017770"/>
            <a:ext cx="4571999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9" name="直線コネクタ 7188"/>
          <p:cNvCxnSpPr/>
          <p:nvPr/>
        </p:nvCxnSpPr>
        <p:spPr>
          <a:xfrm>
            <a:off x="7905135" y="5017770"/>
            <a:ext cx="2330247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91" name="直線コネクタ 7190"/>
          <p:cNvCxnSpPr/>
          <p:nvPr/>
        </p:nvCxnSpPr>
        <p:spPr>
          <a:xfrm>
            <a:off x="7905135" y="5968706"/>
            <a:ext cx="2330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92" name="テキスト ボックス 7191"/>
          <p:cNvSpPr txBox="1"/>
          <p:nvPr/>
        </p:nvSpPr>
        <p:spPr>
          <a:xfrm>
            <a:off x="1242843" y="2933039"/>
            <a:ext cx="1532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開発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193" name="テキスト ボックス 7192"/>
          <p:cNvSpPr txBox="1"/>
          <p:nvPr/>
        </p:nvSpPr>
        <p:spPr>
          <a:xfrm>
            <a:off x="1095131" y="3912895"/>
            <a:ext cx="129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テスト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194" name="テキスト ボックス 7193"/>
          <p:cNvSpPr txBox="1"/>
          <p:nvPr/>
        </p:nvSpPr>
        <p:spPr>
          <a:xfrm>
            <a:off x="993993" y="4829145"/>
            <a:ext cx="179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資料作成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195" name="テキスト ボックス 7194"/>
          <p:cNvSpPr txBox="1"/>
          <p:nvPr/>
        </p:nvSpPr>
        <p:spPr>
          <a:xfrm>
            <a:off x="1004773" y="5754705"/>
            <a:ext cx="218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発表準備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1028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2035494" y="2994942"/>
            <a:ext cx="4794452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7844659" y="3007228"/>
            <a:ext cx="1509514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49" y="2994943"/>
            <a:ext cx="674371" cy="7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2039188" y="2542553"/>
            <a:ext cx="4346864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5888406" y="3570218"/>
            <a:ext cx="961498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27" y="2524547"/>
            <a:ext cx="674371" cy="8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6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32" y="3543951"/>
            <a:ext cx="401624" cy="7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7829839" y="4012499"/>
            <a:ext cx="1509514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89" y="4032276"/>
            <a:ext cx="1061882" cy="7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7846782" y="4451438"/>
            <a:ext cx="1654179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72" y="4440837"/>
            <a:ext cx="796409" cy="7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51" y="5385543"/>
            <a:ext cx="967947" cy="7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7839608" y="5391610"/>
            <a:ext cx="1654179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8251707" y="4909344"/>
            <a:ext cx="1240162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976" y="4932002"/>
            <a:ext cx="1059929" cy="7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透過素材】矢印（赤） - ニコニ・コモン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2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435" b="9152"/>
          <a:stretch/>
        </p:blipFill>
        <p:spPr bwMode="auto">
          <a:xfrm>
            <a:off x="8251707" y="5903039"/>
            <a:ext cx="1509514" cy="7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77" y="5930767"/>
            <a:ext cx="1059929" cy="7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021" y="775470"/>
            <a:ext cx="763352" cy="8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透過素材】矢印（赤） - ニコニ・コモンズ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57" y="135427"/>
            <a:ext cx="779881" cy="79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7" name="テキスト ボックス 7196"/>
          <p:cNvSpPr txBox="1"/>
          <p:nvPr/>
        </p:nvSpPr>
        <p:spPr>
          <a:xfrm>
            <a:off x="10661310" y="275838"/>
            <a:ext cx="94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予定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198" name="テキスト ボックス 7197"/>
          <p:cNvSpPr txBox="1"/>
          <p:nvPr/>
        </p:nvSpPr>
        <p:spPr>
          <a:xfrm>
            <a:off x="10669902" y="909941"/>
            <a:ext cx="113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実績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5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251</Words>
  <Application>Microsoft Office PowerPoint</Application>
  <PresentationFormat>ワイド画面</PresentationFormat>
  <Paragraphs>109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9" baseType="lpstr">
      <vt:lpstr>BIZ UDPゴシック</vt:lpstr>
      <vt:lpstr>BIZ UDゴシック</vt:lpstr>
      <vt:lpstr>HGPｺﾞｼｯｸE</vt:lpstr>
      <vt:lpstr>HGPｺﾞｼｯｸM</vt:lpstr>
      <vt:lpstr>HGSｺﾞｼｯｸE</vt:lpstr>
      <vt:lpstr>HGSｺﾞｼｯｸM</vt:lpstr>
      <vt:lpstr>HGｺﾞｼｯｸM</vt:lpstr>
      <vt:lpstr>HG創英角ｺﾞｼｯｸUB</vt:lpstr>
      <vt:lpstr>游ゴシック</vt:lpstr>
      <vt:lpstr>游ゴシック Light</vt:lpstr>
      <vt:lpstr>Arial</vt:lpstr>
      <vt:lpstr>Arial Black</vt:lpstr>
      <vt:lpstr>Bahnschrift SemiLight</vt:lpstr>
      <vt:lpstr>Calibri</vt:lpstr>
      <vt:lpstr>Office テーマ</vt:lpstr>
      <vt:lpstr>youColor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youcolor</dc:title>
  <dc:creator>舟岡沙恵</dc:creator>
  <cp:lastModifiedBy>舟岡　沙恵</cp:lastModifiedBy>
  <cp:revision>83</cp:revision>
  <dcterms:created xsi:type="dcterms:W3CDTF">2020-09-10T10:58:53Z</dcterms:created>
  <dcterms:modified xsi:type="dcterms:W3CDTF">2021-02-02T00:39:14Z</dcterms:modified>
</cp:coreProperties>
</file>