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Encode Sans"/>
      <p:regular r:id="rId19"/>
      <p:bold r:id="rId20"/>
    </p:embeddedFont>
    <p:embeddedFont>
      <p:font typeface="Montserrat"/>
      <p:bold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ncodeSans-bold.fntdata"/><Relationship Id="rId11" Type="http://schemas.openxmlformats.org/officeDocument/2006/relationships/slide" Target="slides/slide5.xml"/><Relationship Id="rId22" Type="http://schemas.openxmlformats.org/officeDocument/2006/relationships/font" Target="fonts/Montserrat-boldItalic.fntdata"/><Relationship Id="rId10" Type="http://schemas.openxmlformats.org/officeDocument/2006/relationships/slide" Target="slides/slide4.xml"/><Relationship Id="rId21" Type="http://schemas.openxmlformats.org/officeDocument/2006/relationships/font" Target="fonts/Montserrat-bold.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EncodeSans-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a8e1ff9fa_2_83:notes"/>
          <p:cNvSpPr/>
          <p:nvPr>
            <p:ph idx="2" type="sldImg"/>
          </p:nvPr>
        </p:nvSpPr>
        <p:spPr>
          <a:xfrm>
            <a:off x="381394" y="685800"/>
            <a:ext cx="6095213"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 name="Google Shape;135;g22a8e1ff9fa_2_8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4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30d0ab88cd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30d0ab88cd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329cb89bb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329cb89bb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329cb89b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329cb89b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2a8e1ff9f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2a8e1ff9f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30d0ab88c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30d0ab88c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2f3d1c853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2f3d1c853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2a8e1ff9fa_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2a8e1ff9fa_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30d2e3db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30d2e3db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2d997e634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2d997e634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2a8e1ff9f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2a8e1ff9f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2d997e634e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2d997e634e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3.png"/><Relationship Id="rId6"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 Id="rId3"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8.png"/><Relationship Id="rId8" Type="http://schemas.openxmlformats.org/officeDocument/2006/relationships/image" Target="../media/image1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p:spTree>
      <p:nvGrpSpPr>
        <p:cNvPr id="58" name="Shape 58"/>
        <p:cNvGrpSpPr/>
        <p:nvPr/>
      </p:nvGrpSpPr>
      <p:grpSpPr>
        <a:xfrm>
          <a:off x="0" y="0"/>
          <a:ext cx="0" cy="0"/>
          <a:chOff x="0" y="0"/>
          <a:chExt cx="0" cy="0"/>
        </a:xfrm>
      </p:grpSpPr>
      <p:pic>
        <p:nvPicPr>
          <p:cNvPr id="59" name="Google Shape;59;p14"/>
          <p:cNvPicPr preferRelativeResize="0"/>
          <p:nvPr/>
        </p:nvPicPr>
        <p:blipFill rotWithShape="1">
          <a:blip r:embed="rId2">
            <a:alphaModFix/>
          </a:blip>
          <a:srcRect b="68894" l="0" r="0" t="1"/>
          <a:stretch/>
        </p:blipFill>
        <p:spPr>
          <a:xfrm>
            <a:off x="1" y="3278663"/>
            <a:ext cx="9144009" cy="1864841"/>
          </a:xfrm>
          <a:prstGeom prst="rect">
            <a:avLst/>
          </a:prstGeom>
          <a:noFill/>
          <a:ln>
            <a:noFill/>
          </a:ln>
        </p:spPr>
      </p:pic>
      <p:pic>
        <p:nvPicPr>
          <p:cNvPr descr="IT_base_5.png" id="60" name="Google Shape;60;p14"/>
          <p:cNvPicPr preferRelativeResize="0"/>
          <p:nvPr/>
        </p:nvPicPr>
        <p:blipFill rotWithShape="1">
          <a:blip r:embed="rId3">
            <a:alphaModFix/>
          </a:blip>
          <a:srcRect b="0" l="0" r="0" t="0"/>
          <a:stretch/>
        </p:blipFill>
        <p:spPr>
          <a:xfrm>
            <a:off x="149789" y="1605205"/>
            <a:ext cx="641748" cy="63095"/>
          </a:xfrm>
          <a:prstGeom prst="rect">
            <a:avLst/>
          </a:prstGeom>
          <a:noFill/>
          <a:ln>
            <a:noFill/>
          </a:ln>
        </p:spPr>
      </p:pic>
      <p:pic>
        <p:nvPicPr>
          <p:cNvPr id="61" name="Google Shape;61;p14"/>
          <p:cNvPicPr preferRelativeResize="0"/>
          <p:nvPr/>
        </p:nvPicPr>
        <p:blipFill rotWithShape="1">
          <a:blip r:embed="rId4">
            <a:alphaModFix/>
          </a:blip>
          <a:srcRect b="0" l="0" r="0" t="0"/>
          <a:stretch/>
        </p:blipFill>
        <p:spPr>
          <a:xfrm>
            <a:off x="66420" y="1793537"/>
            <a:ext cx="854806" cy="2798666"/>
          </a:xfrm>
          <a:prstGeom prst="rect">
            <a:avLst/>
          </a:prstGeom>
          <a:noFill/>
          <a:ln>
            <a:noFill/>
          </a:ln>
        </p:spPr>
      </p:pic>
      <p:sp>
        <p:nvSpPr>
          <p:cNvPr id="62" name="Google Shape;62;p14"/>
          <p:cNvSpPr txBox="1"/>
          <p:nvPr>
            <p:ph idx="12" type="sldNum"/>
          </p:nvPr>
        </p:nvSpPr>
        <p:spPr>
          <a:xfrm>
            <a:off x="8693631" y="4827200"/>
            <a:ext cx="244266" cy="242372"/>
          </a:xfrm>
          <a:prstGeom prst="rect">
            <a:avLst/>
          </a:prstGeom>
          <a:noFill/>
          <a:ln>
            <a:noFill/>
          </a:ln>
        </p:spPr>
        <p:txBody>
          <a:bodyPr anchorCtr="0" anchor="t" bIns="68575" lIns="68575" spcFirstLastPara="1" rIns="68575" wrap="square" tIns="68575">
            <a:spAutoFit/>
          </a:bodyPr>
          <a:lstStyle>
            <a:lvl1pPr indent="0" lvl="0" mar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1pPr>
            <a:lvl2pPr indent="0" lvl="1" mar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2pPr>
            <a:lvl3pPr indent="0" lvl="2" mar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3pPr>
            <a:lvl4pPr indent="0" lvl="3" mar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4pPr>
            <a:lvl5pPr indent="0" lvl="4" mar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5pPr>
            <a:lvl6pPr indent="0" lvl="5" mar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6pPr>
            <a:lvl7pPr indent="0" lvl="6" mar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7pPr>
            <a:lvl8pPr indent="0" lvl="7" mar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8pPr>
            <a:lvl9pPr indent="0" lvl="8" mar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PT"/>
              <a:t>‹#›</a:t>
            </a:fld>
            <a:endParaRPr/>
          </a:p>
        </p:txBody>
      </p:sp>
      <p:pic>
        <p:nvPicPr>
          <p:cNvPr id="63" name="Google Shape;63;p14"/>
          <p:cNvPicPr preferRelativeResize="0"/>
          <p:nvPr/>
        </p:nvPicPr>
        <p:blipFill rotWithShape="1">
          <a:blip r:embed="rId5">
            <a:alphaModFix/>
          </a:blip>
          <a:srcRect b="0" l="0" r="0" t="0"/>
          <a:stretch/>
        </p:blipFill>
        <p:spPr>
          <a:xfrm>
            <a:off x="5666476" y="3116496"/>
            <a:ext cx="3066307" cy="755308"/>
          </a:xfrm>
          <a:prstGeom prst="rect">
            <a:avLst/>
          </a:prstGeom>
          <a:noFill/>
          <a:ln>
            <a:noFill/>
          </a:ln>
        </p:spPr>
      </p:pic>
      <p:sp>
        <p:nvSpPr>
          <p:cNvPr id="64" name="Google Shape;64;p14"/>
          <p:cNvSpPr txBox="1"/>
          <p:nvPr>
            <p:ph type="title"/>
          </p:nvPr>
        </p:nvSpPr>
        <p:spPr>
          <a:xfrm>
            <a:off x="1692323" y="388965"/>
            <a:ext cx="6594259" cy="1206181"/>
          </a:xfrm>
          <a:prstGeom prst="rect">
            <a:avLst/>
          </a:prstGeom>
          <a:noFill/>
          <a:ln>
            <a:noFill/>
          </a:ln>
        </p:spPr>
        <p:txBody>
          <a:bodyPr anchorCtr="0" anchor="b" bIns="67500" lIns="67500" spcFirstLastPara="1" rIns="67500" wrap="square" tIns="67500">
            <a:noAutofit/>
          </a:bodyPr>
          <a:lstStyle>
            <a:lvl1pPr lvl="0" algn="l">
              <a:lnSpc>
                <a:spcPct val="100000"/>
              </a:lnSpc>
              <a:spcBef>
                <a:spcPts val="0"/>
              </a:spcBef>
              <a:spcAft>
                <a:spcPts val="0"/>
              </a:spcAft>
              <a:buClr>
                <a:srgbClr val="44515F"/>
              </a:buClr>
              <a:buSzPts val="2400"/>
              <a:buFont typeface="Arial"/>
              <a:buNone/>
              <a:defRPr sz="2400">
                <a:solidFill>
                  <a:srgbClr val="44515F"/>
                </a:solidFill>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p:txBody>
      </p:sp>
      <p:sp>
        <p:nvSpPr>
          <p:cNvPr id="65" name="Google Shape;65;p14"/>
          <p:cNvSpPr txBox="1"/>
          <p:nvPr>
            <p:ph idx="1" type="body"/>
          </p:nvPr>
        </p:nvSpPr>
        <p:spPr>
          <a:xfrm>
            <a:off x="1692279" y="1702045"/>
            <a:ext cx="6594482" cy="1378225"/>
          </a:xfrm>
          <a:prstGeom prst="rect">
            <a:avLst/>
          </a:prstGeom>
          <a:noFill/>
          <a:ln>
            <a:noFill/>
          </a:ln>
        </p:spPr>
        <p:txBody>
          <a:bodyPr anchorCtr="0" anchor="t" bIns="68575" lIns="68575" spcFirstLastPara="1" rIns="68575" wrap="square" tIns="68575">
            <a:noAutofit/>
          </a:bodyPr>
          <a:lstStyle>
            <a:lvl1pPr indent="-228600" lvl="0" marL="457200" algn="l">
              <a:lnSpc>
                <a:spcPct val="110000"/>
              </a:lnSpc>
              <a:spcBef>
                <a:spcPts val="200"/>
              </a:spcBef>
              <a:spcAft>
                <a:spcPts val="0"/>
              </a:spcAft>
              <a:buClr>
                <a:srgbClr val="44515F"/>
              </a:buClr>
              <a:buSzPts val="1500"/>
              <a:buFont typeface="Arial"/>
              <a:buNone/>
              <a:defRPr sz="1500">
                <a:solidFill>
                  <a:srgbClr val="44515F"/>
                </a:solidFill>
              </a:defRPr>
            </a:lvl1pPr>
            <a:lvl2pPr indent="-228600" lvl="1" marL="914400" algn="l">
              <a:lnSpc>
                <a:spcPct val="110000"/>
              </a:lnSpc>
              <a:spcBef>
                <a:spcPts val="200"/>
              </a:spcBef>
              <a:spcAft>
                <a:spcPts val="0"/>
              </a:spcAft>
              <a:buClr>
                <a:srgbClr val="828A8D"/>
              </a:buClr>
              <a:buSzPts val="1300"/>
              <a:buNone/>
              <a:defRPr/>
            </a:lvl2pPr>
            <a:lvl3pPr indent="-374650" lvl="2" marL="1371600" algn="l">
              <a:lnSpc>
                <a:spcPct val="110000"/>
              </a:lnSpc>
              <a:spcBef>
                <a:spcPts val="200"/>
              </a:spcBef>
              <a:spcAft>
                <a:spcPts val="0"/>
              </a:spcAft>
              <a:buClr>
                <a:srgbClr val="828A8D"/>
              </a:buClr>
              <a:buSzPts val="2300"/>
              <a:buChar char="."/>
              <a:defRPr/>
            </a:lvl3pPr>
            <a:lvl4pPr indent="-311150" lvl="3" marL="1828800" algn="l">
              <a:lnSpc>
                <a:spcPct val="110000"/>
              </a:lnSpc>
              <a:spcBef>
                <a:spcPts val="200"/>
              </a:spcBef>
              <a:spcAft>
                <a:spcPts val="0"/>
              </a:spcAft>
              <a:buClr>
                <a:srgbClr val="828A8D"/>
              </a:buClr>
              <a:buSzPts val="1300"/>
              <a:buChar char="–"/>
              <a:defRPr/>
            </a:lvl4pPr>
            <a:lvl5pPr indent="-311150" lvl="4" marL="2286000" algn="l">
              <a:lnSpc>
                <a:spcPct val="110000"/>
              </a:lnSpc>
              <a:spcBef>
                <a:spcPts val="200"/>
              </a:spcBef>
              <a:spcAft>
                <a:spcPts val="0"/>
              </a:spcAft>
              <a:buClr>
                <a:srgbClr val="828A8D"/>
              </a:buClr>
              <a:buSzPts val="1300"/>
              <a:buChar char="»"/>
              <a:defRPr/>
            </a:lvl5pPr>
            <a:lvl6pPr indent="-311150" lvl="5" marL="2743200" algn="l">
              <a:lnSpc>
                <a:spcPct val="110000"/>
              </a:lnSpc>
              <a:spcBef>
                <a:spcPts val="200"/>
              </a:spcBef>
              <a:spcAft>
                <a:spcPts val="0"/>
              </a:spcAft>
              <a:buClr>
                <a:srgbClr val="828A8D"/>
              </a:buClr>
              <a:buSzPts val="1300"/>
              <a:buChar char="●"/>
              <a:defRPr/>
            </a:lvl6pPr>
            <a:lvl7pPr indent="-311150" lvl="6" marL="3200400" algn="l">
              <a:lnSpc>
                <a:spcPct val="110000"/>
              </a:lnSpc>
              <a:spcBef>
                <a:spcPts val="200"/>
              </a:spcBef>
              <a:spcAft>
                <a:spcPts val="0"/>
              </a:spcAft>
              <a:buClr>
                <a:srgbClr val="828A8D"/>
              </a:buClr>
              <a:buSzPts val="1300"/>
              <a:buChar char="●"/>
              <a:defRPr/>
            </a:lvl7pPr>
            <a:lvl8pPr indent="-311150" lvl="7" marL="3657600" algn="l">
              <a:lnSpc>
                <a:spcPct val="110000"/>
              </a:lnSpc>
              <a:spcBef>
                <a:spcPts val="200"/>
              </a:spcBef>
              <a:spcAft>
                <a:spcPts val="0"/>
              </a:spcAft>
              <a:buClr>
                <a:srgbClr val="828A8D"/>
              </a:buClr>
              <a:buSzPts val="1300"/>
              <a:buChar char="●"/>
              <a:defRPr/>
            </a:lvl8pPr>
            <a:lvl9pPr indent="-311150" lvl="8" marL="4114800" algn="l">
              <a:lnSpc>
                <a:spcPct val="110000"/>
              </a:lnSpc>
              <a:spcBef>
                <a:spcPts val="200"/>
              </a:spcBef>
              <a:spcAft>
                <a:spcPts val="0"/>
              </a:spcAft>
              <a:buClr>
                <a:srgbClr val="828A8D"/>
              </a:buClr>
              <a:buSzPts val="1300"/>
              <a:buChar char="●"/>
              <a:defRPr/>
            </a:lvl9pPr>
          </a:lstStyle>
          <a:p/>
        </p:txBody>
      </p:sp>
      <p:sp>
        <p:nvSpPr>
          <p:cNvPr id="66" name="Google Shape;66;p14"/>
          <p:cNvSpPr txBox="1"/>
          <p:nvPr/>
        </p:nvSpPr>
        <p:spPr>
          <a:xfrm>
            <a:off x="139784" y="4746409"/>
            <a:ext cx="759001" cy="24237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788B9E"/>
              </a:buClr>
              <a:buSzPts val="500"/>
              <a:buFont typeface="Arial"/>
              <a:buNone/>
            </a:pPr>
            <a:r>
              <a:rPr b="0" i="0" lang="pt-PT" sz="500" u="none" cap="none" strike="noStrike">
                <a:solidFill>
                  <a:srgbClr val="788B9E"/>
                </a:solidFill>
                <a:latin typeface="Arial"/>
                <a:ea typeface="Arial"/>
                <a:cs typeface="Arial"/>
                <a:sym typeface="Arial"/>
              </a:rPr>
              <a:t>© 2018, </a:t>
            </a:r>
            <a:br>
              <a:rPr b="0" i="0" lang="pt-PT" sz="500" u="none" cap="none" strike="noStrike">
                <a:solidFill>
                  <a:srgbClr val="788B9E"/>
                </a:solidFill>
                <a:latin typeface="Arial"/>
                <a:ea typeface="Arial"/>
                <a:cs typeface="Arial"/>
                <a:sym typeface="Arial"/>
              </a:rPr>
            </a:br>
            <a:r>
              <a:rPr b="0" i="0" lang="pt-PT" sz="500" u="none" cap="none" strike="noStrike">
                <a:solidFill>
                  <a:srgbClr val="788B9E"/>
                </a:solidFill>
                <a:latin typeface="Arial"/>
                <a:ea typeface="Arial"/>
                <a:cs typeface="Arial"/>
                <a:sym typeface="Arial"/>
              </a:rPr>
              <a:t>Instituto de Telecomunicações</a:t>
            </a:r>
            <a:endParaRPr sz="1000"/>
          </a:p>
        </p:txBody>
      </p:sp>
      <p:pic>
        <p:nvPicPr>
          <p:cNvPr id="67" name="Google Shape;67;p14"/>
          <p:cNvPicPr preferRelativeResize="0"/>
          <p:nvPr/>
        </p:nvPicPr>
        <p:blipFill rotWithShape="1">
          <a:blip r:embed="rId6">
            <a:alphaModFix/>
          </a:blip>
          <a:srcRect b="0" l="0" r="0" t="0"/>
          <a:stretch/>
        </p:blipFill>
        <p:spPr>
          <a:xfrm>
            <a:off x="5705627" y="3974990"/>
            <a:ext cx="2466380" cy="85210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2">
    <p:spTree>
      <p:nvGrpSpPr>
        <p:cNvPr id="68" name="Shape 68"/>
        <p:cNvGrpSpPr/>
        <p:nvPr/>
      </p:nvGrpSpPr>
      <p:grpSpPr>
        <a:xfrm>
          <a:off x="0" y="0"/>
          <a:ext cx="0" cy="0"/>
          <a:chOff x="0" y="0"/>
          <a:chExt cx="0" cy="0"/>
        </a:xfrm>
      </p:grpSpPr>
      <p:sp>
        <p:nvSpPr>
          <p:cNvPr id="69" name="Google Shape;69;p15"/>
          <p:cNvSpPr txBox="1"/>
          <p:nvPr>
            <p:ph idx="12" type="sldNum"/>
          </p:nvPr>
        </p:nvSpPr>
        <p:spPr>
          <a:xfrm>
            <a:off x="8693631" y="4827200"/>
            <a:ext cx="244266" cy="242372"/>
          </a:xfrm>
          <a:prstGeom prst="rect">
            <a:avLst/>
          </a:prstGeom>
          <a:noFill/>
          <a:ln>
            <a:noFill/>
          </a:ln>
        </p:spPr>
        <p:txBody>
          <a:bodyPr anchorCtr="0" anchor="t" bIns="68575" lIns="68575" spcFirstLastPara="1" rIns="68575" wrap="square" tIns="68575">
            <a:spAutoFit/>
          </a:bodyPr>
          <a:lstStyle>
            <a:lvl1pPr indent="0" lvl="0" marL="0" algn="l">
              <a:lnSpc>
                <a:spcPct val="100000"/>
              </a:lnSpc>
              <a:spcBef>
                <a:spcPts val="0"/>
              </a:spcBef>
              <a:spcAft>
                <a:spcPts val="0"/>
              </a:spcAft>
              <a:buClr>
                <a:schemeClr val="accent2"/>
              </a:buClr>
              <a:buSzPts val="700"/>
              <a:buFont typeface="Arial"/>
              <a:buNone/>
              <a:defRPr b="1" sz="700">
                <a:solidFill>
                  <a:schemeClr val="accent2"/>
                </a:solidFill>
              </a:defRPr>
            </a:lvl1pPr>
            <a:lvl2pPr indent="0" lvl="1" marL="0" algn="l">
              <a:lnSpc>
                <a:spcPct val="100000"/>
              </a:lnSpc>
              <a:spcBef>
                <a:spcPts val="0"/>
              </a:spcBef>
              <a:spcAft>
                <a:spcPts val="0"/>
              </a:spcAft>
              <a:buClr>
                <a:schemeClr val="accent2"/>
              </a:buClr>
              <a:buSzPts val="700"/>
              <a:buFont typeface="Arial"/>
              <a:buNone/>
              <a:defRPr b="1" sz="700">
                <a:solidFill>
                  <a:schemeClr val="accent2"/>
                </a:solidFill>
              </a:defRPr>
            </a:lvl2pPr>
            <a:lvl3pPr indent="0" lvl="2" marL="0" algn="l">
              <a:lnSpc>
                <a:spcPct val="100000"/>
              </a:lnSpc>
              <a:spcBef>
                <a:spcPts val="0"/>
              </a:spcBef>
              <a:spcAft>
                <a:spcPts val="0"/>
              </a:spcAft>
              <a:buClr>
                <a:schemeClr val="accent2"/>
              </a:buClr>
              <a:buSzPts val="700"/>
              <a:buFont typeface="Arial"/>
              <a:buNone/>
              <a:defRPr b="1" sz="700">
                <a:solidFill>
                  <a:schemeClr val="accent2"/>
                </a:solidFill>
              </a:defRPr>
            </a:lvl3pPr>
            <a:lvl4pPr indent="0" lvl="3" marL="0" algn="l">
              <a:lnSpc>
                <a:spcPct val="100000"/>
              </a:lnSpc>
              <a:spcBef>
                <a:spcPts val="0"/>
              </a:spcBef>
              <a:spcAft>
                <a:spcPts val="0"/>
              </a:spcAft>
              <a:buClr>
                <a:schemeClr val="accent2"/>
              </a:buClr>
              <a:buSzPts val="700"/>
              <a:buFont typeface="Arial"/>
              <a:buNone/>
              <a:defRPr b="1" sz="700">
                <a:solidFill>
                  <a:schemeClr val="accent2"/>
                </a:solidFill>
              </a:defRPr>
            </a:lvl4pPr>
            <a:lvl5pPr indent="0" lvl="4" marL="0" algn="l">
              <a:lnSpc>
                <a:spcPct val="100000"/>
              </a:lnSpc>
              <a:spcBef>
                <a:spcPts val="0"/>
              </a:spcBef>
              <a:spcAft>
                <a:spcPts val="0"/>
              </a:spcAft>
              <a:buClr>
                <a:schemeClr val="accent2"/>
              </a:buClr>
              <a:buSzPts val="700"/>
              <a:buFont typeface="Arial"/>
              <a:buNone/>
              <a:defRPr b="1" sz="700">
                <a:solidFill>
                  <a:schemeClr val="accent2"/>
                </a:solidFill>
              </a:defRPr>
            </a:lvl5pPr>
            <a:lvl6pPr indent="0" lvl="5" marL="0" algn="l">
              <a:lnSpc>
                <a:spcPct val="100000"/>
              </a:lnSpc>
              <a:spcBef>
                <a:spcPts val="0"/>
              </a:spcBef>
              <a:spcAft>
                <a:spcPts val="0"/>
              </a:spcAft>
              <a:buClr>
                <a:schemeClr val="accent2"/>
              </a:buClr>
              <a:buSzPts val="700"/>
              <a:buFont typeface="Arial"/>
              <a:buNone/>
              <a:defRPr b="1" sz="700">
                <a:solidFill>
                  <a:schemeClr val="accent2"/>
                </a:solidFill>
              </a:defRPr>
            </a:lvl6pPr>
            <a:lvl7pPr indent="0" lvl="6" marL="0" algn="l">
              <a:lnSpc>
                <a:spcPct val="100000"/>
              </a:lnSpc>
              <a:spcBef>
                <a:spcPts val="0"/>
              </a:spcBef>
              <a:spcAft>
                <a:spcPts val="0"/>
              </a:spcAft>
              <a:buClr>
                <a:schemeClr val="accent2"/>
              </a:buClr>
              <a:buSzPts val="700"/>
              <a:buFont typeface="Arial"/>
              <a:buNone/>
              <a:defRPr b="1" sz="700">
                <a:solidFill>
                  <a:schemeClr val="accent2"/>
                </a:solidFill>
              </a:defRPr>
            </a:lvl7pPr>
            <a:lvl8pPr indent="0" lvl="7" marL="0" algn="l">
              <a:lnSpc>
                <a:spcPct val="100000"/>
              </a:lnSpc>
              <a:spcBef>
                <a:spcPts val="0"/>
              </a:spcBef>
              <a:spcAft>
                <a:spcPts val="0"/>
              </a:spcAft>
              <a:buClr>
                <a:schemeClr val="accent2"/>
              </a:buClr>
              <a:buSzPts val="700"/>
              <a:buFont typeface="Arial"/>
              <a:buNone/>
              <a:defRPr b="1" sz="700">
                <a:solidFill>
                  <a:schemeClr val="accent2"/>
                </a:solidFill>
              </a:defRPr>
            </a:lvl8pPr>
            <a:lvl9pPr indent="0" lvl="8" marL="0" algn="l">
              <a:lnSpc>
                <a:spcPct val="100000"/>
              </a:lnSpc>
              <a:spcBef>
                <a:spcPts val="0"/>
              </a:spcBef>
              <a:spcAft>
                <a:spcPts val="0"/>
              </a:spcAft>
              <a:buClr>
                <a:schemeClr val="accent2"/>
              </a:buClr>
              <a:buSzPts val="700"/>
              <a:buFont typeface="Arial"/>
              <a:buNone/>
              <a:defRPr b="1" sz="700">
                <a:solidFill>
                  <a:schemeClr val="accent2"/>
                </a:solidFill>
              </a:defRPr>
            </a:lvl9pPr>
          </a:lstStyle>
          <a:p>
            <a:pPr indent="0" lvl="0" marL="0" rtl="0" algn="l">
              <a:spcBef>
                <a:spcPts val="0"/>
              </a:spcBef>
              <a:spcAft>
                <a:spcPts val="0"/>
              </a:spcAft>
              <a:buNone/>
            </a:pPr>
            <a:fld id="{00000000-1234-1234-1234-123412341234}" type="slidenum">
              <a:rPr lang="pt-PT"/>
              <a:t>‹#›</a:t>
            </a:fld>
            <a:endParaRPr/>
          </a:p>
        </p:txBody>
      </p:sp>
      <p:sp>
        <p:nvSpPr>
          <p:cNvPr id="70" name="Google Shape;70;p15"/>
          <p:cNvSpPr txBox="1"/>
          <p:nvPr>
            <p:ph idx="11" type="ftr"/>
          </p:nvPr>
        </p:nvSpPr>
        <p:spPr>
          <a:xfrm>
            <a:off x="2988864" y="4825962"/>
            <a:ext cx="5472758" cy="24361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1000"/>
              </a:spcBef>
              <a:spcAft>
                <a:spcPts val="0"/>
              </a:spcAft>
              <a:buClr>
                <a:schemeClr val="accent1"/>
              </a:buClr>
              <a:buSzPts val="1300"/>
              <a:buNone/>
              <a:defRPr/>
            </a:lvl1pPr>
            <a:lvl2pPr lvl="1" algn="ctr">
              <a:lnSpc>
                <a:spcPct val="100000"/>
              </a:lnSpc>
              <a:spcBef>
                <a:spcPts val="1000"/>
              </a:spcBef>
              <a:spcAft>
                <a:spcPts val="0"/>
              </a:spcAft>
              <a:buClr>
                <a:srgbClr val="000000"/>
              </a:buClr>
              <a:buSzPts val="1300"/>
              <a:buNone/>
              <a:defRPr/>
            </a:lvl2pPr>
            <a:lvl3pPr lvl="2" algn="ctr">
              <a:lnSpc>
                <a:spcPct val="100000"/>
              </a:lnSpc>
              <a:spcBef>
                <a:spcPts val="1000"/>
              </a:spcBef>
              <a:spcAft>
                <a:spcPts val="0"/>
              </a:spcAft>
              <a:buClr>
                <a:srgbClr val="000000"/>
              </a:buClr>
              <a:buSzPts val="1300"/>
              <a:buNone/>
              <a:defRPr/>
            </a:lvl3pPr>
            <a:lvl4pPr lvl="3" algn="ctr">
              <a:lnSpc>
                <a:spcPct val="100000"/>
              </a:lnSpc>
              <a:spcBef>
                <a:spcPts val="1000"/>
              </a:spcBef>
              <a:spcAft>
                <a:spcPts val="0"/>
              </a:spcAft>
              <a:buClr>
                <a:srgbClr val="000000"/>
              </a:buClr>
              <a:buSzPts val="1300"/>
              <a:buNone/>
              <a:defRPr/>
            </a:lvl4pPr>
            <a:lvl5pPr lvl="4" algn="ctr">
              <a:lnSpc>
                <a:spcPct val="100000"/>
              </a:lnSpc>
              <a:spcBef>
                <a:spcPts val="1000"/>
              </a:spcBef>
              <a:spcAft>
                <a:spcPts val="0"/>
              </a:spcAft>
              <a:buClr>
                <a:srgbClr val="000000"/>
              </a:buClr>
              <a:buSzPts val="1300"/>
              <a:buNone/>
              <a:defRPr/>
            </a:lvl5pPr>
            <a:lvl6pPr lvl="5" algn="ctr">
              <a:lnSpc>
                <a:spcPct val="100000"/>
              </a:lnSpc>
              <a:spcBef>
                <a:spcPts val="1000"/>
              </a:spcBef>
              <a:spcAft>
                <a:spcPts val="0"/>
              </a:spcAft>
              <a:buClr>
                <a:srgbClr val="000000"/>
              </a:buClr>
              <a:buSzPts val="1300"/>
              <a:buNone/>
              <a:defRPr/>
            </a:lvl6pPr>
            <a:lvl7pPr lvl="6" algn="ctr">
              <a:lnSpc>
                <a:spcPct val="100000"/>
              </a:lnSpc>
              <a:spcBef>
                <a:spcPts val="1000"/>
              </a:spcBef>
              <a:spcAft>
                <a:spcPts val="0"/>
              </a:spcAft>
              <a:buClr>
                <a:srgbClr val="000000"/>
              </a:buClr>
              <a:buSzPts val="1300"/>
              <a:buNone/>
              <a:defRPr/>
            </a:lvl7pPr>
            <a:lvl8pPr lvl="7" algn="ctr">
              <a:lnSpc>
                <a:spcPct val="100000"/>
              </a:lnSpc>
              <a:spcBef>
                <a:spcPts val="1000"/>
              </a:spcBef>
              <a:spcAft>
                <a:spcPts val="0"/>
              </a:spcAft>
              <a:buClr>
                <a:srgbClr val="000000"/>
              </a:buClr>
              <a:buSzPts val="1300"/>
              <a:buNone/>
              <a:defRPr/>
            </a:lvl8pPr>
            <a:lvl9pPr lvl="8" algn="ctr">
              <a:lnSpc>
                <a:spcPct val="100000"/>
              </a:lnSpc>
              <a:spcBef>
                <a:spcPts val="1000"/>
              </a:spcBef>
              <a:spcAft>
                <a:spcPts val="0"/>
              </a:spcAft>
              <a:buClr>
                <a:srgbClr val="000000"/>
              </a:buClr>
              <a:buSzPts val="1300"/>
              <a:buNone/>
              <a:defRPr/>
            </a:lvl9pPr>
          </a:lstStyle>
          <a:p/>
        </p:txBody>
      </p:sp>
      <p:sp>
        <p:nvSpPr>
          <p:cNvPr id="71" name="Google Shape;71;p15"/>
          <p:cNvSpPr txBox="1"/>
          <p:nvPr>
            <p:ph type="title"/>
          </p:nvPr>
        </p:nvSpPr>
        <p:spPr>
          <a:xfrm>
            <a:off x="327548" y="109183"/>
            <a:ext cx="8291024" cy="532264"/>
          </a:xfrm>
          <a:prstGeom prst="rect">
            <a:avLst/>
          </a:prstGeom>
          <a:noFill/>
          <a:ln>
            <a:noFill/>
          </a:ln>
        </p:spPr>
        <p:txBody>
          <a:bodyPr anchorCtr="0" anchor="ctr" bIns="67500" lIns="67500" spcFirstLastPara="1" rIns="67500" wrap="square" tIns="67500">
            <a:noAutofit/>
          </a:bodyPr>
          <a:lstStyle>
            <a:lvl1pPr lvl="0" algn="l">
              <a:lnSpc>
                <a:spcPct val="100000"/>
              </a:lnSpc>
              <a:spcBef>
                <a:spcPts val="0"/>
              </a:spcBef>
              <a:spcAft>
                <a:spcPts val="0"/>
              </a:spcAft>
              <a:buClr>
                <a:srgbClr val="44515F"/>
              </a:buClr>
              <a:buSzPts val="1300"/>
              <a:buNone/>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p:txBody>
      </p:sp>
      <p:sp>
        <p:nvSpPr>
          <p:cNvPr id="72" name="Google Shape;72;p15"/>
          <p:cNvSpPr txBox="1"/>
          <p:nvPr>
            <p:ph idx="1" type="body"/>
          </p:nvPr>
        </p:nvSpPr>
        <p:spPr>
          <a:xfrm>
            <a:off x="980948" y="926306"/>
            <a:ext cx="7638063" cy="3586163"/>
          </a:xfrm>
          <a:prstGeom prst="rect">
            <a:avLst/>
          </a:prstGeom>
          <a:noFill/>
          <a:ln>
            <a:noFill/>
          </a:ln>
        </p:spPr>
        <p:txBody>
          <a:bodyPr anchorCtr="0" anchor="t" bIns="68575" lIns="68575" spcFirstLastPara="1" rIns="68575" wrap="square" tIns="68575">
            <a:noAutofit/>
          </a:bodyPr>
          <a:lstStyle>
            <a:lvl1pPr indent="-228600" lvl="0" marL="457200" algn="l">
              <a:lnSpc>
                <a:spcPct val="110000"/>
              </a:lnSpc>
              <a:spcBef>
                <a:spcPts val="200"/>
              </a:spcBef>
              <a:spcAft>
                <a:spcPts val="0"/>
              </a:spcAft>
              <a:buClr>
                <a:srgbClr val="828A8D"/>
              </a:buClr>
              <a:buSzPts val="1300"/>
              <a:buFont typeface="Arial"/>
              <a:buNone/>
              <a:defRPr/>
            </a:lvl1pPr>
            <a:lvl2pPr indent="-311150" lvl="1" marL="914400" algn="l">
              <a:lnSpc>
                <a:spcPct val="110000"/>
              </a:lnSpc>
              <a:spcBef>
                <a:spcPts val="400"/>
              </a:spcBef>
              <a:spcAft>
                <a:spcPts val="0"/>
              </a:spcAft>
              <a:buClr>
                <a:srgbClr val="828A8D"/>
              </a:buClr>
              <a:buSzPts val="1300"/>
              <a:buFont typeface="Arial"/>
              <a:buChar char="•"/>
              <a:defRPr/>
            </a:lvl2pPr>
            <a:lvl3pPr indent="-374650" lvl="2" marL="1371600" algn="l">
              <a:lnSpc>
                <a:spcPct val="110000"/>
              </a:lnSpc>
              <a:spcBef>
                <a:spcPts val="400"/>
              </a:spcBef>
              <a:spcAft>
                <a:spcPts val="0"/>
              </a:spcAft>
              <a:buClr>
                <a:srgbClr val="828A8D"/>
              </a:buClr>
              <a:buSzPts val="2300"/>
              <a:buFont typeface="Arial"/>
              <a:buChar char="."/>
              <a:defRPr/>
            </a:lvl3pPr>
            <a:lvl4pPr indent="-311150" lvl="3" marL="1828800" algn="l">
              <a:lnSpc>
                <a:spcPct val="110000"/>
              </a:lnSpc>
              <a:spcBef>
                <a:spcPts val="400"/>
              </a:spcBef>
              <a:spcAft>
                <a:spcPts val="0"/>
              </a:spcAft>
              <a:buClr>
                <a:srgbClr val="828A8D"/>
              </a:buClr>
              <a:buSzPts val="1300"/>
              <a:buFont typeface="Arial"/>
              <a:buChar char="–"/>
              <a:defRPr/>
            </a:lvl4pPr>
            <a:lvl5pPr indent="-311150" lvl="4" marL="2286000" algn="l">
              <a:lnSpc>
                <a:spcPct val="110000"/>
              </a:lnSpc>
              <a:spcBef>
                <a:spcPts val="400"/>
              </a:spcBef>
              <a:spcAft>
                <a:spcPts val="0"/>
              </a:spcAft>
              <a:buClr>
                <a:srgbClr val="828A8D"/>
              </a:buClr>
              <a:buSzPts val="1300"/>
              <a:buFont typeface="Arial"/>
              <a:buChar char="»"/>
              <a:defRPr/>
            </a:lvl5pPr>
            <a:lvl6pPr indent="-311150" lvl="5" marL="2743200" algn="l">
              <a:lnSpc>
                <a:spcPct val="110000"/>
              </a:lnSpc>
              <a:spcBef>
                <a:spcPts val="400"/>
              </a:spcBef>
              <a:spcAft>
                <a:spcPts val="0"/>
              </a:spcAft>
              <a:buClr>
                <a:srgbClr val="828A8D"/>
              </a:buClr>
              <a:buSzPts val="1300"/>
              <a:buChar char="●"/>
              <a:defRPr/>
            </a:lvl6pPr>
            <a:lvl7pPr indent="-311150" lvl="6" marL="3200400" algn="l">
              <a:lnSpc>
                <a:spcPct val="110000"/>
              </a:lnSpc>
              <a:spcBef>
                <a:spcPts val="200"/>
              </a:spcBef>
              <a:spcAft>
                <a:spcPts val="0"/>
              </a:spcAft>
              <a:buClr>
                <a:srgbClr val="828A8D"/>
              </a:buClr>
              <a:buSzPts val="1300"/>
              <a:buChar char="●"/>
              <a:defRPr/>
            </a:lvl7pPr>
            <a:lvl8pPr indent="-311150" lvl="7" marL="3657600" algn="l">
              <a:lnSpc>
                <a:spcPct val="110000"/>
              </a:lnSpc>
              <a:spcBef>
                <a:spcPts val="200"/>
              </a:spcBef>
              <a:spcAft>
                <a:spcPts val="0"/>
              </a:spcAft>
              <a:buClr>
                <a:srgbClr val="828A8D"/>
              </a:buClr>
              <a:buSzPts val="1300"/>
              <a:buChar char="●"/>
              <a:defRPr/>
            </a:lvl8pPr>
            <a:lvl9pPr indent="-311150" lvl="8" marL="4114800" algn="l">
              <a:lnSpc>
                <a:spcPct val="110000"/>
              </a:lnSpc>
              <a:spcBef>
                <a:spcPts val="200"/>
              </a:spcBef>
              <a:spcAft>
                <a:spcPts val="0"/>
              </a:spcAft>
              <a:buClr>
                <a:srgbClr val="828A8D"/>
              </a:buClr>
              <a:buSzPts val="1300"/>
              <a:buChar char="●"/>
              <a:defRPr/>
            </a:lvl9pPr>
          </a:lstStyle>
          <a:p/>
        </p:txBody>
      </p:sp>
      <p:pic>
        <p:nvPicPr>
          <p:cNvPr id="73" name="Google Shape;73;p15"/>
          <p:cNvPicPr preferRelativeResize="0"/>
          <p:nvPr/>
        </p:nvPicPr>
        <p:blipFill rotWithShape="1">
          <a:blip r:embed="rId2">
            <a:alphaModFix/>
          </a:blip>
          <a:srcRect b="0" l="0" r="0" t="0"/>
          <a:stretch/>
        </p:blipFill>
        <p:spPr>
          <a:xfrm>
            <a:off x="7754375" y="101135"/>
            <a:ext cx="1271060" cy="394976"/>
          </a:xfrm>
          <a:prstGeom prst="rect">
            <a:avLst/>
          </a:prstGeom>
          <a:noFill/>
          <a:ln>
            <a:noFill/>
          </a:ln>
        </p:spPr>
      </p:pic>
      <p:pic>
        <p:nvPicPr>
          <p:cNvPr descr="Graphical user interface, text&#10;&#10;Description automatically generated" id="74" name="Google Shape;74;p15"/>
          <p:cNvPicPr preferRelativeResize="0"/>
          <p:nvPr/>
        </p:nvPicPr>
        <p:blipFill rotWithShape="1">
          <a:blip r:embed="rId3">
            <a:alphaModFix/>
          </a:blip>
          <a:srcRect b="0" l="0" r="0" t="0"/>
          <a:stretch/>
        </p:blipFill>
        <p:spPr>
          <a:xfrm>
            <a:off x="1563613" y="4650560"/>
            <a:ext cx="2074468" cy="49287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p:cSld name="Em branco">
    <p:spTree>
      <p:nvGrpSpPr>
        <p:cNvPr id="75" name="Shape 75"/>
        <p:cNvGrpSpPr/>
        <p:nvPr/>
      </p:nvGrpSpPr>
      <p:grpSpPr>
        <a:xfrm>
          <a:off x="0" y="0"/>
          <a:ext cx="0" cy="0"/>
          <a:chOff x="0" y="0"/>
          <a:chExt cx="0" cy="0"/>
        </a:xfrm>
      </p:grpSpPr>
      <p:grpSp>
        <p:nvGrpSpPr>
          <p:cNvPr id="76" name="Google Shape;76;p16"/>
          <p:cNvGrpSpPr/>
          <p:nvPr/>
        </p:nvGrpSpPr>
        <p:grpSpPr>
          <a:xfrm>
            <a:off x="-223217" y="-443594"/>
            <a:ext cx="9699222" cy="1383786"/>
            <a:chOff x="65233" y="-705343"/>
            <a:chExt cx="12932282" cy="1845047"/>
          </a:xfrm>
        </p:grpSpPr>
        <p:pic>
          <p:nvPicPr>
            <p:cNvPr descr="Escudo com visto com preenchimento sólido" id="77" name="Google Shape;77;p16"/>
            <p:cNvPicPr preferRelativeResize="0"/>
            <p:nvPr/>
          </p:nvPicPr>
          <p:blipFill rotWithShape="1">
            <a:blip r:embed="rId2">
              <a:alphaModFix/>
            </a:blip>
            <a:srcRect b="0" l="0" r="0" t="0"/>
            <a:stretch/>
          </p:blipFill>
          <p:spPr>
            <a:xfrm rot="-853735">
              <a:off x="4280389" y="-312363"/>
              <a:ext cx="1101739" cy="1101739"/>
            </a:xfrm>
            <a:prstGeom prst="rect">
              <a:avLst/>
            </a:prstGeom>
            <a:noFill/>
            <a:ln>
              <a:noFill/>
            </a:ln>
          </p:spPr>
        </p:pic>
        <p:pic>
          <p:nvPicPr>
            <p:cNvPr descr="Desbloquear com preenchimento sólido" id="78" name="Google Shape;78;p16"/>
            <p:cNvPicPr preferRelativeResize="0"/>
            <p:nvPr/>
          </p:nvPicPr>
          <p:blipFill rotWithShape="1">
            <a:blip r:embed="rId3">
              <a:alphaModFix/>
            </a:blip>
            <a:srcRect b="0" l="0" r="0" t="0"/>
            <a:stretch/>
          </p:blipFill>
          <p:spPr>
            <a:xfrm rot="682491">
              <a:off x="10358032" y="-10624"/>
              <a:ext cx="914400" cy="914400"/>
            </a:xfrm>
            <a:prstGeom prst="rect">
              <a:avLst/>
            </a:prstGeom>
            <a:noFill/>
            <a:ln>
              <a:noFill/>
            </a:ln>
          </p:spPr>
        </p:pic>
        <p:pic>
          <p:nvPicPr>
            <p:cNvPr descr="Chave com preenchimento sólido" id="79" name="Google Shape;79;p16"/>
            <p:cNvPicPr preferRelativeResize="0"/>
            <p:nvPr/>
          </p:nvPicPr>
          <p:blipFill rotWithShape="1">
            <a:blip r:embed="rId4">
              <a:alphaModFix/>
            </a:blip>
            <a:srcRect b="0" l="0" r="0" t="0"/>
            <a:stretch/>
          </p:blipFill>
          <p:spPr>
            <a:xfrm rot="-551063">
              <a:off x="8870285" y="158189"/>
              <a:ext cx="914400" cy="914400"/>
            </a:xfrm>
            <a:prstGeom prst="rect">
              <a:avLst/>
            </a:prstGeom>
            <a:noFill/>
            <a:ln>
              <a:noFill/>
            </a:ln>
          </p:spPr>
        </p:pic>
        <p:pic>
          <p:nvPicPr>
            <p:cNvPr descr="Cofre com preenchimento sólido" id="80" name="Google Shape;80;p16"/>
            <p:cNvPicPr preferRelativeResize="0"/>
            <p:nvPr/>
          </p:nvPicPr>
          <p:blipFill rotWithShape="1">
            <a:blip r:embed="rId5">
              <a:alphaModFix/>
            </a:blip>
            <a:srcRect b="0" l="0" r="0" t="0"/>
            <a:stretch/>
          </p:blipFill>
          <p:spPr>
            <a:xfrm>
              <a:off x="3768134" y="218383"/>
              <a:ext cx="669042" cy="669042"/>
            </a:xfrm>
            <a:prstGeom prst="rect">
              <a:avLst/>
            </a:prstGeom>
            <a:noFill/>
            <a:ln>
              <a:noFill/>
            </a:ln>
          </p:spPr>
        </p:pic>
        <p:pic>
          <p:nvPicPr>
            <p:cNvPr descr="Distintivo de colaborador com preenchimento sólido" id="81" name="Google Shape;81;p16"/>
            <p:cNvPicPr preferRelativeResize="0"/>
            <p:nvPr/>
          </p:nvPicPr>
          <p:blipFill rotWithShape="1">
            <a:blip r:embed="rId6">
              <a:alphaModFix/>
            </a:blip>
            <a:srcRect b="0" l="0" r="0" t="0"/>
            <a:stretch/>
          </p:blipFill>
          <p:spPr>
            <a:xfrm rot="1016394">
              <a:off x="5428027" y="-592405"/>
              <a:ext cx="914400" cy="934583"/>
            </a:xfrm>
            <a:prstGeom prst="rect">
              <a:avLst/>
            </a:prstGeom>
            <a:noFill/>
            <a:ln>
              <a:noFill/>
            </a:ln>
          </p:spPr>
        </p:pic>
        <p:pic>
          <p:nvPicPr>
            <p:cNvPr descr="Câmara de segurança com preenchimento sólido" id="82" name="Google Shape;82;p16"/>
            <p:cNvPicPr preferRelativeResize="0"/>
            <p:nvPr/>
          </p:nvPicPr>
          <p:blipFill rotWithShape="1">
            <a:blip r:embed="rId7">
              <a:alphaModFix/>
            </a:blip>
            <a:srcRect b="0" l="0" r="0" t="0"/>
            <a:stretch/>
          </p:blipFill>
          <p:spPr>
            <a:xfrm>
              <a:off x="6350043" y="-316068"/>
              <a:ext cx="1164532" cy="1164532"/>
            </a:xfrm>
            <a:prstGeom prst="rect">
              <a:avLst/>
            </a:prstGeom>
            <a:noFill/>
            <a:ln>
              <a:noFill/>
            </a:ln>
          </p:spPr>
        </p:pic>
        <p:pic>
          <p:nvPicPr>
            <p:cNvPr descr="Desbloquear com preenchimento sólido" id="83" name="Google Shape;83;p16"/>
            <p:cNvPicPr preferRelativeResize="0"/>
            <p:nvPr/>
          </p:nvPicPr>
          <p:blipFill rotWithShape="1">
            <a:blip r:embed="rId3">
              <a:alphaModFix/>
            </a:blip>
            <a:srcRect b="0" l="0" r="0" t="0"/>
            <a:stretch/>
          </p:blipFill>
          <p:spPr>
            <a:xfrm rot="-544038">
              <a:off x="8490699" y="-134690"/>
              <a:ext cx="619571" cy="619571"/>
            </a:xfrm>
            <a:prstGeom prst="rect">
              <a:avLst/>
            </a:prstGeom>
            <a:noFill/>
            <a:ln>
              <a:noFill/>
            </a:ln>
          </p:spPr>
        </p:pic>
        <p:pic>
          <p:nvPicPr>
            <p:cNvPr descr="Desbloquear com preenchimento sólido" id="84" name="Google Shape;84;p16"/>
            <p:cNvPicPr preferRelativeResize="0"/>
            <p:nvPr/>
          </p:nvPicPr>
          <p:blipFill rotWithShape="1">
            <a:blip r:embed="rId3">
              <a:alphaModFix/>
            </a:blip>
            <a:srcRect b="0" l="0" r="0" t="0"/>
            <a:stretch/>
          </p:blipFill>
          <p:spPr>
            <a:xfrm rot="286766">
              <a:off x="5261874" y="255627"/>
              <a:ext cx="619571" cy="619571"/>
            </a:xfrm>
            <a:prstGeom prst="rect">
              <a:avLst/>
            </a:prstGeom>
            <a:noFill/>
            <a:ln>
              <a:noFill/>
            </a:ln>
          </p:spPr>
        </p:pic>
        <p:pic>
          <p:nvPicPr>
            <p:cNvPr descr="Cofre com preenchimento sólido" id="85" name="Google Shape;85;p16"/>
            <p:cNvPicPr preferRelativeResize="0"/>
            <p:nvPr/>
          </p:nvPicPr>
          <p:blipFill rotWithShape="1">
            <a:blip r:embed="rId5">
              <a:alphaModFix/>
            </a:blip>
            <a:srcRect b="0" l="0" r="0" t="0"/>
            <a:stretch/>
          </p:blipFill>
          <p:spPr>
            <a:xfrm>
              <a:off x="7283759" y="352891"/>
              <a:ext cx="516769" cy="516769"/>
            </a:xfrm>
            <a:prstGeom prst="rect">
              <a:avLst/>
            </a:prstGeom>
            <a:noFill/>
            <a:ln>
              <a:noFill/>
            </a:ln>
          </p:spPr>
        </p:pic>
        <p:pic>
          <p:nvPicPr>
            <p:cNvPr descr="Cofre com preenchimento sólido" id="86" name="Google Shape;86;p16"/>
            <p:cNvPicPr preferRelativeResize="0"/>
            <p:nvPr/>
          </p:nvPicPr>
          <p:blipFill rotWithShape="1">
            <a:blip r:embed="rId5">
              <a:alphaModFix/>
            </a:blip>
            <a:srcRect b="0" l="0" r="0" t="0"/>
            <a:stretch/>
          </p:blipFill>
          <p:spPr>
            <a:xfrm>
              <a:off x="9210134" y="-361257"/>
              <a:ext cx="709471" cy="709471"/>
            </a:xfrm>
            <a:prstGeom prst="rect">
              <a:avLst/>
            </a:prstGeom>
            <a:noFill/>
            <a:ln>
              <a:noFill/>
            </a:ln>
          </p:spPr>
        </p:pic>
        <p:pic>
          <p:nvPicPr>
            <p:cNvPr descr="Distintivo de colaborador com preenchimento sólido" id="87" name="Google Shape;87;p16"/>
            <p:cNvPicPr preferRelativeResize="0"/>
            <p:nvPr/>
          </p:nvPicPr>
          <p:blipFill rotWithShape="1">
            <a:blip r:embed="rId6">
              <a:alphaModFix/>
            </a:blip>
            <a:srcRect b="0" l="0" r="0" t="0"/>
            <a:stretch/>
          </p:blipFill>
          <p:spPr>
            <a:xfrm rot="2709072">
              <a:off x="7683310" y="-129172"/>
              <a:ext cx="914400" cy="914400"/>
            </a:xfrm>
            <a:prstGeom prst="rect">
              <a:avLst/>
            </a:prstGeom>
            <a:noFill/>
            <a:ln>
              <a:noFill/>
            </a:ln>
          </p:spPr>
        </p:pic>
        <p:pic>
          <p:nvPicPr>
            <p:cNvPr descr="Escudo com visto com preenchimento sólido" id="88" name="Google Shape;88;p16"/>
            <p:cNvPicPr preferRelativeResize="0"/>
            <p:nvPr/>
          </p:nvPicPr>
          <p:blipFill rotWithShape="1">
            <a:blip r:embed="rId2">
              <a:alphaModFix/>
            </a:blip>
            <a:srcRect b="0" l="0" r="0" t="0"/>
            <a:stretch/>
          </p:blipFill>
          <p:spPr>
            <a:xfrm>
              <a:off x="9829794" y="-415545"/>
              <a:ext cx="914400" cy="914400"/>
            </a:xfrm>
            <a:prstGeom prst="rect">
              <a:avLst/>
            </a:prstGeom>
            <a:noFill/>
            <a:ln>
              <a:noFill/>
            </a:ln>
          </p:spPr>
        </p:pic>
        <p:pic>
          <p:nvPicPr>
            <p:cNvPr descr="Escudo com visto com preenchimento sólido" id="89" name="Google Shape;89;p16"/>
            <p:cNvPicPr preferRelativeResize="0"/>
            <p:nvPr/>
          </p:nvPicPr>
          <p:blipFill rotWithShape="1">
            <a:blip r:embed="rId2">
              <a:alphaModFix/>
            </a:blip>
            <a:srcRect b="0" l="0" r="0" t="0"/>
            <a:stretch/>
          </p:blipFill>
          <p:spPr>
            <a:xfrm rot="-853735">
              <a:off x="11777274" y="-168640"/>
              <a:ext cx="1101739" cy="1101739"/>
            </a:xfrm>
            <a:prstGeom prst="rect">
              <a:avLst/>
            </a:prstGeom>
            <a:noFill/>
            <a:ln>
              <a:noFill/>
            </a:ln>
          </p:spPr>
        </p:pic>
        <p:pic>
          <p:nvPicPr>
            <p:cNvPr descr="Desbloquear com preenchimento sólido" id="90" name="Google Shape;90;p16"/>
            <p:cNvPicPr preferRelativeResize="0"/>
            <p:nvPr/>
          </p:nvPicPr>
          <p:blipFill rotWithShape="1">
            <a:blip r:embed="rId3">
              <a:alphaModFix/>
            </a:blip>
            <a:srcRect b="0" l="0" r="0" t="0"/>
            <a:stretch/>
          </p:blipFill>
          <p:spPr>
            <a:xfrm rot="682491">
              <a:off x="2878531" y="27476"/>
              <a:ext cx="914400" cy="914400"/>
            </a:xfrm>
            <a:prstGeom prst="rect">
              <a:avLst/>
            </a:prstGeom>
            <a:noFill/>
            <a:ln>
              <a:noFill/>
            </a:ln>
          </p:spPr>
        </p:pic>
        <p:pic>
          <p:nvPicPr>
            <p:cNvPr descr="Chave com preenchimento sólido" id="91" name="Google Shape;91;p16"/>
            <p:cNvPicPr preferRelativeResize="0"/>
            <p:nvPr/>
          </p:nvPicPr>
          <p:blipFill rotWithShape="1">
            <a:blip r:embed="rId4">
              <a:alphaModFix/>
            </a:blip>
            <a:srcRect b="0" l="0" r="0" t="0"/>
            <a:stretch/>
          </p:blipFill>
          <p:spPr>
            <a:xfrm rot="-551063">
              <a:off x="1390784" y="158189"/>
              <a:ext cx="914400" cy="914400"/>
            </a:xfrm>
            <a:prstGeom prst="rect">
              <a:avLst/>
            </a:prstGeom>
            <a:noFill/>
            <a:ln>
              <a:noFill/>
            </a:ln>
          </p:spPr>
        </p:pic>
        <p:pic>
          <p:nvPicPr>
            <p:cNvPr descr="Cofre com preenchimento sólido" id="92" name="Google Shape;92;p16"/>
            <p:cNvPicPr preferRelativeResize="0"/>
            <p:nvPr/>
          </p:nvPicPr>
          <p:blipFill rotWithShape="1">
            <a:blip r:embed="rId5">
              <a:alphaModFix/>
            </a:blip>
            <a:srcRect b="0" l="0" r="0" t="0"/>
            <a:stretch/>
          </p:blipFill>
          <p:spPr>
            <a:xfrm>
              <a:off x="11265019" y="324006"/>
              <a:ext cx="669042" cy="669042"/>
            </a:xfrm>
            <a:prstGeom prst="rect">
              <a:avLst/>
            </a:prstGeom>
            <a:noFill/>
            <a:ln>
              <a:noFill/>
            </a:ln>
          </p:spPr>
        </p:pic>
        <p:pic>
          <p:nvPicPr>
            <p:cNvPr descr="Distintivo de colaborador com preenchimento sólido" id="93" name="Google Shape;93;p16"/>
            <p:cNvPicPr preferRelativeResize="0"/>
            <p:nvPr/>
          </p:nvPicPr>
          <p:blipFill rotWithShape="1">
            <a:blip r:embed="rId6">
              <a:alphaModFix/>
            </a:blip>
            <a:srcRect b="0" l="0" r="0" t="0"/>
            <a:stretch/>
          </p:blipFill>
          <p:spPr>
            <a:xfrm rot="1016394">
              <a:off x="11089368" y="-467926"/>
              <a:ext cx="789585" cy="807013"/>
            </a:xfrm>
            <a:prstGeom prst="rect">
              <a:avLst/>
            </a:prstGeom>
            <a:noFill/>
            <a:ln>
              <a:noFill/>
            </a:ln>
          </p:spPr>
        </p:pic>
        <p:pic>
          <p:nvPicPr>
            <p:cNvPr descr="Câmara de segurança com preenchimento sólido" id="94" name="Google Shape;94;p16"/>
            <p:cNvPicPr preferRelativeResize="0"/>
            <p:nvPr/>
          </p:nvPicPr>
          <p:blipFill rotWithShape="1">
            <a:blip r:embed="rId7">
              <a:alphaModFix/>
            </a:blip>
            <a:srcRect b="0" l="0" r="0" t="0"/>
            <a:stretch/>
          </p:blipFill>
          <p:spPr>
            <a:xfrm>
              <a:off x="3596178" y="-376463"/>
              <a:ext cx="771345" cy="771345"/>
            </a:xfrm>
            <a:prstGeom prst="rect">
              <a:avLst/>
            </a:prstGeom>
            <a:noFill/>
            <a:ln>
              <a:noFill/>
            </a:ln>
          </p:spPr>
        </p:pic>
        <p:pic>
          <p:nvPicPr>
            <p:cNvPr descr="Desbloquear com preenchimento sólido" id="95" name="Google Shape;95;p16"/>
            <p:cNvPicPr preferRelativeResize="0"/>
            <p:nvPr/>
          </p:nvPicPr>
          <p:blipFill rotWithShape="1">
            <a:blip r:embed="rId3">
              <a:alphaModFix/>
            </a:blip>
            <a:srcRect b="0" l="0" r="0" t="0"/>
            <a:stretch/>
          </p:blipFill>
          <p:spPr>
            <a:xfrm rot="-544038">
              <a:off x="1011198" y="-134690"/>
              <a:ext cx="619571" cy="619571"/>
            </a:xfrm>
            <a:prstGeom prst="rect">
              <a:avLst/>
            </a:prstGeom>
            <a:noFill/>
            <a:ln>
              <a:noFill/>
            </a:ln>
          </p:spPr>
        </p:pic>
        <p:pic>
          <p:nvPicPr>
            <p:cNvPr descr="Cofre com preenchimento sólido" id="96" name="Google Shape;96;p16"/>
            <p:cNvPicPr preferRelativeResize="0"/>
            <p:nvPr/>
          </p:nvPicPr>
          <p:blipFill rotWithShape="1">
            <a:blip r:embed="rId5">
              <a:alphaModFix/>
            </a:blip>
            <a:srcRect b="0" l="0" r="0" t="0"/>
            <a:stretch/>
          </p:blipFill>
          <p:spPr>
            <a:xfrm>
              <a:off x="1730633" y="-361257"/>
              <a:ext cx="709471" cy="709471"/>
            </a:xfrm>
            <a:prstGeom prst="rect">
              <a:avLst/>
            </a:prstGeom>
            <a:noFill/>
            <a:ln>
              <a:noFill/>
            </a:ln>
          </p:spPr>
        </p:pic>
        <p:pic>
          <p:nvPicPr>
            <p:cNvPr descr="Distintivo de colaborador com preenchimento sólido" id="97" name="Google Shape;97;p16"/>
            <p:cNvPicPr preferRelativeResize="0"/>
            <p:nvPr/>
          </p:nvPicPr>
          <p:blipFill rotWithShape="1">
            <a:blip r:embed="rId6">
              <a:alphaModFix/>
            </a:blip>
            <a:srcRect b="0" l="0" r="0" t="0"/>
            <a:stretch/>
          </p:blipFill>
          <p:spPr>
            <a:xfrm rot="2709072">
              <a:off x="254609" y="35928"/>
              <a:ext cx="914400" cy="914400"/>
            </a:xfrm>
            <a:prstGeom prst="rect">
              <a:avLst/>
            </a:prstGeom>
            <a:noFill/>
            <a:ln>
              <a:noFill/>
            </a:ln>
          </p:spPr>
        </p:pic>
        <p:pic>
          <p:nvPicPr>
            <p:cNvPr descr="Escudo com visto com preenchimento sólido" id="98" name="Google Shape;98;p16"/>
            <p:cNvPicPr preferRelativeResize="0"/>
            <p:nvPr/>
          </p:nvPicPr>
          <p:blipFill rotWithShape="1">
            <a:blip r:embed="rId2">
              <a:alphaModFix/>
            </a:blip>
            <a:srcRect b="0" l="0" r="0" t="0"/>
            <a:stretch/>
          </p:blipFill>
          <p:spPr>
            <a:xfrm>
              <a:off x="2350293" y="-415545"/>
              <a:ext cx="914400" cy="914400"/>
            </a:xfrm>
            <a:prstGeom prst="rect">
              <a:avLst/>
            </a:prstGeom>
            <a:noFill/>
            <a:ln>
              <a:noFill/>
            </a:ln>
          </p:spPr>
        </p:pic>
      </p:grpSp>
      <p:grpSp>
        <p:nvGrpSpPr>
          <p:cNvPr id="99" name="Google Shape;99;p16"/>
          <p:cNvGrpSpPr/>
          <p:nvPr/>
        </p:nvGrpSpPr>
        <p:grpSpPr>
          <a:xfrm>
            <a:off x="85726" y="98288"/>
            <a:ext cx="1107128" cy="80990"/>
            <a:chOff x="1045641" y="1497309"/>
            <a:chExt cx="1476169" cy="108000"/>
          </a:xfrm>
        </p:grpSpPr>
        <p:pic>
          <p:nvPicPr>
            <p:cNvPr descr="Círculos 100% com preenchimento sólido" id="100" name="Google Shape;100;p16"/>
            <p:cNvPicPr preferRelativeResize="0"/>
            <p:nvPr/>
          </p:nvPicPr>
          <p:blipFill rotWithShape="1">
            <a:blip r:embed="rId8">
              <a:alphaModFix/>
            </a:blip>
            <a:srcRect b="0" l="0" r="0" t="0"/>
            <a:stretch/>
          </p:blipFill>
          <p:spPr>
            <a:xfrm>
              <a:off x="1241094" y="1497309"/>
              <a:ext cx="108000" cy="108000"/>
            </a:xfrm>
            <a:prstGeom prst="rect">
              <a:avLst/>
            </a:prstGeom>
            <a:noFill/>
            <a:ln>
              <a:noFill/>
            </a:ln>
          </p:spPr>
        </p:pic>
        <p:pic>
          <p:nvPicPr>
            <p:cNvPr descr="Círculos 100% com preenchimento sólido" id="101" name="Google Shape;101;p16"/>
            <p:cNvPicPr preferRelativeResize="0"/>
            <p:nvPr/>
          </p:nvPicPr>
          <p:blipFill rotWithShape="1">
            <a:blip r:embed="rId8">
              <a:alphaModFix/>
            </a:blip>
            <a:srcRect b="0" l="0" r="0" t="0"/>
            <a:stretch/>
          </p:blipFill>
          <p:spPr>
            <a:xfrm>
              <a:off x="1045641" y="1497309"/>
              <a:ext cx="108000" cy="108000"/>
            </a:xfrm>
            <a:prstGeom prst="rect">
              <a:avLst/>
            </a:prstGeom>
            <a:noFill/>
            <a:ln>
              <a:noFill/>
            </a:ln>
          </p:spPr>
        </p:pic>
        <p:pic>
          <p:nvPicPr>
            <p:cNvPr descr="Círculos 100% com preenchimento sólido" id="102" name="Google Shape;102;p16"/>
            <p:cNvPicPr preferRelativeResize="0"/>
            <p:nvPr/>
          </p:nvPicPr>
          <p:blipFill rotWithShape="1">
            <a:blip r:embed="rId8">
              <a:alphaModFix/>
            </a:blip>
            <a:srcRect b="0" l="0" r="0" t="0"/>
            <a:stretch/>
          </p:blipFill>
          <p:spPr>
            <a:xfrm>
              <a:off x="1632000" y="1497309"/>
              <a:ext cx="108000" cy="108000"/>
            </a:xfrm>
            <a:prstGeom prst="rect">
              <a:avLst/>
            </a:prstGeom>
            <a:noFill/>
            <a:ln>
              <a:noFill/>
            </a:ln>
          </p:spPr>
        </p:pic>
        <p:pic>
          <p:nvPicPr>
            <p:cNvPr descr="Círculos 100% com preenchimento sólido" id="103" name="Google Shape;103;p16"/>
            <p:cNvPicPr preferRelativeResize="0"/>
            <p:nvPr/>
          </p:nvPicPr>
          <p:blipFill rotWithShape="1">
            <a:blip r:embed="rId8">
              <a:alphaModFix/>
            </a:blip>
            <a:srcRect b="0" l="0" r="0" t="0"/>
            <a:stretch/>
          </p:blipFill>
          <p:spPr>
            <a:xfrm>
              <a:off x="1827453" y="1497309"/>
              <a:ext cx="108000" cy="108000"/>
            </a:xfrm>
            <a:prstGeom prst="rect">
              <a:avLst/>
            </a:prstGeom>
            <a:noFill/>
            <a:ln>
              <a:noFill/>
            </a:ln>
          </p:spPr>
        </p:pic>
        <p:pic>
          <p:nvPicPr>
            <p:cNvPr descr="Círculos 100% com preenchimento sólido" id="104" name="Google Shape;104;p16"/>
            <p:cNvPicPr preferRelativeResize="0"/>
            <p:nvPr/>
          </p:nvPicPr>
          <p:blipFill rotWithShape="1">
            <a:blip r:embed="rId8">
              <a:alphaModFix/>
            </a:blip>
            <a:srcRect b="0" l="0" r="0" t="0"/>
            <a:stretch/>
          </p:blipFill>
          <p:spPr>
            <a:xfrm>
              <a:off x="2413810" y="1497309"/>
              <a:ext cx="108000" cy="108000"/>
            </a:xfrm>
            <a:prstGeom prst="rect">
              <a:avLst/>
            </a:prstGeom>
            <a:noFill/>
            <a:ln>
              <a:noFill/>
            </a:ln>
          </p:spPr>
        </p:pic>
        <p:pic>
          <p:nvPicPr>
            <p:cNvPr descr="Círculos 100% com preenchimento sólido" id="105" name="Google Shape;105;p16"/>
            <p:cNvPicPr preferRelativeResize="0"/>
            <p:nvPr/>
          </p:nvPicPr>
          <p:blipFill rotWithShape="1">
            <a:blip r:embed="rId8">
              <a:alphaModFix/>
            </a:blip>
            <a:srcRect b="0" l="0" r="0" t="0"/>
            <a:stretch/>
          </p:blipFill>
          <p:spPr>
            <a:xfrm>
              <a:off x="2022906" y="1497309"/>
              <a:ext cx="108000" cy="108000"/>
            </a:xfrm>
            <a:prstGeom prst="rect">
              <a:avLst/>
            </a:prstGeom>
            <a:noFill/>
            <a:ln>
              <a:noFill/>
            </a:ln>
          </p:spPr>
        </p:pic>
        <p:pic>
          <p:nvPicPr>
            <p:cNvPr descr="Círculos 100% com preenchimento sólido" id="106" name="Google Shape;106;p16"/>
            <p:cNvPicPr preferRelativeResize="0"/>
            <p:nvPr/>
          </p:nvPicPr>
          <p:blipFill rotWithShape="1">
            <a:blip r:embed="rId8">
              <a:alphaModFix/>
            </a:blip>
            <a:srcRect b="0" l="0" r="0" t="0"/>
            <a:stretch/>
          </p:blipFill>
          <p:spPr>
            <a:xfrm>
              <a:off x="2218359" y="1497309"/>
              <a:ext cx="108000" cy="108000"/>
            </a:xfrm>
            <a:prstGeom prst="rect">
              <a:avLst/>
            </a:prstGeom>
            <a:noFill/>
            <a:ln>
              <a:noFill/>
            </a:ln>
          </p:spPr>
        </p:pic>
        <p:pic>
          <p:nvPicPr>
            <p:cNvPr descr="Círculos 100% com preenchimento sólido" id="107" name="Google Shape;107;p16"/>
            <p:cNvPicPr preferRelativeResize="0"/>
            <p:nvPr/>
          </p:nvPicPr>
          <p:blipFill rotWithShape="1">
            <a:blip r:embed="rId8">
              <a:alphaModFix/>
            </a:blip>
            <a:srcRect b="0" l="0" r="0" t="0"/>
            <a:stretch/>
          </p:blipFill>
          <p:spPr>
            <a:xfrm>
              <a:off x="1436547" y="1497309"/>
              <a:ext cx="108000" cy="108000"/>
            </a:xfrm>
            <a:prstGeom prst="rect">
              <a:avLst/>
            </a:prstGeom>
            <a:noFill/>
            <a:ln>
              <a:noFill/>
            </a:ln>
          </p:spPr>
        </p:pic>
      </p:grpSp>
      <p:grpSp>
        <p:nvGrpSpPr>
          <p:cNvPr id="108" name="Google Shape;108;p16"/>
          <p:cNvGrpSpPr/>
          <p:nvPr/>
        </p:nvGrpSpPr>
        <p:grpSpPr>
          <a:xfrm>
            <a:off x="0" y="4928821"/>
            <a:ext cx="9144010" cy="215470"/>
            <a:chOff x="0" y="6571760"/>
            <a:chExt cx="12192000" cy="287293"/>
          </a:xfrm>
        </p:grpSpPr>
        <p:sp>
          <p:nvSpPr>
            <p:cNvPr id="109" name="Google Shape;109;p16"/>
            <p:cNvSpPr/>
            <p:nvPr/>
          </p:nvSpPr>
          <p:spPr>
            <a:xfrm>
              <a:off x="9692640" y="6571760"/>
              <a:ext cx="2499360" cy="286240"/>
            </a:xfrm>
            <a:prstGeom prst="rect">
              <a:avLst/>
            </a:prstGeom>
            <a:solidFill>
              <a:srgbClr val="9287CB"/>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0" name="Google Shape;110;p16"/>
            <p:cNvSpPr/>
            <p:nvPr/>
          </p:nvSpPr>
          <p:spPr>
            <a:xfrm>
              <a:off x="0" y="6571760"/>
              <a:ext cx="5338762" cy="287293"/>
            </a:xfrm>
            <a:prstGeom prst="rect">
              <a:avLst/>
            </a:prstGeom>
            <a:solidFill>
              <a:srgbClr val="0F0D1C"/>
            </a:solid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261E38"/>
                </a:solidFill>
                <a:latin typeface="Arial"/>
                <a:ea typeface="Arial"/>
                <a:cs typeface="Arial"/>
                <a:sym typeface="Arial"/>
              </a:endParaRPr>
            </a:p>
          </p:txBody>
        </p:sp>
        <p:sp>
          <p:nvSpPr>
            <p:cNvPr id="111" name="Google Shape;111;p16"/>
            <p:cNvSpPr/>
            <p:nvPr/>
          </p:nvSpPr>
          <p:spPr>
            <a:xfrm>
              <a:off x="5338763" y="6571760"/>
              <a:ext cx="4353877" cy="287293"/>
            </a:xfrm>
            <a:prstGeom prst="rect">
              <a:avLst/>
            </a:prstGeom>
            <a:solidFill>
              <a:schemeClr val="dk2"/>
            </a:solid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12" name="Google Shape;112;p16"/>
          <p:cNvSpPr txBox="1"/>
          <p:nvPr>
            <p:ph idx="10" type="dt"/>
          </p:nvPr>
        </p:nvSpPr>
        <p:spPr>
          <a:xfrm>
            <a:off x="4004076" y="4928820"/>
            <a:ext cx="3268269" cy="214680"/>
          </a:xfrm>
          <a:prstGeom prst="rect">
            <a:avLst/>
          </a:prstGeom>
          <a:noFill/>
          <a:ln>
            <a:noFill/>
          </a:ln>
        </p:spPr>
        <p:txBody>
          <a:bodyPr anchorCtr="0" anchor="t" bIns="34275" lIns="68575" spcFirstLastPara="1" rIns="68575" wrap="square" tIns="34275">
            <a:noAutofit/>
          </a:bodyPr>
          <a:lstStyle>
            <a:lvl1pPr lvl="0" marR="0" rtl="0" algn="ctr">
              <a:lnSpc>
                <a:spcPct val="100000"/>
              </a:lnSpc>
              <a:spcBef>
                <a:spcPts val="10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lvl="1"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113" name="Google Shape;113;p16"/>
          <p:cNvSpPr txBox="1"/>
          <p:nvPr>
            <p:ph idx="11" type="ftr"/>
          </p:nvPr>
        </p:nvSpPr>
        <p:spPr>
          <a:xfrm>
            <a:off x="0" y="4928819"/>
            <a:ext cx="4004075" cy="214678"/>
          </a:xfrm>
          <a:prstGeom prst="rect">
            <a:avLst/>
          </a:prstGeom>
          <a:noFill/>
          <a:ln>
            <a:noFill/>
          </a:ln>
        </p:spPr>
        <p:txBody>
          <a:bodyPr anchorCtr="0" anchor="ctr" bIns="34275" lIns="68575" spcFirstLastPara="1" rIns="68575" wrap="square" tIns="34275">
            <a:noAutofit/>
          </a:bodyPr>
          <a:lstStyle>
            <a:lvl1pPr lvl="0" algn="r">
              <a:lnSpc>
                <a:spcPct val="100000"/>
              </a:lnSpc>
              <a:spcBef>
                <a:spcPts val="1000"/>
              </a:spcBef>
              <a:spcAft>
                <a:spcPts val="0"/>
              </a:spcAft>
              <a:buClr>
                <a:schemeClr val="lt1"/>
              </a:buClr>
              <a:buSzPts val="600"/>
              <a:buFont typeface="Arial"/>
              <a:buNone/>
              <a:defRPr>
                <a:solidFill>
                  <a:schemeClr val="lt1"/>
                </a:solidFill>
              </a:defRPr>
            </a:lvl1pPr>
            <a:lvl2pPr lvl="1" algn="ctr">
              <a:lnSpc>
                <a:spcPct val="100000"/>
              </a:lnSpc>
              <a:spcBef>
                <a:spcPts val="1000"/>
              </a:spcBef>
              <a:spcAft>
                <a:spcPts val="0"/>
              </a:spcAft>
              <a:buClr>
                <a:srgbClr val="000000"/>
              </a:buClr>
              <a:buSzPts val="1300"/>
              <a:buNone/>
              <a:defRPr/>
            </a:lvl2pPr>
            <a:lvl3pPr lvl="2" algn="ctr">
              <a:lnSpc>
                <a:spcPct val="100000"/>
              </a:lnSpc>
              <a:spcBef>
                <a:spcPts val="1000"/>
              </a:spcBef>
              <a:spcAft>
                <a:spcPts val="0"/>
              </a:spcAft>
              <a:buClr>
                <a:srgbClr val="000000"/>
              </a:buClr>
              <a:buSzPts val="1300"/>
              <a:buNone/>
              <a:defRPr/>
            </a:lvl3pPr>
            <a:lvl4pPr lvl="3" algn="ctr">
              <a:lnSpc>
                <a:spcPct val="100000"/>
              </a:lnSpc>
              <a:spcBef>
                <a:spcPts val="1000"/>
              </a:spcBef>
              <a:spcAft>
                <a:spcPts val="0"/>
              </a:spcAft>
              <a:buClr>
                <a:srgbClr val="000000"/>
              </a:buClr>
              <a:buSzPts val="1300"/>
              <a:buNone/>
              <a:defRPr/>
            </a:lvl4pPr>
            <a:lvl5pPr lvl="4" algn="ctr">
              <a:lnSpc>
                <a:spcPct val="100000"/>
              </a:lnSpc>
              <a:spcBef>
                <a:spcPts val="1000"/>
              </a:spcBef>
              <a:spcAft>
                <a:spcPts val="0"/>
              </a:spcAft>
              <a:buClr>
                <a:srgbClr val="000000"/>
              </a:buClr>
              <a:buSzPts val="1300"/>
              <a:buNone/>
              <a:defRPr/>
            </a:lvl5pPr>
            <a:lvl6pPr lvl="5" algn="ctr">
              <a:lnSpc>
                <a:spcPct val="100000"/>
              </a:lnSpc>
              <a:spcBef>
                <a:spcPts val="1000"/>
              </a:spcBef>
              <a:spcAft>
                <a:spcPts val="0"/>
              </a:spcAft>
              <a:buClr>
                <a:srgbClr val="000000"/>
              </a:buClr>
              <a:buSzPts val="1300"/>
              <a:buNone/>
              <a:defRPr/>
            </a:lvl6pPr>
            <a:lvl7pPr lvl="6" algn="ctr">
              <a:lnSpc>
                <a:spcPct val="100000"/>
              </a:lnSpc>
              <a:spcBef>
                <a:spcPts val="1000"/>
              </a:spcBef>
              <a:spcAft>
                <a:spcPts val="0"/>
              </a:spcAft>
              <a:buClr>
                <a:srgbClr val="000000"/>
              </a:buClr>
              <a:buSzPts val="1300"/>
              <a:buNone/>
              <a:defRPr/>
            </a:lvl7pPr>
            <a:lvl8pPr lvl="7" algn="ctr">
              <a:lnSpc>
                <a:spcPct val="100000"/>
              </a:lnSpc>
              <a:spcBef>
                <a:spcPts val="1000"/>
              </a:spcBef>
              <a:spcAft>
                <a:spcPts val="0"/>
              </a:spcAft>
              <a:buClr>
                <a:srgbClr val="000000"/>
              </a:buClr>
              <a:buSzPts val="1300"/>
              <a:buNone/>
              <a:defRPr/>
            </a:lvl8pPr>
            <a:lvl9pPr lvl="8" algn="ctr">
              <a:lnSpc>
                <a:spcPct val="100000"/>
              </a:lnSpc>
              <a:spcBef>
                <a:spcPts val="1000"/>
              </a:spcBef>
              <a:spcAft>
                <a:spcPts val="0"/>
              </a:spcAft>
              <a:buClr>
                <a:srgbClr val="000000"/>
              </a:buClr>
              <a:buSzPts val="1300"/>
              <a:buNone/>
              <a:defRPr/>
            </a:lvl9pPr>
          </a:lstStyle>
          <a:p/>
        </p:txBody>
      </p:sp>
      <p:sp>
        <p:nvSpPr>
          <p:cNvPr id="114" name="Google Shape;114;p16"/>
          <p:cNvSpPr txBox="1"/>
          <p:nvPr>
            <p:ph idx="12" type="sldNum"/>
          </p:nvPr>
        </p:nvSpPr>
        <p:spPr>
          <a:xfrm>
            <a:off x="8084616" y="4934881"/>
            <a:ext cx="244266" cy="242372"/>
          </a:xfrm>
          <a:prstGeom prst="rect">
            <a:avLst/>
          </a:prstGeom>
          <a:noFill/>
          <a:ln>
            <a:noFill/>
          </a:ln>
        </p:spPr>
        <p:txBody>
          <a:bodyPr anchorCtr="0" anchor="t" bIns="68575" lIns="68575" spcFirstLastPara="1" rIns="68575" wrap="square" tIns="68575">
            <a:spAutoFit/>
          </a:bodyPr>
          <a:lstStyle>
            <a:lvl1pPr indent="0" lvl="0" marL="0" algn="ctr">
              <a:lnSpc>
                <a:spcPct val="100000"/>
              </a:lnSpc>
              <a:spcBef>
                <a:spcPts val="0"/>
              </a:spcBef>
              <a:spcAft>
                <a:spcPts val="0"/>
              </a:spcAft>
              <a:buClr>
                <a:schemeClr val="lt1"/>
              </a:buClr>
              <a:buSzPts val="700"/>
              <a:buFont typeface="Arial"/>
              <a:buNone/>
              <a:defRPr b="1" i="0" sz="700" u="none" cap="none" strike="noStrike">
                <a:solidFill>
                  <a:schemeClr val="lt1"/>
                </a:solidFill>
                <a:latin typeface="Arial"/>
                <a:ea typeface="Arial"/>
                <a:cs typeface="Arial"/>
                <a:sym typeface="Arial"/>
              </a:defRPr>
            </a:lvl1pPr>
            <a:lvl2pPr indent="0" lvl="1" marL="0" algn="ctr">
              <a:lnSpc>
                <a:spcPct val="100000"/>
              </a:lnSpc>
              <a:spcBef>
                <a:spcPts val="0"/>
              </a:spcBef>
              <a:spcAft>
                <a:spcPts val="0"/>
              </a:spcAft>
              <a:buClr>
                <a:schemeClr val="lt1"/>
              </a:buClr>
              <a:buSzPts val="700"/>
              <a:buFont typeface="Arial"/>
              <a:buNone/>
              <a:defRPr b="1" i="0" sz="700" u="none" cap="none" strike="noStrike">
                <a:solidFill>
                  <a:schemeClr val="lt1"/>
                </a:solidFill>
                <a:latin typeface="Arial"/>
                <a:ea typeface="Arial"/>
                <a:cs typeface="Arial"/>
                <a:sym typeface="Arial"/>
              </a:defRPr>
            </a:lvl2pPr>
            <a:lvl3pPr indent="0" lvl="2" marL="0" algn="ctr">
              <a:lnSpc>
                <a:spcPct val="100000"/>
              </a:lnSpc>
              <a:spcBef>
                <a:spcPts val="0"/>
              </a:spcBef>
              <a:spcAft>
                <a:spcPts val="0"/>
              </a:spcAft>
              <a:buClr>
                <a:schemeClr val="lt1"/>
              </a:buClr>
              <a:buSzPts val="700"/>
              <a:buFont typeface="Arial"/>
              <a:buNone/>
              <a:defRPr b="1" i="0" sz="700" u="none" cap="none" strike="noStrike">
                <a:solidFill>
                  <a:schemeClr val="lt1"/>
                </a:solidFill>
                <a:latin typeface="Arial"/>
                <a:ea typeface="Arial"/>
                <a:cs typeface="Arial"/>
                <a:sym typeface="Arial"/>
              </a:defRPr>
            </a:lvl3pPr>
            <a:lvl4pPr indent="0" lvl="3" marL="0" algn="ctr">
              <a:lnSpc>
                <a:spcPct val="100000"/>
              </a:lnSpc>
              <a:spcBef>
                <a:spcPts val="0"/>
              </a:spcBef>
              <a:spcAft>
                <a:spcPts val="0"/>
              </a:spcAft>
              <a:buClr>
                <a:schemeClr val="lt1"/>
              </a:buClr>
              <a:buSzPts val="700"/>
              <a:buFont typeface="Arial"/>
              <a:buNone/>
              <a:defRPr b="1" i="0" sz="700" u="none" cap="none" strike="noStrike">
                <a:solidFill>
                  <a:schemeClr val="lt1"/>
                </a:solidFill>
                <a:latin typeface="Arial"/>
                <a:ea typeface="Arial"/>
                <a:cs typeface="Arial"/>
                <a:sym typeface="Arial"/>
              </a:defRPr>
            </a:lvl4pPr>
            <a:lvl5pPr indent="0" lvl="4" marL="0" algn="ctr">
              <a:lnSpc>
                <a:spcPct val="100000"/>
              </a:lnSpc>
              <a:spcBef>
                <a:spcPts val="0"/>
              </a:spcBef>
              <a:spcAft>
                <a:spcPts val="0"/>
              </a:spcAft>
              <a:buClr>
                <a:schemeClr val="lt1"/>
              </a:buClr>
              <a:buSzPts val="700"/>
              <a:buFont typeface="Arial"/>
              <a:buNone/>
              <a:defRPr b="1" i="0" sz="700" u="none" cap="none" strike="noStrike">
                <a:solidFill>
                  <a:schemeClr val="lt1"/>
                </a:solidFill>
                <a:latin typeface="Arial"/>
                <a:ea typeface="Arial"/>
                <a:cs typeface="Arial"/>
                <a:sym typeface="Arial"/>
              </a:defRPr>
            </a:lvl5pPr>
            <a:lvl6pPr indent="0" lvl="5" marL="0" algn="ctr">
              <a:lnSpc>
                <a:spcPct val="100000"/>
              </a:lnSpc>
              <a:spcBef>
                <a:spcPts val="0"/>
              </a:spcBef>
              <a:spcAft>
                <a:spcPts val="0"/>
              </a:spcAft>
              <a:buClr>
                <a:schemeClr val="lt1"/>
              </a:buClr>
              <a:buSzPts val="700"/>
              <a:buFont typeface="Arial"/>
              <a:buNone/>
              <a:defRPr b="1" i="0" sz="700" u="none" cap="none" strike="noStrike">
                <a:solidFill>
                  <a:schemeClr val="lt1"/>
                </a:solidFill>
                <a:latin typeface="Arial"/>
                <a:ea typeface="Arial"/>
                <a:cs typeface="Arial"/>
                <a:sym typeface="Arial"/>
              </a:defRPr>
            </a:lvl6pPr>
            <a:lvl7pPr indent="0" lvl="6" marL="0" algn="ctr">
              <a:lnSpc>
                <a:spcPct val="100000"/>
              </a:lnSpc>
              <a:spcBef>
                <a:spcPts val="0"/>
              </a:spcBef>
              <a:spcAft>
                <a:spcPts val="0"/>
              </a:spcAft>
              <a:buClr>
                <a:schemeClr val="lt1"/>
              </a:buClr>
              <a:buSzPts val="700"/>
              <a:buFont typeface="Arial"/>
              <a:buNone/>
              <a:defRPr b="1" i="0" sz="700" u="none" cap="none" strike="noStrike">
                <a:solidFill>
                  <a:schemeClr val="lt1"/>
                </a:solidFill>
                <a:latin typeface="Arial"/>
                <a:ea typeface="Arial"/>
                <a:cs typeface="Arial"/>
                <a:sym typeface="Arial"/>
              </a:defRPr>
            </a:lvl7pPr>
            <a:lvl8pPr indent="0" lvl="7" marL="0" algn="ctr">
              <a:lnSpc>
                <a:spcPct val="100000"/>
              </a:lnSpc>
              <a:spcBef>
                <a:spcPts val="0"/>
              </a:spcBef>
              <a:spcAft>
                <a:spcPts val="0"/>
              </a:spcAft>
              <a:buClr>
                <a:schemeClr val="lt1"/>
              </a:buClr>
              <a:buSzPts val="700"/>
              <a:buFont typeface="Arial"/>
              <a:buNone/>
              <a:defRPr b="1" i="0" sz="700" u="none" cap="none" strike="noStrike">
                <a:solidFill>
                  <a:schemeClr val="lt1"/>
                </a:solidFill>
                <a:latin typeface="Arial"/>
                <a:ea typeface="Arial"/>
                <a:cs typeface="Arial"/>
                <a:sym typeface="Arial"/>
              </a:defRPr>
            </a:lvl8pPr>
            <a:lvl9pPr indent="0" lvl="8" marL="0" algn="ctr">
              <a:lnSpc>
                <a:spcPct val="100000"/>
              </a:lnSpc>
              <a:spcBef>
                <a:spcPts val="0"/>
              </a:spcBef>
              <a:spcAft>
                <a:spcPts val="0"/>
              </a:spcAft>
              <a:buClr>
                <a:schemeClr val="lt1"/>
              </a:buClr>
              <a:buSzPts val="700"/>
              <a:buFont typeface="Arial"/>
              <a:buNone/>
              <a:defRPr b="1" i="0" sz="7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pt-PT"/>
              <a:t>‹#›</a:t>
            </a:fld>
            <a:endParaRPr/>
          </a:p>
        </p:txBody>
      </p:sp>
      <p:sp>
        <p:nvSpPr>
          <p:cNvPr id="115" name="Google Shape;115;p16"/>
          <p:cNvSpPr txBox="1"/>
          <p:nvPr>
            <p:ph idx="1" type="body"/>
          </p:nvPr>
        </p:nvSpPr>
        <p:spPr>
          <a:xfrm>
            <a:off x="569372" y="304038"/>
            <a:ext cx="7808826" cy="343179"/>
          </a:xfrm>
          <a:prstGeom prst="rect">
            <a:avLst/>
          </a:prstGeom>
          <a:noFill/>
          <a:ln>
            <a:noFill/>
          </a:ln>
        </p:spPr>
        <p:txBody>
          <a:bodyPr anchorCtr="0" anchor="t" bIns="68575" lIns="0" spcFirstLastPara="1" rIns="68575" wrap="square" tIns="68575">
            <a:noAutofit/>
          </a:bodyPr>
          <a:lstStyle>
            <a:lvl1pPr indent="-228600" lvl="0" marL="457200" algn="l">
              <a:lnSpc>
                <a:spcPct val="110000"/>
              </a:lnSpc>
              <a:spcBef>
                <a:spcPts val="200"/>
              </a:spcBef>
              <a:spcAft>
                <a:spcPts val="0"/>
              </a:spcAft>
              <a:buClr>
                <a:srgbClr val="17142B"/>
              </a:buClr>
              <a:buSzPts val="1300"/>
              <a:buFont typeface="Montserrat"/>
              <a:buNone/>
              <a:defRPr b="1">
                <a:solidFill>
                  <a:srgbClr val="17142B"/>
                </a:solidFill>
                <a:latin typeface="Montserrat"/>
                <a:ea typeface="Montserrat"/>
                <a:cs typeface="Montserrat"/>
                <a:sym typeface="Montserrat"/>
              </a:defRPr>
            </a:lvl1pPr>
            <a:lvl2pPr indent="-228600" lvl="1" marL="914400" algn="l">
              <a:lnSpc>
                <a:spcPct val="110000"/>
              </a:lnSpc>
              <a:spcBef>
                <a:spcPts val="200"/>
              </a:spcBef>
              <a:spcAft>
                <a:spcPts val="0"/>
              </a:spcAft>
              <a:buClr>
                <a:srgbClr val="828A8D"/>
              </a:buClr>
              <a:buSzPts val="1300"/>
              <a:buNone/>
              <a:defRPr/>
            </a:lvl2pPr>
            <a:lvl3pPr indent="-374650" lvl="2" marL="1371600" algn="l">
              <a:lnSpc>
                <a:spcPct val="110000"/>
              </a:lnSpc>
              <a:spcBef>
                <a:spcPts val="200"/>
              </a:spcBef>
              <a:spcAft>
                <a:spcPts val="0"/>
              </a:spcAft>
              <a:buClr>
                <a:srgbClr val="828A8D"/>
              </a:buClr>
              <a:buSzPts val="2300"/>
              <a:buChar char="."/>
              <a:defRPr/>
            </a:lvl3pPr>
            <a:lvl4pPr indent="-311150" lvl="3" marL="1828800" algn="l">
              <a:lnSpc>
                <a:spcPct val="110000"/>
              </a:lnSpc>
              <a:spcBef>
                <a:spcPts val="200"/>
              </a:spcBef>
              <a:spcAft>
                <a:spcPts val="0"/>
              </a:spcAft>
              <a:buClr>
                <a:srgbClr val="828A8D"/>
              </a:buClr>
              <a:buSzPts val="1300"/>
              <a:buChar char="–"/>
              <a:defRPr/>
            </a:lvl4pPr>
            <a:lvl5pPr indent="-311150" lvl="4" marL="2286000" algn="l">
              <a:lnSpc>
                <a:spcPct val="110000"/>
              </a:lnSpc>
              <a:spcBef>
                <a:spcPts val="200"/>
              </a:spcBef>
              <a:spcAft>
                <a:spcPts val="0"/>
              </a:spcAft>
              <a:buClr>
                <a:srgbClr val="828A8D"/>
              </a:buClr>
              <a:buSzPts val="1300"/>
              <a:buChar char="»"/>
              <a:defRPr/>
            </a:lvl5pPr>
            <a:lvl6pPr indent="-311150" lvl="5" marL="2743200" algn="l">
              <a:lnSpc>
                <a:spcPct val="110000"/>
              </a:lnSpc>
              <a:spcBef>
                <a:spcPts val="200"/>
              </a:spcBef>
              <a:spcAft>
                <a:spcPts val="0"/>
              </a:spcAft>
              <a:buClr>
                <a:srgbClr val="828A8D"/>
              </a:buClr>
              <a:buSzPts val="1300"/>
              <a:buChar char="●"/>
              <a:defRPr/>
            </a:lvl6pPr>
            <a:lvl7pPr indent="-311150" lvl="6" marL="3200400" algn="l">
              <a:lnSpc>
                <a:spcPct val="110000"/>
              </a:lnSpc>
              <a:spcBef>
                <a:spcPts val="200"/>
              </a:spcBef>
              <a:spcAft>
                <a:spcPts val="0"/>
              </a:spcAft>
              <a:buClr>
                <a:srgbClr val="828A8D"/>
              </a:buClr>
              <a:buSzPts val="1300"/>
              <a:buChar char="●"/>
              <a:defRPr/>
            </a:lvl7pPr>
            <a:lvl8pPr indent="-311150" lvl="7" marL="3657600" algn="l">
              <a:lnSpc>
                <a:spcPct val="110000"/>
              </a:lnSpc>
              <a:spcBef>
                <a:spcPts val="200"/>
              </a:spcBef>
              <a:spcAft>
                <a:spcPts val="0"/>
              </a:spcAft>
              <a:buClr>
                <a:srgbClr val="828A8D"/>
              </a:buClr>
              <a:buSzPts val="1300"/>
              <a:buChar char="●"/>
              <a:defRPr/>
            </a:lvl8pPr>
            <a:lvl9pPr indent="-311150" lvl="8" marL="4114800" algn="l">
              <a:lnSpc>
                <a:spcPct val="110000"/>
              </a:lnSpc>
              <a:spcBef>
                <a:spcPts val="200"/>
              </a:spcBef>
              <a:spcAft>
                <a:spcPts val="0"/>
              </a:spcAft>
              <a:buClr>
                <a:srgbClr val="828A8D"/>
              </a:buClr>
              <a:buSzPts val="13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efault">
  <p:cSld name="1_Default">
    <p:spTree>
      <p:nvGrpSpPr>
        <p:cNvPr id="116" name="Shape 116"/>
        <p:cNvGrpSpPr/>
        <p:nvPr/>
      </p:nvGrpSpPr>
      <p:grpSpPr>
        <a:xfrm>
          <a:off x="0" y="0"/>
          <a:ext cx="0" cy="0"/>
          <a:chOff x="0" y="0"/>
          <a:chExt cx="0" cy="0"/>
        </a:xfrm>
      </p:grpSpPr>
      <p:sp>
        <p:nvSpPr>
          <p:cNvPr id="117" name="Google Shape;117;p17"/>
          <p:cNvSpPr txBox="1"/>
          <p:nvPr>
            <p:ph type="title"/>
          </p:nvPr>
        </p:nvSpPr>
        <p:spPr>
          <a:xfrm>
            <a:off x="327548" y="109183"/>
            <a:ext cx="8291024" cy="532264"/>
          </a:xfrm>
          <a:prstGeom prst="rect">
            <a:avLst/>
          </a:prstGeom>
          <a:noFill/>
          <a:ln>
            <a:noFill/>
          </a:ln>
        </p:spPr>
        <p:txBody>
          <a:bodyPr anchorCtr="0" anchor="ctr" bIns="67500" lIns="67500" spcFirstLastPara="1" rIns="67500" wrap="square" tIns="67500">
            <a:noAutofit/>
          </a:bodyPr>
          <a:lstStyle>
            <a:lvl1pPr lvl="0" algn="l">
              <a:lnSpc>
                <a:spcPct val="100000"/>
              </a:lnSpc>
              <a:spcBef>
                <a:spcPts val="0"/>
              </a:spcBef>
              <a:spcAft>
                <a:spcPts val="0"/>
              </a:spcAft>
              <a:buClr>
                <a:srgbClr val="44515F"/>
              </a:buClr>
              <a:buSzPts val="1300"/>
              <a:buNone/>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p:txBody>
      </p:sp>
      <p:sp>
        <p:nvSpPr>
          <p:cNvPr id="118" name="Google Shape;118;p17"/>
          <p:cNvSpPr txBox="1"/>
          <p:nvPr>
            <p:ph idx="12" type="sldNum"/>
          </p:nvPr>
        </p:nvSpPr>
        <p:spPr>
          <a:xfrm>
            <a:off x="8693631" y="4803914"/>
            <a:ext cx="244266" cy="242372"/>
          </a:xfrm>
          <a:prstGeom prst="rect">
            <a:avLst/>
          </a:prstGeom>
          <a:noFill/>
          <a:ln>
            <a:noFill/>
          </a:ln>
        </p:spPr>
        <p:txBody>
          <a:bodyPr anchorCtr="0" anchor="t" bIns="68575" lIns="68575" spcFirstLastPara="1" rIns="68575" wrap="square" tIns="68575">
            <a:spAutoFit/>
          </a:bodyPr>
          <a:lstStyle>
            <a:lvl1pPr indent="0" lvl="0" marL="0" algn="l">
              <a:lnSpc>
                <a:spcPct val="100000"/>
              </a:lnSpc>
              <a:spcBef>
                <a:spcPts val="0"/>
              </a:spcBef>
              <a:spcAft>
                <a:spcPts val="0"/>
              </a:spcAft>
              <a:buClr>
                <a:schemeClr val="accent2"/>
              </a:buClr>
              <a:buSzPts val="700"/>
              <a:buFont typeface="Arial"/>
              <a:buNone/>
              <a:defRPr/>
            </a:lvl1pPr>
            <a:lvl2pPr indent="0" lvl="1" marL="0" algn="l">
              <a:lnSpc>
                <a:spcPct val="100000"/>
              </a:lnSpc>
              <a:spcBef>
                <a:spcPts val="0"/>
              </a:spcBef>
              <a:spcAft>
                <a:spcPts val="0"/>
              </a:spcAft>
              <a:buClr>
                <a:schemeClr val="accent2"/>
              </a:buClr>
              <a:buSzPts val="700"/>
              <a:buFont typeface="Arial"/>
              <a:buNone/>
              <a:defRPr/>
            </a:lvl2pPr>
            <a:lvl3pPr indent="0" lvl="2" marL="0" algn="l">
              <a:lnSpc>
                <a:spcPct val="100000"/>
              </a:lnSpc>
              <a:spcBef>
                <a:spcPts val="0"/>
              </a:spcBef>
              <a:spcAft>
                <a:spcPts val="0"/>
              </a:spcAft>
              <a:buClr>
                <a:schemeClr val="accent2"/>
              </a:buClr>
              <a:buSzPts val="700"/>
              <a:buFont typeface="Arial"/>
              <a:buNone/>
              <a:defRPr/>
            </a:lvl3pPr>
            <a:lvl4pPr indent="0" lvl="3" marL="0" algn="l">
              <a:lnSpc>
                <a:spcPct val="100000"/>
              </a:lnSpc>
              <a:spcBef>
                <a:spcPts val="0"/>
              </a:spcBef>
              <a:spcAft>
                <a:spcPts val="0"/>
              </a:spcAft>
              <a:buClr>
                <a:schemeClr val="accent2"/>
              </a:buClr>
              <a:buSzPts val="700"/>
              <a:buFont typeface="Arial"/>
              <a:buNone/>
              <a:defRPr/>
            </a:lvl4pPr>
            <a:lvl5pPr indent="0" lvl="4" marL="0" algn="l">
              <a:lnSpc>
                <a:spcPct val="100000"/>
              </a:lnSpc>
              <a:spcBef>
                <a:spcPts val="0"/>
              </a:spcBef>
              <a:spcAft>
                <a:spcPts val="0"/>
              </a:spcAft>
              <a:buClr>
                <a:schemeClr val="accent2"/>
              </a:buClr>
              <a:buSzPts val="700"/>
              <a:buFont typeface="Arial"/>
              <a:buNone/>
              <a:defRPr/>
            </a:lvl5pPr>
            <a:lvl6pPr indent="0" lvl="5" marL="0" algn="l">
              <a:lnSpc>
                <a:spcPct val="100000"/>
              </a:lnSpc>
              <a:spcBef>
                <a:spcPts val="0"/>
              </a:spcBef>
              <a:spcAft>
                <a:spcPts val="0"/>
              </a:spcAft>
              <a:buClr>
                <a:schemeClr val="accent2"/>
              </a:buClr>
              <a:buSzPts val="700"/>
              <a:buFont typeface="Arial"/>
              <a:buNone/>
              <a:defRPr/>
            </a:lvl6pPr>
            <a:lvl7pPr indent="0" lvl="6" marL="0" algn="l">
              <a:lnSpc>
                <a:spcPct val="100000"/>
              </a:lnSpc>
              <a:spcBef>
                <a:spcPts val="0"/>
              </a:spcBef>
              <a:spcAft>
                <a:spcPts val="0"/>
              </a:spcAft>
              <a:buClr>
                <a:schemeClr val="accent2"/>
              </a:buClr>
              <a:buSzPts val="700"/>
              <a:buFont typeface="Arial"/>
              <a:buNone/>
              <a:defRPr/>
            </a:lvl7pPr>
            <a:lvl8pPr indent="0" lvl="7" marL="0" algn="l">
              <a:lnSpc>
                <a:spcPct val="100000"/>
              </a:lnSpc>
              <a:spcBef>
                <a:spcPts val="0"/>
              </a:spcBef>
              <a:spcAft>
                <a:spcPts val="0"/>
              </a:spcAft>
              <a:buClr>
                <a:schemeClr val="accent2"/>
              </a:buClr>
              <a:buSzPts val="700"/>
              <a:buFont typeface="Arial"/>
              <a:buNone/>
              <a:defRPr/>
            </a:lvl8pPr>
            <a:lvl9pPr indent="0" lvl="8" marL="0" algn="l">
              <a:lnSpc>
                <a:spcPct val="100000"/>
              </a:lnSpc>
              <a:spcBef>
                <a:spcPts val="0"/>
              </a:spcBef>
              <a:spcAft>
                <a:spcPts val="0"/>
              </a:spcAft>
              <a:buClr>
                <a:schemeClr val="accent2"/>
              </a:buClr>
              <a:buSzPts val="700"/>
              <a:buFont typeface="Arial"/>
              <a:buNone/>
              <a:defRPr/>
            </a:lvl9pPr>
          </a:lstStyle>
          <a:p>
            <a:pPr indent="0" lvl="0" marL="0" rtl="0" algn="l">
              <a:spcBef>
                <a:spcPts val="0"/>
              </a:spcBef>
              <a:spcAft>
                <a:spcPts val="0"/>
              </a:spcAft>
              <a:buNone/>
            </a:pPr>
            <a:fld id="{00000000-1234-1234-1234-123412341234}" type="slidenum">
              <a:rPr lang="pt-PT"/>
              <a:t>‹#›</a:t>
            </a:fld>
            <a:endParaRPr/>
          </a:p>
        </p:txBody>
      </p:sp>
      <p:sp>
        <p:nvSpPr>
          <p:cNvPr id="119" name="Google Shape;119;p17"/>
          <p:cNvSpPr txBox="1"/>
          <p:nvPr>
            <p:ph idx="1" type="body"/>
          </p:nvPr>
        </p:nvSpPr>
        <p:spPr>
          <a:xfrm>
            <a:off x="981077" y="927101"/>
            <a:ext cx="7635883" cy="3457575"/>
          </a:xfrm>
          <a:prstGeom prst="rect">
            <a:avLst/>
          </a:prstGeom>
          <a:noFill/>
          <a:ln>
            <a:noFill/>
          </a:ln>
        </p:spPr>
        <p:txBody>
          <a:bodyPr anchorCtr="0" anchor="t" bIns="68575" lIns="68575" spcFirstLastPara="1" rIns="68575" wrap="square" tIns="68575">
            <a:noAutofit/>
          </a:bodyPr>
          <a:lstStyle>
            <a:lvl1pPr indent="-228600" lvl="0" marL="457200" algn="l">
              <a:lnSpc>
                <a:spcPct val="110000"/>
              </a:lnSpc>
              <a:spcBef>
                <a:spcPts val="200"/>
              </a:spcBef>
              <a:spcAft>
                <a:spcPts val="0"/>
              </a:spcAft>
              <a:buClr>
                <a:srgbClr val="828A8D"/>
              </a:buClr>
              <a:buSzPts val="1800"/>
              <a:buFont typeface="Arial"/>
              <a:buNone/>
              <a:defRPr sz="1800"/>
            </a:lvl1pPr>
            <a:lvl2pPr indent="-228600" lvl="1" marL="914400" algn="l">
              <a:lnSpc>
                <a:spcPct val="110000"/>
              </a:lnSpc>
              <a:spcBef>
                <a:spcPts val="200"/>
              </a:spcBef>
              <a:spcAft>
                <a:spcPts val="0"/>
              </a:spcAft>
              <a:buClr>
                <a:srgbClr val="828A8D"/>
              </a:buClr>
              <a:buSzPts val="1300"/>
              <a:buNone/>
              <a:defRPr/>
            </a:lvl2pPr>
            <a:lvl3pPr indent="-374650" lvl="2" marL="1371600" algn="l">
              <a:lnSpc>
                <a:spcPct val="110000"/>
              </a:lnSpc>
              <a:spcBef>
                <a:spcPts val="200"/>
              </a:spcBef>
              <a:spcAft>
                <a:spcPts val="0"/>
              </a:spcAft>
              <a:buClr>
                <a:srgbClr val="828A8D"/>
              </a:buClr>
              <a:buSzPts val="2300"/>
              <a:buChar char="."/>
              <a:defRPr/>
            </a:lvl3pPr>
            <a:lvl4pPr indent="-311150" lvl="3" marL="1828800" algn="l">
              <a:lnSpc>
                <a:spcPct val="110000"/>
              </a:lnSpc>
              <a:spcBef>
                <a:spcPts val="200"/>
              </a:spcBef>
              <a:spcAft>
                <a:spcPts val="0"/>
              </a:spcAft>
              <a:buClr>
                <a:srgbClr val="828A8D"/>
              </a:buClr>
              <a:buSzPts val="1300"/>
              <a:buChar char="–"/>
              <a:defRPr/>
            </a:lvl4pPr>
            <a:lvl5pPr indent="-311150" lvl="4" marL="2286000" algn="l">
              <a:lnSpc>
                <a:spcPct val="110000"/>
              </a:lnSpc>
              <a:spcBef>
                <a:spcPts val="200"/>
              </a:spcBef>
              <a:spcAft>
                <a:spcPts val="0"/>
              </a:spcAft>
              <a:buClr>
                <a:srgbClr val="828A8D"/>
              </a:buClr>
              <a:buSzPts val="1300"/>
              <a:buChar char="»"/>
              <a:defRPr/>
            </a:lvl5pPr>
            <a:lvl6pPr indent="-311150" lvl="5" marL="2743200" algn="l">
              <a:lnSpc>
                <a:spcPct val="110000"/>
              </a:lnSpc>
              <a:spcBef>
                <a:spcPts val="200"/>
              </a:spcBef>
              <a:spcAft>
                <a:spcPts val="0"/>
              </a:spcAft>
              <a:buClr>
                <a:srgbClr val="828A8D"/>
              </a:buClr>
              <a:buSzPts val="1300"/>
              <a:buChar char="●"/>
              <a:defRPr/>
            </a:lvl6pPr>
            <a:lvl7pPr indent="-311150" lvl="6" marL="3200400" algn="l">
              <a:lnSpc>
                <a:spcPct val="110000"/>
              </a:lnSpc>
              <a:spcBef>
                <a:spcPts val="200"/>
              </a:spcBef>
              <a:spcAft>
                <a:spcPts val="0"/>
              </a:spcAft>
              <a:buClr>
                <a:srgbClr val="828A8D"/>
              </a:buClr>
              <a:buSzPts val="1300"/>
              <a:buChar char="●"/>
              <a:defRPr/>
            </a:lvl7pPr>
            <a:lvl8pPr indent="-311150" lvl="7" marL="3657600" algn="l">
              <a:lnSpc>
                <a:spcPct val="110000"/>
              </a:lnSpc>
              <a:spcBef>
                <a:spcPts val="200"/>
              </a:spcBef>
              <a:spcAft>
                <a:spcPts val="0"/>
              </a:spcAft>
              <a:buClr>
                <a:srgbClr val="828A8D"/>
              </a:buClr>
              <a:buSzPts val="1300"/>
              <a:buChar char="●"/>
              <a:defRPr/>
            </a:lvl8pPr>
            <a:lvl9pPr indent="-311150" lvl="8" marL="4114800" algn="l">
              <a:lnSpc>
                <a:spcPct val="110000"/>
              </a:lnSpc>
              <a:spcBef>
                <a:spcPts val="200"/>
              </a:spcBef>
              <a:spcAft>
                <a:spcPts val="0"/>
              </a:spcAft>
              <a:buClr>
                <a:srgbClr val="828A8D"/>
              </a:buClr>
              <a:buSzPts val="1300"/>
              <a:buChar char="●"/>
              <a:defRPr/>
            </a:lvl9pPr>
          </a:lstStyle>
          <a:p/>
        </p:txBody>
      </p:sp>
      <p:sp>
        <p:nvSpPr>
          <p:cNvPr id="120" name="Google Shape;120;p17"/>
          <p:cNvSpPr txBox="1"/>
          <p:nvPr/>
        </p:nvSpPr>
        <p:spPr>
          <a:xfrm>
            <a:off x="4505744" y="4923184"/>
            <a:ext cx="4063241" cy="220317"/>
          </a:xfrm>
          <a:prstGeom prst="rect">
            <a:avLst/>
          </a:prstGeom>
          <a:noFill/>
          <a:ln>
            <a:noFill/>
          </a:ln>
        </p:spPr>
        <p:txBody>
          <a:bodyPr anchorCtr="0" anchor="t" bIns="0" lIns="0" spcFirstLastPara="1" rIns="90000" wrap="square" tIns="0">
            <a:noAutofit/>
          </a:bodyPr>
          <a:lstStyle/>
          <a:p>
            <a:pPr indent="0" lvl="0" marL="0" marR="0" rtl="0" algn="r">
              <a:lnSpc>
                <a:spcPct val="100000"/>
              </a:lnSpc>
              <a:spcBef>
                <a:spcPts val="0"/>
              </a:spcBef>
              <a:spcAft>
                <a:spcPts val="0"/>
              </a:spcAft>
              <a:buClr>
                <a:srgbClr val="788B9E"/>
              </a:buClr>
              <a:buSzPts val="700"/>
              <a:buFont typeface="Arial"/>
              <a:buNone/>
            </a:pPr>
            <a:r>
              <a:rPr b="0" i="0" lang="pt-PT" sz="700" u="none" cap="none" strike="noStrike">
                <a:solidFill>
                  <a:srgbClr val="788B9E"/>
                </a:solidFill>
                <a:latin typeface="Arial"/>
                <a:ea typeface="Arial"/>
                <a:cs typeface="Arial"/>
                <a:sym typeface="Arial"/>
              </a:rPr>
              <a:t>© 2022, Instituto de Telecomunicações</a:t>
            </a:r>
            <a:endParaRPr sz="10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1" name="Shape 121"/>
        <p:cNvGrpSpPr/>
        <p:nvPr/>
      </p:nvGrpSpPr>
      <p:grpSpPr>
        <a:xfrm>
          <a:off x="0" y="0"/>
          <a:ext cx="0" cy="0"/>
          <a:chOff x="0" y="0"/>
          <a:chExt cx="0" cy="0"/>
        </a:xfrm>
      </p:grpSpPr>
      <p:pic>
        <p:nvPicPr>
          <p:cNvPr id="122" name="Google Shape;122;p18"/>
          <p:cNvPicPr preferRelativeResize="0"/>
          <p:nvPr/>
        </p:nvPicPr>
        <p:blipFill rotWithShape="1">
          <a:blip r:embed="rId2">
            <a:alphaModFix/>
          </a:blip>
          <a:srcRect b="0" l="0" r="0" t="0"/>
          <a:stretch/>
        </p:blipFill>
        <p:spPr>
          <a:xfrm>
            <a:off x="8164126" y="165498"/>
            <a:ext cx="767953" cy="397617"/>
          </a:xfrm>
          <a:prstGeom prst="rect">
            <a:avLst/>
          </a:prstGeom>
          <a:noFill/>
          <a:ln>
            <a:noFill/>
          </a:ln>
        </p:spPr>
      </p:pic>
      <p:sp>
        <p:nvSpPr>
          <p:cNvPr id="123" name="Google Shape;123;p18"/>
          <p:cNvSpPr txBox="1"/>
          <p:nvPr>
            <p:ph type="title"/>
          </p:nvPr>
        </p:nvSpPr>
        <p:spPr>
          <a:xfrm>
            <a:off x="629841" y="576971"/>
            <a:ext cx="7886709" cy="892190"/>
          </a:xfrm>
          <a:prstGeom prst="rect">
            <a:avLst/>
          </a:prstGeom>
          <a:noFill/>
          <a:ln>
            <a:noFill/>
          </a:ln>
        </p:spPr>
        <p:txBody>
          <a:bodyPr anchorCtr="0" anchor="ctr" bIns="67500" lIns="67500" spcFirstLastPara="1" rIns="67500" wrap="square" tIns="67500">
            <a:noAutofit/>
          </a:bodyPr>
          <a:lstStyle>
            <a:lvl1pPr lvl="0" algn="l">
              <a:lnSpc>
                <a:spcPct val="100000"/>
              </a:lnSpc>
              <a:spcBef>
                <a:spcPts val="0"/>
              </a:spcBef>
              <a:spcAft>
                <a:spcPts val="0"/>
              </a:spcAft>
              <a:buClr>
                <a:srgbClr val="44515F"/>
              </a:buClr>
              <a:buSzPts val="1800"/>
              <a:buFont typeface="Encode Sans"/>
              <a:buNone/>
              <a:defRPr>
                <a:latin typeface="Encode Sans"/>
                <a:ea typeface="Encode Sans"/>
                <a:cs typeface="Encode Sans"/>
                <a:sym typeface="Encode Sans"/>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p:txBody>
      </p:sp>
      <p:sp>
        <p:nvSpPr>
          <p:cNvPr id="124" name="Google Shape;124;p18"/>
          <p:cNvSpPr txBox="1"/>
          <p:nvPr>
            <p:ph idx="1" type="body"/>
          </p:nvPr>
        </p:nvSpPr>
        <p:spPr>
          <a:xfrm>
            <a:off x="629842" y="1564000"/>
            <a:ext cx="3868345" cy="554546"/>
          </a:xfrm>
          <a:prstGeom prst="rect">
            <a:avLst/>
          </a:prstGeom>
          <a:noFill/>
          <a:ln>
            <a:noFill/>
          </a:ln>
        </p:spPr>
        <p:txBody>
          <a:bodyPr anchorCtr="0" anchor="b" bIns="68575" lIns="68575" spcFirstLastPara="1" rIns="68575" wrap="square" tIns="68575">
            <a:noAutofit/>
          </a:bodyPr>
          <a:lstStyle>
            <a:lvl1pPr indent="-228600" lvl="0" marL="457200" algn="l">
              <a:lnSpc>
                <a:spcPct val="110000"/>
              </a:lnSpc>
              <a:spcBef>
                <a:spcPts val="200"/>
              </a:spcBef>
              <a:spcAft>
                <a:spcPts val="0"/>
              </a:spcAft>
              <a:buClr>
                <a:srgbClr val="828A8D"/>
              </a:buClr>
              <a:buSzPts val="1800"/>
              <a:buFont typeface="Encode Sans"/>
              <a:buNone/>
              <a:defRPr b="1" sz="1800">
                <a:latin typeface="Encode Sans"/>
                <a:ea typeface="Encode Sans"/>
                <a:cs typeface="Encode Sans"/>
                <a:sym typeface="Encode Sans"/>
              </a:defRPr>
            </a:lvl1pPr>
            <a:lvl2pPr indent="-228600" lvl="1" marL="914400" algn="l">
              <a:lnSpc>
                <a:spcPct val="110000"/>
              </a:lnSpc>
              <a:spcBef>
                <a:spcPts val="200"/>
              </a:spcBef>
              <a:spcAft>
                <a:spcPts val="0"/>
              </a:spcAft>
              <a:buClr>
                <a:srgbClr val="828A8D"/>
              </a:buClr>
              <a:buSzPts val="1500"/>
              <a:buFont typeface="Arial"/>
              <a:buNone/>
              <a:defRPr b="1" sz="1500"/>
            </a:lvl2pPr>
            <a:lvl3pPr indent="-228600" lvl="2" marL="1371600" algn="l">
              <a:lnSpc>
                <a:spcPct val="110000"/>
              </a:lnSpc>
              <a:spcBef>
                <a:spcPts val="200"/>
              </a:spcBef>
              <a:spcAft>
                <a:spcPts val="0"/>
              </a:spcAft>
              <a:buClr>
                <a:srgbClr val="828A8D"/>
              </a:buClr>
              <a:buSzPts val="2300"/>
              <a:buFont typeface="Arial"/>
              <a:buNone/>
              <a:defRPr b="1" sz="1300"/>
            </a:lvl3pPr>
            <a:lvl4pPr indent="-228600" lvl="3" marL="1828800" algn="l">
              <a:lnSpc>
                <a:spcPct val="110000"/>
              </a:lnSpc>
              <a:spcBef>
                <a:spcPts val="200"/>
              </a:spcBef>
              <a:spcAft>
                <a:spcPts val="0"/>
              </a:spcAft>
              <a:buClr>
                <a:srgbClr val="828A8D"/>
              </a:buClr>
              <a:buSzPts val="1200"/>
              <a:buFont typeface="Arial"/>
              <a:buNone/>
              <a:defRPr b="1" sz="1200"/>
            </a:lvl4pPr>
            <a:lvl5pPr indent="-228600" lvl="4" marL="2286000" algn="l">
              <a:lnSpc>
                <a:spcPct val="110000"/>
              </a:lnSpc>
              <a:spcBef>
                <a:spcPts val="200"/>
              </a:spcBef>
              <a:spcAft>
                <a:spcPts val="0"/>
              </a:spcAft>
              <a:buClr>
                <a:srgbClr val="828A8D"/>
              </a:buClr>
              <a:buSzPts val="1200"/>
              <a:buFont typeface="Arial"/>
              <a:buNone/>
              <a:defRPr b="1" sz="1200"/>
            </a:lvl5pPr>
            <a:lvl6pPr indent="-228600" lvl="5" marL="2743200" algn="l">
              <a:lnSpc>
                <a:spcPct val="110000"/>
              </a:lnSpc>
              <a:spcBef>
                <a:spcPts val="200"/>
              </a:spcBef>
              <a:spcAft>
                <a:spcPts val="0"/>
              </a:spcAft>
              <a:buClr>
                <a:srgbClr val="828A8D"/>
              </a:buClr>
              <a:buSzPts val="1200"/>
              <a:buFont typeface="Arial"/>
              <a:buNone/>
              <a:defRPr b="1" sz="1200"/>
            </a:lvl6pPr>
            <a:lvl7pPr indent="-228600" lvl="6" marL="3200400" algn="l">
              <a:lnSpc>
                <a:spcPct val="110000"/>
              </a:lnSpc>
              <a:spcBef>
                <a:spcPts val="200"/>
              </a:spcBef>
              <a:spcAft>
                <a:spcPts val="0"/>
              </a:spcAft>
              <a:buClr>
                <a:srgbClr val="828A8D"/>
              </a:buClr>
              <a:buSzPts val="1200"/>
              <a:buFont typeface="Arial"/>
              <a:buNone/>
              <a:defRPr b="1" sz="1200"/>
            </a:lvl7pPr>
            <a:lvl8pPr indent="-228600" lvl="7" marL="3657600" algn="l">
              <a:lnSpc>
                <a:spcPct val="110000"/>
              </a:lnSpc>
              <a:spcBef>
                <a:spcPts val="200"/>
              </a:spcBef>
              <a:spcAft>
                <a:spcPts val="0"/>
              </a:spcAft>
              <a:buClr>
                <a:srgbClr val="828A8D"/>
              </a:buClr>
              <a:buSzPts val="1200"/>
              <a:buFont typeface="Arial"/>
              <a:buNone/>
              <a:defRPr b="1" sz="1200"/>
            </a:lvl8pPr>
            <a:lvl9pPr indent="-228600" lvl="8" marL="4114800" algn="l">
              <a:lnSpc>
                <a:spcPct val="110000"/>
              </a:lnSpc>
              <a:spcBef>
                <a:spcPts val="200"/>
              </a:spcBef>
              <a:spcAft>
                <a:spcPts val="0"/>
              </a:spcAft>
              <a:buClr>
                <a:srgbClr val="828A8D"/>
              </a:buClr>
              <a:buSzPts val="1200"/>
              <a:buFont typeface="Arial"/>
              <a:buNone/>
              <a:defRPr b="1" sz="1200"/>
            </a:lvl9pPr>
          </a:lstStyle>
          <a:p/>
        </p:txBody>
      </p:sp>
      <p:sp>
        <p:nvSpPr>
          <p:cNvPr id="125" name="Google Shape;125;p18"/>
          <p:cNvSpPr txBox="1"/>
          <p:nvPr>
            <p:ph idx="2" type="body"/>
          </p:nvPr>
        </p:nvSpPr>
        <p:spPr>
          <a:xfrm>
            <a:off x="629842" y="2181934"/>
            <a:ext cx="3868345" cy="2479966"/>
          </a:xfrm>
          <a:prstGeom prst="rect">
            <a:avLst/>
          </a:prstGeom>
          <a:noFill/>
          <a:ln>
            <a:noFill/>
          </a:ln>
        </p:spPr>
        <p:txBody>
          <a:bodyPr anchorCtr="0" anchor="t" bIns="68575" lIns="68575" spcFirstLastPara="1" rIns="68575" wrap="square" tIns="68575">
            <a:noAutofit/>
          </a:bodyPr>
          <a:lstStyle>
            <a:lvl1pPr indent="-228600" lvl="0" marL="4572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1pPr>
            <a:lvl2pPr indent="-228600" lvl="1" marL="9144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2pPr>
            <a:lvl3pPr indent="-374650" lvl="2" marL="1371600" algn="l">
              <a:lnSpc>
                <a:spcPct val="110000"/>
              </a:lnSpc>
              <a:spcBef>
                <a:spcPts val="200"/>
              </a:spcBef>
              <a:spcAft>
                <a:spcPts val="0"/>
              </a:spcAft>
              <a:buClr>
                <a:srgbClr val="00245B"/>
              </a:buClr>
              <a:buSzPts val="2300"/>
              <a:buFont typeface="Encode Sans"/>
              <a:buChar char="."/>
              <a:defRPr>
                <a:solidFill>
                  <a:srgbClr val="00245B"/>
                </a:solidFill>
                <a:latin typeface="Encode Sans"/>
                <a:ea typeface="Encode Sans"/>
                <a:cs typeface="Encode Sans"/>
                <a:sym typeface="Encode Sans"/>
              </a:defRPr>
            </a:lvl3pPr>
            <a:lvl4pPr indent="-311150" lvl="3" marL="182880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4pPr>
            <a:lvl5pPr indent="-311150" lvl="4" marL="228600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5pPr>
            <a:lvl6pPr indent="-311150" lvl="5" marL="2743200" algn="l">
              <a:lnSpc>
                <a:spcPct val="110000"/>
              </a:lnSpc>
              <a:spcBef>
                <a:spcPts val="200"/>
              </a:spcBef>
              <a:spcAft>
                <a:spcPts val="0"/>
              </a:spcAft>
              <a:buClr>
                <a:srgbClr val="828A8D"/>
              </a:buClr>
              <a:buSzPts val="1300"/>
              <a:buChar char="●"/>
              <a:defRPr/>
            </a:lvl6pPr>
            <a:lvl7pPr indent="-311150" lvl="6" marL="3200400" algn="l">
              <a:lnSpc>
                <a:spcPct val="110000"/>
              </a:lnSpc>
              <a:spcBef>
                <a:spcPts val="200"/>
              </a:spcBef>
              <a:spcAft>
                <a:spcPts val="0"/>
              </a:spcAft>
              <a:buClr>
                <a:srgbClr val="828A8D"/>
              </a:buClr>
              <a:buSzPts val="1300"/>
              <a:buChar char="●"/>
              <a:defRPr/>
            </a:lvl7pPr>
            <a:lvl8pPr indent="-311150" lvl="7" marL="3657600" algn="l">
              <a:lnSpc>
                <a:spcPct val="110000"/>
              </a:lnSpc>
              <a:spcBef>
                <a:spcPts val="200"/>
              </a:spcBef>
              <a:spcAft>
                <a:spcPts val="0"/>
              </a:spcAft>
              <a:buClr>
                <a:srgbClr val="828A8D"/>
              </a:buClr>
              <a:buSzPts val="1300"/>
              <a:buChar char="●"/>
              <a:defRPr/>
            </a:lvl8pPr>
            <a:lvl9pPr indent="-311150" lvl="8" marL="4114800" algn="l">
              <a:lnSpc>
                <a:spcPct val="110000"/>
              </a:lnSpc>
              <a:spcBef>
                <a:spcPts val="200"/>
              </a:spcBef>
              <a:spcAft>
                <a:spcPts val="0"/>
              </a:spcAft>
              <a:buClr>
                <a:srgbClr val="828A8D"/>
              </a:buClr>
              <a:buSzPts val="1300"/>
              <a:buChar char="●"/>
              <a:defRPr/>
            </a:lvl9pPr>
          </a:lstStyle>
          <a:p/>
        </p:txBody>
      </p:sp>
      <p:sp>
        <p:nvSpPr>
          <p:cNvPr id="126" name="Google Shape;126;p18"/>
          <p:cNvSpPr txBox="1"/>
          <p:nvPr>
            <p:ph idx="3" type="body"/>
          </p:nvPr>
        </p:nvSpPr>
        <p:spPr>
          <a:xfrm>
            <a:off x="4629155" y="1564000"/>
            <a:ext cx="3887395" cy="554546"/>
          </a:xfrm>
          <a:prstGeom prst="rect">
            <a:avLst/>
          </a:prstGeom>
          <a:noFill/>
          <a:ln>
            <a:noFill/>
          </a:ln>
        </p:spPr>
        <p:txBody>
          <a:bodyPr anchorCtr="0" anchor="b" bIns="68575" lIns="68575" spcFirstLastPara="1" rIns="68575" wrap="square" tIns="68575">
            <a:noAutofit/>
          </a:bodyPr>
          <a:lstStyle>
            <a:lvl1pPr indent="-228600" lvl="0" marL="457200" algn="l">
              <a:lnSpc>
                <a:spcPct val="110000"/>
              </a:lnSpc>
              <a:spcBef>
                <a:spcPts val="200"/>
              </a:spcBef>
              <a:spcAft>
                <a:spcPts val="0"/>
              </a:spcAft>
              <a:buClr>
                <a:srgbClr val="828A8D"/>
              </a:buClr>
              <a:buSzPts val="1800"/>
              <a:buFont typeface="Encode Sans"/>
              <a:buNone/>
              <a:defRPr b="1" sz="1800">
                <a:latin typeface="Encode Sans"/>
                <a:ea typeface="Encode Sans"/>
                <a:cs typeface="Encode Sans"/>
                <a:sym typeface="Encode Sans"/>
              </a:defRPr>
            </a:lvl1pPr>
            <a:lvl2pPr indent="-228600" lvl="1" marL="914400" algn="l">
              <a:lnSpc>
                <a:spcPct val="110000"/>
              </a:lnSpc>
              <a:spcBef>
                <a:spcPts val="200"/>
              </a:spcBef>
              <a:spcAft>
                <a:spcPts val="0"/>
              </a:spcAft>
              <a:buClr>
                <a:srgbClr val="828A8D"/>
              </a:buClr>
              <a:buSzPts val="1500"/>
              <a:buFont typeface="Arial"/>
              <a:buNone/>
              <a:defRPr b="1" sz="1500"/>
            </a:lvl2pPr>
            <a:lvl3pPr indent="-228600" lvl="2" marL="1371600" algn="l">
              <a:lnSpc>
                <a:spcPct val="110000"/>
              </a:lnSpc>
              <a:spcBef>
                <a:spcPts val="200"/>
              </a:spcBef>
              <a:spcAft>
                <a:spcPts val="0"/>
              </a:spcAft>
              <a:buClr>
                <a:srgbClr val="828A8D"/>
              </a:buClr>
              <a:buSzPts val="2300"/>
              <a:buFont typeface="Arial"/>
              <a:buNone/>
              <a:defRPr b="1" sz="1300"/>
            </a:lvl3pPr>
            <a:lvl4pPr indent="-228600" lvl="3" marL="1828800" algn="l">
              <a:lnSpc>
                <a:spcPct val="110000"/>
              </a:lnSpc>
              <a:spcBef>
                <a:spcPts val="200"/>
              </a:spcBef>
              <a:spcAft>
                <a:spcPts val="0"/>
              </a:spcAft>
              <a:buClr>
                <a:srgbClr val="828A8D"/>
              </a:buClr>
              <a:buSzPts val="1200"/>
              <a:buFont typeface="Arial"/>
              <a:buNone/>
              <a:defRPr b="1" sz="1200"/>
            </a:lvl4pPr>
            <a:lvl5pPr indent="-228600" lvl="4" marL="2286000" algn="l">
              <a:lnSpc>
                <a:spcPct val="110000"/>
              </a:lnSpc>
              <a:spcBef>
                <a:spcPts val="200"/>
              </a:spcBef>
              <a:spcAft>
                <a:spcPts val="0"/>
              </a:spcAft>
              <a:buClr>
                <a:srgbClr val="828A8D"/>
              </a:buClr>
              <a:buSzPts val="1200"/>
              <a:buFont typeface="Arial"/>
              <a:buNone/>
              <a:defRPr b="1" sz="1200"/>
            </a:lvl5pPr>
            <a:lvl6pPr indent="-228600" lvl="5" marL="2743200" algn="l">
              <a:lnSpc>
                <a:spcPct val="110000"/>
              </a:lnSpc>
              <a:spcBef>
                <a:spcPts val="200"/>
              </a:spcBef>
              <a:spcAft>
                <a:spcPts val="0"/>
              </a:spcAft>
              <a:buClr>
                <a:srgbClr val="828A8D"/>
              </a:buClr>
              <a:buSzPts val="1200"/>
              <a:buFont typeface="Arial"/>
              <a:buNone/>
              <a:defRPr b="1" sz="1200"/>
            </a:lvl6pPr>
            <a:lvl7pPr indent="-228600" lvl="6" marL="3200400" algn="l">
              <a:lnSpc>
                <a:spcPct val="110000"/>
              </a:lnSpc>
              <a:spcBef>
                <a:spcPts val="200"/>
              </a:spcBef>
              <a:spcAft>
                <a:spcPts val="0"/>
              </a:spcAft>
              <a:buClr>
                <a:srgbClr val="828A8D"/>
              </a:buClr>
              <a:buSzPts val="1200"/>
              <a:buFont typeface="Arial"/>
              <a:buNone/>
              <a:defRPr b="1" sz="1200"/>
            </a:lvl7pPr>
            <a:lvl8pPr indent="-228600" lvl="7" marL="3657600" algn="l">
              <a:lnSpc>
                <a:spcPct val="110000"/>
              </a:lnSpc>
              <a:spcBef>
                <a:spcPts val="200"/>
              </a:spcBef>
              <a:spcAft>
                <a:spcPts val="0"/>
              </a:spcAft>
              <a:buClr>
                <a:srgbClr val="828A8D"/>
              </a:buClr>
              <a:buSzPts val="1200"/>
              <a:buFont typeface="Arial"/>
              <a:buNone/>
              <a:defRPr b="1" sz="1200"/>
            </a:lvl8pPr>
            <a:lvl9pPr indent="-228600" lvl="8" marL="4114800" algn="l">
              <a:lnSpc>
                <a:spcPct val="110000"/>
              </a:lnSpc>
              <a:spcBef>
                <a:spcPts val="200"/>
              </a:spcBef>
              <a:spcAft>
                <a:spcPts val="0"/>
              </a:spcAft>
              <a:buClr>
                <a:srgbClr val="828A8D"/>
              </a:buClr>
              <a:buSzPts val="1200"/>
              <a:buFont typeface="Arial"/>
              <a:buNone/>
              <a:defRPr b="1" sz="1200"/>
            </a:lvl9pPr>
          </a:lstStyle>
          <a:p/>
        </p:txBody>
      </p:sp>
      <p:sp>
        <p:nvSpPr>
          <p:cNvPr id="127" name="Google Shape;127;p18"/>
          <p:cNvSpPr txBox="1"/>
          <p:nvPr>
            <p:ph idx="4" type="body"/>
          </p:nvPr>
        </p:nvSpPr>
        <p:spPr>
          <a:xfrm>
            <a:off x="4629155" y="2181934"/>
            <a:ext cx="3887395" cy="2479966"/>
          </a:xfrm>
          <a:prstGeom prst="rect">
            <a:avLst/>
          </a:prstGeom>
          <a:noFill/>
          <a:ln>
            <a:noFill/>
          </a:ln>
        </p:spPr>
        <p:txBody>
          <a:bodyPr anchorCtr="0" anchor="t" bIns="68575" lIns="68575" spcFirstLastPara="1" rIns="68575" wrap="square" tIns="68575">
            <a:noAutofit/>
          </a:bodyPr>
          <a:lstStyle>
            <a:lvl1pPr indent="-228600" lvl="0" marL="4572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1pPr>
            <a:lvl2pPr indent="-228600" lvl="1" marL="9144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2pPr>
            <a:lvl3pPr indent="-374650" lvl="2" marL="1371600" algn="l">
              <a:lnSpc>
                <a:spcPct val="110000"/>
              </a:lnSpc>
              <a:spcBef>
                <a:spcPts val="200"/>
              </a:spcBef>
              <a:spcAft>
                <a:spcPts val="0"/>
              </a:spcAft>
              <a:buClr>
                <a:srgbClr val="00245B"/>
              </a:buClr>
              <a:buSzPts val="2300"/>
              <a:buFont typeface="Encode Sans"/>
              <a:buChar char="."/>
              <a:defRPr>
                <a:solidFill>
                  <a:srgbClr val="00245B"/>
                </a:solidFill>
                <a:latin typeface="Encode Sans"/>
                <a:ea typeface="Encode Sans"/>
                <a:cs typeface="Encode Sans"/>
                <a:sym typeface="Encode Sans"/>
              </a:defRPr>
            </a:lvl3pPr>
            <a:lvl4pPr indent="-311150" lvl="3" marL="182880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4pPr>
            <a:lvl5pPr indent="-311150" lvl="4" marL="228600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5pPr>
            <a:lvl6pPr indent="-311150" lvl="5" marL="2743200" algn="l">
              <a:lnSpc>
                <a:spcPct val="110000"/>
              </a:lnSpc>
              <a:spcBef>
                <a:spcPts val="200"/>
              </a:spcBef>
              <a:spcAft>
                <a:spcPts val="0"/>
              </a:spcAft>
              <a:buClr>
                <a:srgbClr val="828A8D"/>
              </a:buClr>
              <a:buSzPts val="1300"/>
              <a:buChar char="●"/>
              <a:defRPr/>
            </a:lvl6pPr>
            <a:lvl7pPr indent="-311150" lvl="6" marL="3200400" algn="l">
              <a:lnSpc>
                <a:spcPct val="110000"/>
              </a:lnSpc>
              <a:spcBef>
                <a:spcPts val="200"/>
              </a:spcBef>
              <a:spcAft>
                <a:spcPts val="0"/>
              </a:spcAft>
              <a:buClr>
                <a:srgbClr val="828A8D"/>
              </a:buClr>
              <a:buSzPts val="1300"/>
              <a:buChar char="●"/>
              <a:defRPr/>
            </a:lvl7pPr>
            <a:lvl8pPr indent="-311150" lvl="7" marL="3657600" algn="l">
              <a:lnSpc>
                <a:spcPct val="110000"/>
              </a:lnSpc>
              <a:spcBef>
                <a:spcPts val="200"/>
              </a:spcBef>
              <a:spcAft>
                <a:spcPts val="0"/>
              </a:spcAft>
              <a:buClr>
                <a:srgbClr val="828A8D"/>
              </a:buClr>
              <a:buSzPts val="1300"/>
              <a:buChar char="●"/>
              <a:defRPr/>
            </a:lvl8pPr>
            <a:lvl9pPr indent="-311150" lvl="8" marL="4114800" algn="l">
              <a:lnSpc>
                <a:spcPct val="110000"/>
              </a:lnSpc>
              <a:spcBef>
                <a:spcPts val="200"/>
              </a:spcBef>
              <a:spcAft>
                <a:spcPts val="0"/>
              </a:spcAft>
              <a:buClr>
                <a:srgbClr val="828A8D"/>
              </a:buClr>
              <a:buSzPts val="13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8" name="Shape 128"/>
        <p:cNvGrpSpPr/>
        <p:nvPr/>
      </p:nvGrpSpPr>
      <p:grpSpPr>
        <a:xfrm>
          <a:off x="0" y="0"/>
          <a:ext cx="0" cy="0"/>
          <a:chOff x="0" y="0"/>
          <a:chExt cx="0" cy="0"/>
        </a:xfrm>
      </p:grpSpPr>
      <p:sp>
        <p:nvSpPr>
          <p:cNvPr id="129" name="Google Shape;129;p19"/>
          <p:cNvSpPr txBox="1"/>
          <p:nvPr/>
        </p:nvSpPr>
        <p:spPr>
          <a:xfrm>
            <a:off x="50007" y="4908947"/>
            <a:ext cx="1159670" cy="208359"/>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ED6D05"/>
              </a:buClr>
              <a:buSzPts val="700"/>
              <a:buFont typeface="Arial"/>
              <a:buNone/>
            </a:pPr>
            <a:r>
              <a:rPr b="0" i="0" lang="pt-PT" sz="700" u="none" cap="none" strike="noStrike">
                <a:solidFill>
                  <a:srgbClr val="ED6D05"/>
                </a:solidFill>
                <a:latin typeface="Arial"/>
                <a:ea typeface="Arial"/>
                <a:cs typeface="Arial"/>
                <a:sym typeface="Arial"/>
              </a:rPr>
              <a:t>deimos-space.com</a:t>
            </a:r>
            <a:endParaRPr b="0" i="0" sz="700" u="none" cap="none" strike="noStrike">
              <a:solidFill>
                <a:srgbClr val="ED6D05"/>
              </a:solidFill>
              <a:latin typeface="Arial"/>
              <a:ea typeface="Arial"/>
              <a:cs typeface="Arial"/>
              <a:sym typeface="Arial"/>
            </a:endParaRPr>
          </a:p>
        </p:txBody>
      </p:sp>
      <p:pic>
        <p:nvPicPr>
          <p:cNvPr id="130" name="Google Shape;130;p19"/>
          <p:cNvPicPr preferRelativeResize="0"/>
          <p:nvPr/>
        </p:nvPicPr>
        <p:blipFill rotWithShape="1">
          <a:blip r:embed="rId2">
            <a:alphaModFix/>
          </a:blip>
          <a:srcRect b="0" l="0" r="0" t="0"/>
          <a:stretch/>
        </p:blipFill>
        <p:spPr>
          <a:xfrm>
            <a:off x="8164126" y="165498"/>
            <a:ext cx="767953" cy="397617"/>
          </a:xfrm>
          <a:prstGeom prst="rect">
            <a:avLst/>
          </a:prstGeom>
          <a:noFill/>
          <a:ln>
            <a:noFill/>
          </a:ln>
        </p:spPr>
      </p:pic>
      <p:sp>
        <p:nvSpPr>
          <p:cNvPr id="131" name="Google Shape;131;p19"/>
          <p:cNvSpPr txBox="1"/>
          <p:nvPr>
            <p:ph type="title"/>
          </p:nvPr>
        </p:nvSpPr>
        <p:spPr>
          <a:xfrm>
            <a:off x="643351" y="157936"/>
            <a:ext cx="7886709" cy="994172"/>
          </a:xfrm>
          <a:prstGeom prst="rect">
            <a:avLst/>
          </a:prstGeom>
          <a:noFill/>
          <a:ln>
            <a:noFill/>
          </a:ln>
        </p:spPr>
        <p:txBody>
          <a:bodyPr anchorCtr="0" anchor="ctr" bIns="67500" lIns="67500" spcFirstLastPara="1" rIns="67500" wrap="square" tIns="67500">
            <a:noAutofit/>
          </a:bodyPr>
          <a:lstStyle>
            <a:lvl1pPr lvl="0" algn="l">
              <a:lnSpc>
                <a:spcPct val="100000"/>
              </a:lnSpc>
              <a:spcBef>
                <a:spcPts val="0"/>
              </a:spcBef>
              <a:spcAft>
                <a:spcPts val="0"/>
              </a:spcAft>
              <a:buClr>
                <a:srgbClr val="00245B"/>
              </a:buClr>
              <a:buSzPts val="1800"/>
              <a:buFont typeface="Encode Sans"/>
              <a:buNone/>
              <a:defRPr b="1" i="0">
                <a:solidFill>
                  <a:srgbClr val="00245B"/>
                </a:solidFill>
                <a:latin typeface="Encode Sans"/>
                <a:ea typeface="Encode Sans"/>
                <a:cs typeface="Encode Sans"/>
                <a:sym typeface="Encode Sans"/>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p:txBody>
      </p:sp>
      <p:sp>
        <p:nvSpPr>
          <p:cNvPr id="132" name="Google Shape;132;p19"/>
          <p:cNvSpPr txBox="1"/>
          <p:nvPr>
            <p:ph idx="1" type="body"/>
          </p:nvPr>
        </p:nvSpPr>
        <p:spPr>
          <a:xfrm>
            <a:off x="628651" y="1167339"/>
            <a:ext cx="7886709" cy="3526119"/>
          </a:xfrm>
          <a:prstGeom prst="rect">
            <a:avLst/>
          </a:prstGeom>
          <a:noFill/>
          <a:ln>
            <a:noFill/>
          </a:ln>
        </p:spPr>
        <p:txBody>
          <a:bodyPr anchorCtr="0" anchor="t" bIns="68575" lIns="68575" spcFirstLastPara="1" rIns="68575" wrap="square" tIns="68575">
            <a:noAutofit/>
          </a:bodyPr>
          <a:lstStyle>
            <a:lvl1pPr indent="-228600" lvl="0" marL="4572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1pPr>
            <a:lvl2pPr indent="-228600" lvl="1" marL="9144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2pPr>
            <a:lvl3pPr indent="-374650" lvl="2" marL="1371600" algn="l">
              <a:lnSpc>
                <a:spcPct val="110000"/>
              </a:lnSpc>
              <a:spcBef>
                <a:spcPts val="200"/>
              </a:spcBef>
              <a:spcAft>
                <a:spcPts val="0"/>
              </a:spcAft>
              <a:buClr>
                <a:srgbClr val="00245B"/>
              </a:buClr>
              <a:buSzPts val="2300"/>
              <a:buFont typeface="Encode Sans"/>
              <a:buChar char="."/>
              <a:defRPr>
                <a:solidFill>
                  <a:srgbClr val="00245B"/>
                </a:solidFill>
                <a:latin typeface="Encode Sans"/>
                <a:ea typeface="Encode Sans"/>
                <a:cs typeface="Encode Sans"/>
                <a:sym typeface="Encode Sans"/>
              </a:defRPr>
            </a:lvl3pPr>
            <a:lvl4pPr indent="-311150" lvl="3" marL="182880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4pPr>
            <a:lvl5pPr indent="-311150" lvl="4" marL="228600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5pPr>
            <a:lvl6pPr indent="-311150" lvl="5" marL="2743200" algn="l">
              <a:lnSpc>
                <a:spcPct val="110000"/>
              </a:lnSpc>
              <a:spcBef>
                <a:spcPts val="200"/>
              </a:spcBef>
              <a:spcAft>
                <a:spcPts val="0"/>
              </a:spcAft>
              <a:buClr>
                <a:srgbClr val="828A8D"/>
              </a:buClr>
              <a:buSzPts val="1300"/>
              <a:buChar char="●"/>
              <a:defRPr/>
            </a:lvl6pPr>
            <a:lvl7pPr indent="-311150" lvl="6" marL="3200400" algn="l">
              <a:lnSpc>
                <a:spcPct val="110000"/>
              </a:lnSpc>
              <a:spcBef>
                <a:spcPts val="200"/>
              </a:spcBef>
              <a:spcAft>
                <a:spcPts val="0"/>
              </a:spcAft>
              <a:buClr>
                <a:srgbClr val="828A8D"/>
              </a:buClr>
              <a:buSzPts val="1300"/>
              <a:buChar char="●"/>
              <a:defRPr/>
            </a:lvl7pPr>
            <a:lvl8pPr indent="-311150" lvl="7" marL="3657600" algn="l">
              <a:lnSpc>
                <a:spcPct val="110000"/>
              </a:lnSpc>
              <a:spcBef>
                <a:spcPts val="200"/>
              </a:spcBef>
              <a:spcAft>
                <a:spcPts val="0"/>
              </a:spcAft>
              <a:buClr>
                <a:srgbClr val="828A8D"/>
              </a:buClr>
              <a:buSzPts val="1300"/>
              <a:buChar char="●"/>
              <a:defRPr/>
            </a:lvl8pPr>
            <a:lvl9pPr indent="-311150" lvl="8" marL="4114800" algn="l">
              <a:lnSpc>
                <a:spcPct val="110000"/>
              </a:lnSpc>
              <a:spcBef>
                <a:spcPts val="200"/>
              </a:spcBef>
              <a:spcAft>
                <a:spcPts val="0"/>
              </a:spcAft>
              <a:buClr>
                <a:srgbClr val="828A8D"/>
              </a:buClr>
              <a:buSzPts val="13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1.png"/><Relationship Id="rId3" Type="http://schemas.openxmlformats.org/officeDocument/2006/relationships/image" Target="../media/image1.png"/><Relationship Id="rId4" Type="http://schemas.openxmlformats.org/officeDocument/2006/relationships/slideLayout" Target="../slideLayouts/slideLayout12.xml"/><Relationship Id="rId10" Type="http://schemas.openxmlformats.org/officeDocument/2006/relationships/theme" Target="../theme/theme1.xml"/><Relationship Id="rId9" Type="http://schemas.openxmlformats.org/officeDocument/2006/relationships/slideLayout" Target="../slideLayouts/slideLayout17.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1">
            <a:alphaModFix/>
          </a:blip>
          <a:srcRect b="76404" l="0" r="0" t="0"/>
          <a:stretch/>
        </p:blipFill>
        <p:spPr>
          <a:xfrm>
            <a:off x="1" y="3728820"/>
            <a:ext cx="9144009" cy="1414680"/>
          </a:xfrm>
          <a:prstGeom prst="rect">
            <a:avLst/>
          </a:prstGeom>
          <a:noFill/>
          <a:ln>
            <a:noFill/>
          </a:ln>
        </p:spPr>
      </p:pic>
      <p:pic>
        <p:nvPicPr>
          <p:cNvPr id="52" name="Google Shape;52;p13"/>
          <p:cNvPicPr preferRelativeResize="0"/>
          <p:nvPr/>
        </p:nvPicPr>
        <p:blipFill rotWithShape="1">
          <a:blip r:embed="rId2">
            <a:alphaModFix/>
          </a:blip>
          <a:srcRect b="0" l="12423" r="0" t="12020"/>
          <a:stretch/>
        </p:blipFill>
        <p:spPr>
          <a:xfrm rot="5400000">
            <a:off x="6304688" y="-16733"/>
            <a:ext cx="2822587" cy="2856054"/>
          </a:xfrm>
          <a:prstGeom prst="rect">
            <a:avLst/>
          </a:prstGeom>
          <a:noFill/>
          <a:ln>
            <a:noFill/>
          </a:ln>
        </p:spPr>
      </p:pic>
      <p:sp>
        <p:nvSpPr>
          <p:cNvPr id="53" name="Google Shape;53;p13"/>
          <p:cNvSpPr txBox="1"/>
          <p:nvPr>
            <p:ph idx="12" type="sldNum"/>
          </p:nvPr>
        </p:nvSpPr>
        <p:spPr>
          <a:xfrm>
            <a:off x="8693631" y="4827200"/>
            <a:ext cx="244266" cy="242372"/>
          </a:xfrm>
          <a:prstGeom prst="rect">
            <a:avLst/>
          </a:prstGeom>
          <a:noFill/>
          <a:ln>
            <a:noFill/>
          </a:ln>
        </p:spPr>
        <p:txBody>
          <a:bodyPr anchorCtr="0" anchor="t" bIns="68575" lIns="68575" spcFirstLastPara="1" rIns="68575" wrap="square" tIns="68575">
            <a:spAutoFit/>
          </a:bodyPr>
          <a:lstStyle>
            <a:lvl1pPr indent="0" lvl="0" marL="0" marR="0" rt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1pPr>
            <a:lvl2pPr indent="0" lvl="1" marL="0" marR="0" rt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2pPr>
            <a:lvl3pPr indent="0" lvl="2" marL="0" marR="0" rt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3pPr>
            <a:lvl4pPr indent="0" lvl="3" marL="0" marR="0" rt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4pPr>
            <a:lvl5pPr indent="0" lvl="4" marL="0" marR="0" rt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5pPr>
            <a:lvl6pPr indent="0" lvl="5" marL="0" marR="0" rt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6pPr>
            <a:lvl7pPr indent="0" lvl="6" marL="0" marR="0" rt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7pPr>
            <a:lvl8pPr indent="0" lvl="7" marL="0" marR="0" rt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8pPr>
            <a:lvl9pPr indent="0" lvl="8" marL="0" marR="0" rt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PT"/>
              <a:t>‹#›</a:t>
            </a:fld>
            <a:endParaRPr/>
          </a:p>
        </p:txBody>
      </p:sp>
      <p:sp>
        <p:nvSpPr>
          <p:cNvPr id="54" name="Google Shape;54;p13"/>
          <p:cNvSpPr txBox="1"/>
          <p:nvPr>
            <p:ph type="title"/>
          </p:nvPr>
        </p:nvSpPr>
        <p:spPr>
          <a:xfrm>
            <a:off x="327548" y="109183"/>
            <a:ext cx="8291024" cy="532264"/>
          </a:xfrm>
          <a:prstGeom prst="rect">
            <a:avLst/>
          </a:prstGeom>
          <a:noFill/>
          <a:ln>
            <a:noFill/>
          </a:ln>
        </p:spPr>
        <p:txBody>
          <a:bodyPr anchorCtr="0" anchor="ctr" bIns="67500" lIns="67500" spcFirstLastPara="1" rIns="67500" wrap="square" tIns="67500">
            <a:noAutofit/>
          </a:bodyPr>
          <a:lstStyle>
            <a:lvl1pPr lvl="0" marR="0" rtl="0" algn="l">
              <a:lnSpc>
                <a:spcPct val="100000"/>
              </a:lnSpc>
              <a:spcBef>
                <a:spcPts val="0"/>
              </a:spcBef>
              <a:spcAft>
                <a:spcPts val="0"/>
              </a:spcAft>
              <a:buClr>
                <a:srgbClr val="44515F"/>
              </a:buClr>
              <a:buSzPts val="1800"/>
              <a:buFont typeface="Arial"/>
              <a:buNone/>
              <a:defRPr b="1" i="0" sz="1800" u="none" cap="none" strike="noStrike">
                <a:solidFill>
                  <a:srgbClr val="44515F"/>
                </a:solidFill>
                <a:latin typeface="Arial"/>
                <a:ea typeface="Arial"/>
                <a:cs typeface="Arial"/>
                <a:sym typeface="Arial"/>
              </a:defRPr>
            </a:lvl1pPr>
            <a:lvl2pPr lvl="1" marR="0" rtl="0" algn="l">
              <a:lnSpc>
                <a:spcPct val="100000"/>
              </a:lnSpc>
              <a:spcBef>
                <a:spcPts val="0"/>
              </a:spcBef>
              <a:spcAft>
                <a:spcPts val="0"/>
              </a:spcAft>
              <a:buClr>
                <a:srgbClr val="828A8D"/>
              </a:buClr>
              <a:buSzPts val="1300"/>
              <a:buFont typeface="Arial"/>
              <a:buNone/>
              <a:defRPr b="1" i="0" sz="1300" u="none" cap="none" strike="noStrike">
                <a:solidFill>
                  <a:srgbClr val="828A8D"/>
                </a:solidFill>
                <a:latin typeface="Arial"/>
                <a:ea typeface="Arial"/>
                <a:cs typeface="Arial"/>
                <a:sym typeface="Arial"/>
              </a:defRPr>
            </a:lvl2pPr>
            <a:lvl3pPr lvl="2" marR="0" rtl="0" algn="l">
              <a:lnSpc>
                <a:spcPct val="100000"/>
              </a:lnSpc>
              <a:spcBef>
                <a:spcPts val="0"/>
              </a:spcBef>
              <a:spcAft>
                <a:spcPts val="0"/>
              </a:spcAft>
              <a:buClr>
                <a:srgbClr val="828A8D"/>
              </a:buClr>
              <a:buSzPts val="1300"/>
              <a:buFont typeface="Arial"/>
              <a:buNone/>
              <a:defRPr b="1" i="0" sz="1300" u="none" cap="none" strike="noStrike">
                <a:solidFill>
                  <a:srgbClr val="828A8D"/>
                </a:solidFill>
                <a:latin typeface="Arial"/>
                <a:ea typeface="Arial"/>
                <a:cs typeface="Arial"/>
                <a:sym typeface="Arial"/>
              </a:defRPr>
            </a:lvl3pPr>
            <a:lvl4pPr lvl="3" marR="0" rtl="0" algn="l">
              <a:lnSpc>
                <a:spcPct val="100000"/>
              </a:lnSpc>
              <a:spcBef>
                <a:spcPts val="0"/>
              </a:spcBef>
              <a:spcAft>
                <a:spcPts val="0"/>
              </a:spcAft>
              <a:buClr>
                <a:srgbClr val="828A8D"/>
              </a:buClr>
              <a:buSzPts val="1300"/>
              <a:buFont typeface="Arial"/>
              <a:buNone/>
              <a:defRPr b="1" i="0" sz="1300" u="none" cap="none" strike="noStrike">
                <a:solidFill>
                  <a:srgbClr val="828A8D"/>
                </a:solidFill>
                <a:latin typeface="Arial"/>
                <a:ea typeface="Arial"/>
                <a:cs typeface="Arial"/>
                <a:sym typeface="Arial"/>
              </a:defRPr>
            </a:lvl4pPr>
            <a:lvl5pPr lvl="4" marR="0" rtl="0" algn="l">
              <a:lnSpc>
                <a:spcPct val="100000"/>
              </a:lnSpc>
              <a:spcBef>
                <a:spcPts val="0"/>
              </a:spcBef>
              <a:spcAft>
                <a:spcPts val="0"/>
              </a:spcAft>
              <a:buClr>
                <a:srgbClr val="828A8D"/>
              </a:buClr>
              <a:buSzPts val="1300"/>
              <a:buFont typeface="Arial"/>
              <a:buNone/>
              <a:defRPr b="1" i="0" sz="1300" u="none" cap="none" strike="noStrike">
                <a:solidFill>
                  <a:srgbClr val="828A8D"/>
                </a:solidFill>
                <a:latin typeface="Arial"/>
                <a:ea typeface="Arial"/>
                <a:cs typeface="Arial"/>
                <a:sym typeface="Arial"/>
              </a:defRPr>
            </a:lvl5pPr>
            <a:lvl6pPr lvl="5" marR="0" rtl="0" algn="l">
              <a:lnSpc>
                <a:spcPct val="100000"/>
              </a:lnSpc>
              <a:spcBef>
                <a:spcPts val="0"/>
              </a:spcBef>
              <a:spcAft>
                <a:spcPts val="0"/>
              </a:spcAft>
              <a:buClr>
                <a:srgbClr val="828A8D"/>
              </a:buClr>
              <a:buSzPts val="1300"/>
              <a:buFont typeface="Arial"/>
              <a:buNone/>
              <a:defRPr b="1" i="0" sz="1300" u="none" cap="none" strike="noStrike">
                <a:solidFill>
                  <a:srgbClr val="828A8D"/>
                </a:solidFill>
                <a:latin typeface="Arial"/>
                <a:ea typeface="Arial"/>
                <a:cs typeface="Arial"/>
                <a:sym typeface="Arial"/>
              </a:defRPr>
            </a:lvl6pPr>
            <a:lvl7pPr lvl="6" marR="0" rtl="0" algn="l">
              <a:lnSpc>
                <a:spcPct val="100000"/>
              </a:lnSpc>
              <a:spcBef>
                <a:spcPts val="0"/>
              </a:spcBef>
              <a:spcAft>
                <a:spcPts val="0"/>
              </a:spcAft>
              <a:buClr>
                <a:srgbClr val="828A8D"/>
              </a:buClr>
              <a:buSzPts val="1300"/>
              <a:buFont typeface="Arial"/>
              <a:buNone/>
              <a:defRPr b="1" i="0" sz="1300" u="none" cap="none" strike="noStrike">
                <a:solidFill>
                  <a:srgbClr val="828A8D"/>
                </a:solidFill>
                <a:latin typeface="Arial"/>
                <a:ea typeface="Arial"/>
                <a:cs typeface="Arial"/>
                <a:sym typeface="Arial"/>
              </a:defRPr>
            </a:lvl7pPr>
            <a:lvl8pPr lvl="7" marR="0" rtl="0" algn="l">
              <a:lnSpc>
                <a:spcPct val="100000"/>
              </a:lnSpc>
              <a:spcBef>
                <a:spcPts val="0"/>
              </a:spcBef>
              <a:spcAft>
                <a:spcPts val="0"/>
              </a:spcAft>
              <a:buClr>
                <a:srgbClr val="828A8D"/>
              </a:buClr>
              <a:buSzPts val="1300"/>
              <a:buFont typeface="Arial"/>
              <a:buNone/>
              <a:defRPr b="1" i="0" sz="1300" u="none" cap="none" strike="noStrike">
                <a:solidFill>
                  <a:srgbClr val="828A8D"/>
                </a:solidFill>
                <a:latin typeface="Arial"/>
                <a:ea typeface="Arial"/>
                <a:cs typeface="Arial"/>
                <a:sym typeface="Arial"/>
              </a:defRPr>
            </a:lvl8pPr>
            <a:lvl9pPr lvl="8" marR="0" rtl="0" algn="l">
              <a:lnSpc>
                <a:spcPct val="100000"/>
              </a:lnSpc>
              <a:spcBef>
                <a:spcPts val="0"/>
              </a:spcBef>
              <a:spcAft>
                <a:spcPts val="0"/>
              </a:spcAft>
              <a:buClr>
                <a:srgbClr val="828A8D"/>
              </a:buClr>
              <a:buSzPts val="1300"/>
              <a:buFont typeface="Arial"/>
              <a:buNone/>
              <a:defRPr b="1" i="0" sz="1300" u="none" cap="none" strike="noStrike">
                <a:solidFill>
                  <a:srgbClr val="828A8D"/>
                </a:solidFill>
                <a:latin typeface="Arial"/>
                <a:ea typeface="Arial"/>
                <a:cs typeface="Arial"/>
                <a:sym typeface="Arial"/>
              </a:defRPr>
            </a:lvl9pPr>
          </a:lstStyle>
          <a:p/>
        </p:txBody>
      </p:sp>
      <p:sp>
        <p:nvSpPr>
          <p:cNvPr id="55" name="Google Shape;55;p13"/>
          <p:cNvSpPr txBox="1"/>
          <p:nvPr>
            <p:ph idx="1" type="body"/>
          </p:nvPr>
        </p:nvSpPr>
        <p:spPr>
          <a:xfrm>
            <a:off x="982639" y="928049"/>
            <a:ext cx="7635929" cy="3309582"/>
          </a:xfrm>
          <a:prstGeom prst="rect">
            <a:avLst/>
          </a:prstGeom>
          <a:noFill/>
          <a:ln>
            <a:noFill/>
          </a:ln>
        </p:spPr>
        <p:txBody>
          <a:bodyPr anchorCtr="0" anchor="t" bIns="68575" lIns="68575" spcFirstLastPara="1" rIns="68575" wrap="square" tIns="68575">
            <a:noAutofit/>
          </a:bodyPr>
          <a:lstStyle>
            <a:lvl1pPr indent="-228600" lvl="0" marL="457200" marR="0" rtl="0" algn="l">
              <a:lnSpc>
                <a:spcPct val="110000"/>
              </a:lnSpc>
              <a:spcBef>
                <a:spcPts val="200"/>
              </a:spcBef>
              <a:spcAft>
                <a:spcPts val="0"/>
              </a:spcAft>
              <a:buClr>
                <a:srgbClr val="828A8D"/>
              </a:buClr>
              <a:buSzPts val="1300"/>
              <a:buFont typeface="Arial"/>
              <a:buNone/>
              <a:defRPr b="0" i="0" sz="1300" u="none" cap="none" strike="noStrike">
                <a:solidFill>
                  <a:srgbClr val="828A8D"/>
                </a:solidFill>
                <a:latin typeface="Arial"/>
                <a:ea typeface="Arial"/>
                <a:cs typeface="Arial"/>
                <a:sym typeface="Arial"/>
              </a:defRPr>
            </a:lvl1pPr>
            <a:lvl2pPr indent="-228600" lvl="1" marL="914400" marR="0" rtl="0" algn="l">
              <a:lnSpc>
                <a:spcPct val="110000"/>
              </a:lnSpc>
              <a:spcBef>
                <a:spcPts val="200"/>
              </a:spcBef>
              <a:spcAft>
                <a:spcPts val="0"/>
              </a:spcAft>
              <a:buClr>
                <a:srgbClr val="828A8D"/>
              </a:buClr>
              <a:buSzPts val="1300"/>
              <a:buFont typeface="Arial"/>
              <a:buNone/>
              <a:defRPr b="0" i="0" sz="1300" u="none" cap="none" strike="noStrike">
                <a:solidFill>
                  <a:srgbClr val="828A8D"/>
                </a:solidFill>
                <a:latin typeface="Arial"/>
                <a:ea typeface="Arial"/>
                <a:cs typeface="Arial"/>
                <a:sym typeface="Arial"/>
              </a:defRPr>
            </a:lvl2pPr>
            <a:lvl3pPr indent="-374650" lvl="2" marL="1371600" marR="0" rtl="0" algn="l">
              <a:lnSpc>
                <a:spcPct val="110000"/>
              </a:lnSpc>
              <a:spcBef>
                <a:spcPts val="200"/>
              </a:spcBef>
              <a:spcAft>
                <a:spcPts val="0"/>
              </a:spcAft>
              <a:buClr>
                <a:srgbClr val="828A8D"/>
              </a:buClr>
              <a:buSzPts val="2300"/>
              <a:buFont typeface="Arial"/>
              <a:buChar char="."/>
              <a:defRPr b="0" i="0" sz="1300" u="none" cap="none" strike="noStrike">
                <a:solidFill>
                  <a:srgbClr val="828A8D"/>
                </a:solidFill>
                <a:latin typeface="Arial"/>
                <a:ea typeface="Arial"/>
                <a:cs typeface="Arial"/>
                <a:sym typeface="Arial"/>
              </a:defRPr>
            </a:lvl3pPr>
            <a:lvl4pPr indent="-311150" lvl="3" marL="1828800" marR="0" rtl="0" algn="l">
              <a:lnSpc>
                <a:spcPct val="110000"/>
              </a:lnSpc>
              <a:spcBef>
                <a:spcPts val="200"/>
              </a:spcBef>
              <a:spcAft>
                <a:spcPts val="0"/>
              </a:spcAft>
              <a:buClr>
                <a:srgbClr val="828A8D"/>
              </a:buClr>
              <a:buSzPts val="1300"/>
              <a:buFont typeface="Arial"/>
              <a:buChar char="–"/>
              <a:defRPr b="0" i="0" sz="1300" u="none" cap="none" strike="noStrike">
                <a:solidFill>
                  <a:srgbClr val="828A8D"/>
                </a:solidFill>
                <a:latin typeface="Arial"/>
                <a:ea typeface="Arial"/>
                <a:cs typeface="Arial"/>
                <a:sym typeface="Arial"/>
              </a:defRPr>
            </a:lvl4pPr>
            <a:lvl5pPr indent="-311150" lvl="4" marL="2286000" marR="0" rtl="0" algn="l">
              <a:lnSpc>
                <a:spcPct val="110000"/>
              </a:lnSpc>
              <a:spcBef>
                <a:spcPts val="200"/>
              </a:spcBef>
              <a:spcAft>
                <a:spcPts val="0"/>
              </a:spcAft>
              <a:buClr>
                <a:srgbClr val="828A8D"/>
              </a:buClr>
              <a:buSzPts val="1300"/>
              <a:buFont typeface="Arial"/>
              <a:buChar char="»"/>
              <a:defRPr b="0" i="0" sz="1300" u="none" cap="none" strike="noStrike">
                <a:solidFill>
                  <a:srgbClr val="828A8D"/>
                </a:solidFill>
                <a:latin typeface="Arial"/>
                <a:ea typeface="Arial"/>
                <a:cs typeface="Arial"/>
                <a:sym typeface="Arial"/>
              </a:defRPr>
            </a:lvl5pPr>
            <a:lvl6pPr indent="-292100" lvl="5" marL="2743200" marR="0" rtl="0" algn="l">
              <a:lnSpc>
                <a:spcPct val="110000"/>
              </a:lnSpc>
              <a:spcBef>
                <a:spcPts val="200"/>
              </a:spcBef>
              <a:spcAft>
                <a:spcPts val="0"/>
              </a:spcAft>
              <a:buClr>
                <a:srgbClr val="828A8D"/>
              </a:buClr>
              <a:buSzPts val="1000"/>
              <a:buFont typeface="Arial"/>
              <a:buChar char="●"/>
              <a:defRPr b="0" i="0" sz="1000" u="none" cap="none" strike="noStrike">
                <a:solidFill>
                  <a:srgbClr val="828A8D"/>
                </a:solidFill>
                <a:latin typeface="Arial"/>
                <a:ea typeface="Arial"/>
                <a:cs typeface="Arial"/>
                <a:sym typeface="Arial"/>
              </a:defRPr>
            </a:lvl6pPr>
            <a:lvl7pPr indent="-292100" lvl="6" marL="3200400" marR="0" rtl="0" algn="l">
              <a:lnSpc>
                <a:spcPct val="110000"/>
              </a:lnSpc>
              <a:spcBef>
                <a:spcPts val="200"/>
              </a:spcBef>
              <a:spcAft>
                <a:spcPts val="0"/>
              </a:spcAft>
              <a:buClr>
                <a:srgbClr val="828A8D"/>
              </a:buClr>
              <a:buSzPts val="1000"/>
              <a:buFont typeface="Arial"/>
              <a:buChar char="●"/>
              <a:defRPr b="0" i="0" sz="1000" u="none" cap="none" strike="noStrike">
                <a:solidFill>
                  <a:srgbClr val="828A8D"/>
                </a:solidFill>
                <a:latin typeface="Arial"/>
                <a:ea typeface="Arial"/>
                <a:cs typeface="Arial"/>
                <a:sym typeface="Arial"/>
              </a:defRPr>
            </a:lvl7pPr>
            <a:lvl8pPr indent="-292100" lvl="7" marL="3657600" marR="0" rtl="0" algn="l">
              <a:lnSpc>
                <a:spcPct val="110000"/>
              </a:lnSpc>
              <a:spcBef>
                <a:spcPts val="200"/>
              </a:spcBef>
              <a:spcAft>
                <a:spcPts val="0"/>
              </a:spcAft>
              <a:buClr>
                <a:srgbClr val="828A8D"/>
              </a:buClr>
              <a:buSzPts val="1000"/>
              <a:buFont typeface="Arial"/>
              <a:buChar char="●"/>
              <a:defRPr b="0" i="0" sz="1000" u="none" cap="none" strike="noStrike">
                <a:solidFill>
                  <a:srgbClr val="828A8D"/>
                </a:solidFill>
                <a:latin typeface="Arial"/>
                <a:ea typeface="Arial"/>
                <a:cs typeface="Arial"/>
                <a:sym typeface="Arial"/>
              </a:defRPr>
            </a:lvl8pPr>
            <a:lvl9pPr indent="-292100" lvl="8" marL="4114800" marR="0" rtl="0" algn="l">
              <a:lnSpc>
                <a:spcPct val="110000"/>
              </a:lnSpc>
              <a:spcBef>
                <a:spcPts val="200"/>
              </a:spcBef>
              <a:spcAft>
                <a:spcPts val="0"/>
              </a:spcAft>
              <a:buClr>
                <a:srgbClr val="828A8D"/>
              </a:buClr>
              <a:buSzPts val="1000"/>
              <a:buFont typeface="Arial"/>
              <a:buChar char="●"/>
              <a:defRPr b="0" i="0" sz="1000" u="none" cap="none" strike="noStrike">
                <a:solidFill>
                  <a:srgbClr val="828A8D"/>
                </a:solidFill>
                <a:latin typeface="Arial"/>
                <a:ea typeface="Arial"/>
                <a:cs typeface="Arial"/>
                <a:sym typeface="Arial"/>
              </a:defRPr>
            </a:lvl9pPr>
          </a:lstStyle>
          <a:p/>
        </p:txBody>
      </p:sp>
      <p:pic>
        <p:nvPicPr>
          <p:cNvPr id="56" name="Google Shape;56;p13"/>
          <p:cNvPicPr preferRelativeResize="0"/>
          <p:nvPr/>
        </p:nvPicPr>
        <p:blipFill rotWithShape="1">
          <a:blip r:embed="rId3">
            <a:alphaModFix/>
          </a:blip>
          <a:srcRect b="0" l="0" r="0" t="0"/>
          <a:stretch/>
        </p:blipFill>
        <p:spPr>
          <a:xfrm>
            <a:off x="285132" y="4724071"/>
            <a:ext cx="1220606" cy="300665"/>
          </a:xfrm>
          <a:prstGeom prst="rect">
            <a:avLst/>
          </a:prstGeom>
          <a:noFill/>
          <a:ln>
            <a:noFill/>
          </a:ln>
        </p:spPr>
      </p:pic>
      <p:sp>
        <p:nvSpPr>
          <p:cNvPr id="57" name="Google Shape;57;p13"/>
          <p:cNvSpPr txBox="1"/>
          <p:nvPr>
            <p:ph idx="11" type="ftr"/>
          </p:nvPr>
        </p:nvSpPr>
        <p:spPr>
          <a:xfrm>
            <a:off x="2988864" y="4825962"/>
            <a:ext cx="5472758" cy="243610"/>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1000"/>
              </a:spcBef>
              <a:spcAft>
                <a:spcPts val="0"/>
              </a:spcAft>
              <a:buClr>
                <a:schemeClr val="accent1"/>
              </a:buClr>
              <a:buSzPts val="600"/>
              <a:buFont typeface="Arial"/>
              <a:buNone/>
              <a:defRPr b="1" i="0" sz="600" u="none" cap="none" strike="noStrike">
                <a:solidFill>
                  <a:schemeClr val="accent1"/>
                </a:solidFill>
                <a:latin typeface="Arial"/>
                <a:ea typeface="Arial"/>
                <a:cs typeface="Arial"/>
                <a:sym typeface="Arial"/>
              </a:defRPr>
            </a:lvl1pPr>
            <a:lvl2pPr lvl="1"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4"/>
    <p:sldLayoutId id="2147483660" r:id="rId5"/>
    <p:sldLayoutId id="2147483661" r:id="rId6"/>
    <p:sldLayoutId id="2147483662" r:id="rId7"/>
    <p:sldLayoutId id="2147483663" r:id="rId8"/>
    <p:sldLayoutId id="2147483664"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guide id="3" orient="horz" pos="583">
          <p15:clr>
            <a:srgbClr val="F26B43"/>
          </p15:clr>
        </p15:guide>
        <p15:guide id="4" orient="horz" pos="2843">
          <p15:clr>
            <a:srgbClr val="F26B43"/>
          </p15:clr>
        </p15:guide>
        <p15:guide id="5" pos="618">
          <p15:clr>
            <a:srgbClr val="F26B43"/>
          </p15:clr>
        </p15:guide>
        <p15:guide id="6" pos="5429">
          <p15:clr>
            <a:srgbClr val="F26B43"/>
          </p15:clr>
        </p15:guide>
        <p15:guide id="7" pos="20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9.png"/><Relationship Id="rId4" Type="http://schemas.openxmlformats.org/officeDocument/2006/relationships/image" Target="../media/image22.png"/><Relationship Id="rId5" Type="http://schemas.openxmlformats.org/officeDocument/2006/relationships/hyperlink" Target="https://www.it.pt/Groups/Index/72" TargetMode="External"/><Relationship Id="rId6" Type="http://schemas.openxmlformats.org/officeDocument/2006/relationships/hyperlink" Target="https://www.linkedin.com/company/quantum-communications-group-it-av/%E2%80%8B"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nvSpPr>
        <p:spPr>
          <a:xfrm>
            <a:off x="1306607" y="-282585"/>
            <a:ext cx="7312404" cy="1206181"/>
          </a:xfrm>
          <a:prstGeom prst="rect">
            <a:avLst/>
          </a:prstGeom>
          <a:noFill/>
          <a:ln>
            <a:noFill/>
          </a:ln>
        </p:spPr>
        <p:txBody>
          <a:bodyPr anchorCtr="0" anchor="b" bIns="67500" lIns="67500" spcFirstLastPara="1" rIns="67500" wrap="square" tIns="67500">
            <a:noAutofit/>
          </a:bodyPr>
          <a:lstStyle/>
          <a:p>
            <a:pPr indent="0" lvl="0" marL="0" marR="0" rtl="0" algn="l">
              <a:lnSpc>
                <a:spcPct val="100000"/>
              </a:lnSpc>
              <a:spcBef>
                <a:spcPts val="0"/>
              </a:spcBef>
              <a:spcAft>
                <a:spcPts val="0"/>
              </a:spcAft>
              <a:buClr>
                <a:srgbClr val="44515F"/>
              </a:buClr>
              <a:buSzPts val="3300"/>
              <a:buFont typeface="Arial"/>
              <a:buNone/>
            </a:pPr>
            <a:r>
              <a:rPr b="1" i="0" lang="pt-PT" sz="3300" u="none" cap="none" strike="noStrike">
                <a:solidFill>
                  <a:srgbClr val="44515F"/>
                </a:solidFill>
                <a:latin typeface="Arial"/>
                <a:ea typeface="Arial"/>
                <a:cs typeface="Arial"/>
                <a:sym typeface="Arial"/>
              </a:rPr>
              <a:t>Quantum Communications Group</a:t>
            </a:r>
            <a:endParaRPr b="1" i="0" sz="2400" u="none" cap="none" strike="noStrike">
              <a:solidFill>
                <a:srgbClr val="44515F"/>
              </a:solidFill>
              <a:latin typeface="Arial"/>
              <a:ea typeface="Arial"/>
              <a:cs typeface="Arial"/>
              <a:sym typeface="Arial"/>
            </a:endParaRPr>
          </a:p>
        </p:txBody>
      </p:sp>
      <p:sp>
        <p:nvSpPr>
          <p:cNvPr id="138" name="Google Shape;138;p20"/>
          <p:cNvSpPr/>
          <p:nvPr/>
        </p:nvSpPr>
        <p:spPr>
          <a:xfrm>
            <a:off x="5706032" y="1289277"/>
            <a:ext cx="1933213" cy="300083"/>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5386A"/>
              </a:buClr>
              <a:buSzPts val="1500"/>
              <a:buFont typeface="Arial"/>
              <a:buNone/>
            </a:pPr>
            <a:r>
              <a:rPr b="1" i="0" lang="pt-PT" sz="1500" u="none" cap="none" strike="noStrike">
                <a:solidFill>
                  <a:srgbClr val="05386A"/>
                </a:solidFill>
                <a:latin typeface="Arial"/>
                <a:ea typeface="Arial"/>
                <a:cs typeface="Arial"/>
                <a:sym typeface="Arial"/>
              </a:rPr>
              <a:t>Group Coordinator:</a:t>
            </a:r>
            <a:endParaRPr sz="1000"/>
          </a:p>
        </p:txBody>
      </p:sp>
      <p:sp>
        <p:nvSpPr>
          <p:cNvPr id="139" name="Google Shape;139;p20"/>
          <p:cNvSpPr/>
          <p:nvPr/>
        </p:nvSpPr>
        <p:spPr>
          <a:xfrm>
            <a:off x="5712285" y="2138883"/>
            <a:ext cx="1675964" cy="300083"/>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5386A"/>
              </a:buClr>
              <a:buSzPts val="1500"/>
              <a:buFont typeface="Arial"/>
              <a:buNone/>
            </a:pPr>
            <a:r>
              <a:rPr b="1" i="0" lang="pt-PT" sz="1500" u="none" cap="none" strike="noStrike">
                <a:solidFill>
                  <a:srgbClr val="05386A"/>
                </a:solidFill>
                <a:latin typeface="Arial"/>
                <a:ea typeface="Arial"/>
                <a:cs typeface="Arial"/>
                <a:sym typeface="Arial"/>
              </a:rPr>
              <a:t>Group Websites:</a:t>
            </a:r>
            <a:endParaRPr b="0" i="0" sz="1800" u="none" cap="none" strike="noStrike">
              <a:solidFill>
                <a:srgbClr val="000000"/>
              </a:solidFill>
              <a:latin typeface="Arial"/>
              <a:ea typeface="Arial"/>
              <a:cs typeface="Arial"/>
              <a:sym typeface="Arial"/>
            </a:endParaRPr>
          </a:p>
        </p:txBody>
      </p:sp>
      <p:sp>
        <p:nvSpPr>
          <p:cNvPr id="140" name="Google Shape;140;p20"/>
          <p:cNvSpPr/>
          <p:nvPr/>
        </p:nvSpPr>
        <p:spPr>
          <a:xfrm>
            <a:off x="5705045" y="1497652"/>
            <a:ext cx="2113527" cy="531636"/>
          </a:xfrm>
          <a:prstGeom prst="rect">
            <a:avLst/>
          </a:prstGeom>
          <a:noFill/>
          <a:ln>
            <a:noFill/>
          </a:ln>
        </p:spPr>
        <p:txBody>
          <a:bodyPr anchorCtr="0" anchor="t" bIns="34275" lIns="68575" spcFirstLastPara="1" rIns="68575" wrap="square" tIns="34275">
            <a:noAutofit/>
          </a:bodyPr>
          <a:lstStyle/>
          <a:p>
            <a:pPr indent="0" lvl="0" marL="0" marR="0" rtl="0" algn="l">
              <a:lnSpc>
                <a:spcPct val="131578"/>
              </a:lnSpc>
              <a:spcBef>
                <a:spcPts val="0"/>
              </a:spcBef>
              <a:spcAft>
                <a:spcPts val="0"/>
              </a:spcAft>
              <a:buClr>
                <a:srgbClr val="808080"/>
              </a:buClr>
              <a:buSzPts val="1400"/>
              <a:buFont typeface="Arial"/>
              <a:buNone/>
            </a:pPr>
            <a:r>
              <a:rPr b="0" i="0" lang="pt-PT" sz="1400" u="none" cap="none" strike="noStrike">
                <a:solidFill>
                  <a:srgbClr val="808080"/>
                </a:solidFill>
                <a:latin typeface="Arial"/>
                <a:ea typeface="Arial"/>
                <a:cs typeface="Arial"/>
                <a:sym typeface="Arial"/>
              </a:rPr>
              <a:t>Armando Nolasco Pinto </a:t>
            </a:r>
            <a:endParaRPr b="0" i="0" sz="1400" u="none" cap="none" strike="noStrike">
              <a:solidFill>
                <a:srgbClr val="000000"/>
              </a:solidFill>
              <a:latin typeface="Arial"/>
              <a:ea typeface="Arial"/>
              <a:cs typeface="Arial"/>
              <a:sym typeface="Arial"/>
            </a:endParaRPr>
          </a:p>
          <a:p>
            <a:pPr indent="0" lvl="0" marL="0" marR="0" rtl="0" algn="l">
              <a:lnSpc>
                <a:spcPct val="131578"/>
              </a:lnSpc>
              <a:spcBef>
                <a:spcPts val="0"/>
              </a:spcBef>
              <a:spcAft>
                <a:spcPts val="0"/>
              </a:spcAft>
              <a:buClr>
                <a:srgbClr val="808080"/>
              </a:buClr>
              <a:buSzPts val="1400"/>
              <a:buFont typeface="Arial"/>
              <a:buNone/>
            </a:pPr>
            <a:r>
              <a:rPr b="0" i="0" lang="pt-PT" sz="1400" u="none" cap="none" strike="noStrike">
                <a:solidFill>
                  <a:srgbClr val="808080"/>
                </a:solidFill>
                <a:latin typeface="Arial"/>
                <a:ea typeface="Arial"/>
                <a:cs typeface="Arial"/>
                <a:sym typeface="Arial"/>
              </a:rPr>
              <a:t>anp@ua.pt</a:t>
            </a:r>
            <a:endParaRPr sz="1000"/>
          </a:p>
        </p:txBody>
      </p:sp>
      <p:pic>
        <p:nvPicPr>
          <p:cNvPr id="141" name="Google Shape;141;p20"/>
          <p:cNvPicPr preferRelativeResize="0"/>
          <p:nvPr/>
        </p:nvPicPr>
        <p:blipFill rotWithShape="1">
          <a:blip r:embed="rId3">
            <a:alphaModFix/>
          </a:blip>
          <a:srcRect b="0" l="0" r="0" t="0"/>
          <a:stretch/>
        </p:blipFill>
        <p:spPr>
          <a:xfrm>
            <a:off x="232914" y="394691"/>
            <a:ext cx="849703" cy="489011"/>
          </a:xfrm>
          <a:prstGeom prst="rect">
            <a:avLst/>
          </a:prstGeom>
          <a:noFill/>
          <a:ln>
            <a:noFill/>
          </a:ln>
        </p:spPr>
      </p:pic>
      <p:pic>
        <p:nvPicPr>
          <p:cNvPr descr="Qr code&#10;&#10;Description automatically generated" id="142" name="Google Shape;142;p20"/>
          <p:cNvPicPr preferRelativeResize="0"/>
          <p:nvPr/>
        </p:nvPicPr>
        <p:blipFill rotWithShape="1">
          <a:blip r:embed="rId4">
            <a:alphaModFix/>
          </a:blip>
          <a:srcRect b="0" l="0" r="0" t="0"/>
          <a:stretch/>
        </p:blipFill>
        <p:spPr>
          <a:xfrm>
            <a:off x="7897421" y="2195382"/>
            <a:ext cx="1040563" cy="986648"/>
          </a:xfrm>
          <a:prstGeom prst="rect">
            <a:avLst/>
          </a:prstGeom>
          <a:noFill/>
          <a:ln>
            <a:noFill/>
          </a:ln>
        </p:spPr>
      </p:pic>
      <p:sp>
        <p:nvSpPr>
          <p:cNvPr id="143" name="Google Shape;143;p20"/>
          <p:cNvSpPr/>
          <p:nvPr/>
        </p:nvSpPr>
        <p:spPr>
          <a:xfrm>
            <a:off x="5704288" y="2414208"/>
            <a:ext cx="138530" cy="291186"/>
          </a:xfrm>
          <a:prstGeom prst="rect">
            <a:avLst/>
          </a:prstGeom>
          <a:noFill/>
          <a:ln>
            <a:noFill/>
          </a:ln>
        </p:spPr>
        <p:txBody>
          <a:bodyPr anchorCtr="0" anchor="t" bIns="34275" lIns="68575" spcFirstLastPara="1" rIns="68575" wrap="square" tIns="34275">
            <a:noAutofit/>
          </a:bodyPr>
          <a:lstStyle/>
          <a:p>
            <a:pPr indent="0" lvl="0" marL="0" marR="0" rtl="0" algn="l">
              <a:lnSpc>
                <a:spcPct val="131578"/>
              </a:lnSpc>
              <a:spcBef>
                <a:spcPts val="0"/>
              </a:spcBef>
              <a:spcAft>
                <a:spcPts val="0"/>
              </a:spcAft>
              <a:buClr>
                <a:srgbClr val="000000"/>
              </a:buClr>
              <a:buSzPts val="1400"/>
              <a:buFont typeface="Arial"/>
              <a:buNone/>
            </a:pPr>
            <a:r>
              <a:t/>
            </a:r>
            <a:endParaRPr b="0" i="0" sz="1400" u="none" cap="none" strike="noStrike">
              <a:solidFill>
                <a:srgbClr val="808080"/>
              </a:solidFill>
              <a:latin typeface="Arial"/>
              <a:ea typeface="Arial"/>
              <a:cs typeface="Arial"/>
              <a:sym typeface="Arial"/>
            </a:endParaRPr>
          </a:p>
        </p:txBody>
      </p:sp>
      <p:sp>
        <p:nvSpPr>
          <p:cNvPr id="144" name="Google Shape;144;p20"/>
          <p:cNvSpPr/>
          <p:nvPr/>
        </p:nvSpPr>
        <p:spPr>
          <a:xfrm>
            <a:off x="5776984" y="2445797"/>
            <a:ext cx="2113504" cy="450123"/>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7F7F7F"/>
              </a:buClr>
              <a:buSzPts val="800"/>
              <a:buFont typeface="Arial"/>
              <a:buNone/>
            </a:pPr>
            <a:r>
              <a:rPr b="0" i="0" lang="pt-PT" sz="800" u="sng" cap="none" strike="noStrike">
                <a:solidFill>
                  <a:schemeClr val="hlink"/>
                </a:solidFill>
                <a:latin typeface="Arial"/>
                <a:ea typeface="Arial"/>
                <a:cs typeface="Arial"/>
                <a:sym typeface="Arial"/>
                <a:hlinkClick r:id="rId5"/>
              </a:rPr>
              <a:t>https://www.it.pt/Groups/Index/72</a:t>
            </a:r>
            <a:endParaRPr b="0" i="0" sz="800" u="none" cap="none" strike="noStrike">
              <a:solidFill>
                <a:srgbClr val="7F7F7F"/>
              </a:solidFill>
              <a:latin typeface="Arial"/>
              <a:ea typeface="Arial"/>
              <a:cs typeface="Arial"/>
              <a:sym typeface="Arial"/>
            </a:endParaRPr>
          </a:p>
          <a:p>
            <a:pPr indent="0" lvl="0" marL="0" marR="0" rtl="0" algn="just">
              <a:lnSpc>
                <a:spcPct val="100000"/>
              </a:lnSpc>
              <a:spcBef>
                <a:spcPts val="0"/>
              </a:spcBef>
              <a:spcAft>
                <a:spcPts val="0"/>
              </a:spcAft>
              <a:buClr>
                <a:srgbClr val="002060"/>
              </a:buClr>
              <a:buSzPts val="800"/>
              <a:buFont typeface="Arial"/>
              <a:buNone/>
            </a:pPr>
            <a:r>
              <a:rPr b="0" i="0" lang="pt-PT" sz="800" u="none" cap="none" strike="noStrike">
                <a:solidFill>
                  <a:srgbClr val="002060"/>
                </a:solidFill>
                <a:latin typeface="Arial"/>
                <a:ea typeface="Arial"/>
                <a:cs typeface="Arial"/>
                <a:sym typeface="Arial"/>
              </a:rPr>
              <a:t>LinkedIn</a:t>
            </a:r>
            <a:r>
              <a:rPr b="0" i="0" lang="pt-PT" sz="800" u="none" cap="none" strike="noStrike">
                <a:solidFill>
                  <a:srgbClr val="7F7F7F"/>
                </a:solidFill>
                <a:latin typeface="Arial"/>
                <a:ea typeface="Arial"/>
                <a:cs typeface="Arial"/>
                <a:sym typeface="Arial"/>
              </a:rPr>
              <a:t>: </a:t>
            </a:r>
            <a:r>
              <a:rPr b="0" i="0" lang="pt-PT" sz="800" u="sng" cap="none" strike="noStrike">
                <a:solidFill>
                  <a:schemeClr val="hlink"/>
                </a:solidFill>
                <a:latin typeface="Arial"/>
                <a:ea typeface="Arial"/>
                <a:cs typeface="Arial"/>
                <a:sym typeface="Arial"/>
                <a:hlinkClick r:id="rId6"/>
              </a:rPr>
              <a:t>https://www.linkedin.com/company/quantum-communications-group-it-av/</a:t>
            </a:r>
            <a:endParaRPr sz="1000"/>
          </a:p>
        </p:txBody>
      </p:sp>
      <p:sp>
        <p:nvSpPr>
          <p:cNvPr id="145" name="Google Shape;145;p20"/>
          <p:cNvSpPr txBox="1"/>
          <p:nvPr/>
        </p:nvSpPr>
        <p:spPr>
          <a:xfrm>
            <a:off x="1082628" y="1289275"/>
            <a:ext cx="4120500" cy="1206300"/>
          </a:xfrm>
          <a:prstGeom prst="rect">
            <a:avLst/>
          </a:prstGeom>
          <a:noFill/>
          <a:ln>
            <a:noFill/>
          </a:ln>
        </p:spPr>
        <p:txBody>
          <a:bodyPr anchorCtr="0" anchor="t" bIns="67500" lIns="67500" spcFirstLastPara="1" rIns="67500" wrap="square" tIns="67500">
            <a:noAutofit/>
          </a:bodyPr>
          <a:lstStyle/>
          <a:p>
            <a:pPr indent="0" lvl="0" marL="0" marR="0" rtl="0" algn="l">
              <a:lnSpc>
                <a:spcPct val="100000"/>
              </a:lnSpc>
              <a:spcBef>
                <a:spcPts val="0"/>
              </a:spcBef>
              <a:spcAft>
                <a:spcPts val="0"/>
              </a:spcAft>
              <a:buClr>
                <a:srgbClr val="44515F"/>
              </a:buClr>
              <a:buSzPts val="3300"/>
              <a:buFont typeface="Arial"/>
              <a:buNone/>
            </a:pPr>
            <a:r>
              <a:rPr b="1" lang="pt-PT" sz="2800">
                <a:solidFill>
                  <a:srgbClr val="44515F"/>
                </a:solidFill>
              </a:rPr>
              <a:t>Key Management Layer</a:t>
            </a:r>
            <a:endParaRPr b="1" sz="2800">
              <a:solidFill>
                <a:srgbClr val="44515F"/>
              </a:solidFill>
            </a:endParaRPr>
          </a:p>
          <a:p>
            <a:pPr indent="0" lvl="0" marL="0" marR="0" rtl="0" algn="l">
              <a:lnSpc>
                <a:spcPct val="100000"/>
              </a:lnSpc>
              <a:spcBef>
                <a:spcPts val="0"/>
              </a:spcBef>
              <a:spcAft>
                <a:spcPts val="0"/>
              </a:spcAft>
              <a:buClr>
                <a:srgbClr val="44515F"/>
              </a:buClr>
              <a:buSzPts val="3300"/>
              <a:buFont typeface="Arial"/>
              <a:buNone/>
            </a:pPr>
            <a:r>
              <a:rPr b="1" lang="pt-PT" sz="2000">
                <a:solidFill>
                  <a:srgbClr val="44515F"/>
                </a:solidFill>
              </a:rPr>
              <a:t>ITU-T Y.3803/3804</a:t>
            </a:r>
            <a:endParaRPr b="1" sz="2000">
              <a:solidFill>
                <a:srgbClr val="44515F"/>
              </a:solidFill>
            </a:endParaRPr>
          </a:p>
        </p:txBody>
      </p:sp>
      <p:sp>
        <p:nvSpPr>
          <p:cNvPr id="146" name="Google Shape;146;p20"/>
          <p:cNvSpPr/>
          <p:nvPr/>
        </p:nvSpPr>
        <p:spPr>
          <a:xfrm>
            <a:off x="1082632" y="2138927"/>
            <a:ext cx="1933200" cy="3000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5386A"/>
              </a:buClr>
              <a:buSzPts val="1500"/>
              <a:buFont typeface="Arial"/>
              <a:buNone/>
            </a:pPr>
            <a:r>
              <a:rPr b="1" lang="pt-PT" sz="1500">
                <a:solidFill>
                  <a:srgbClr val="05386A"/>
                </a:solidFill>
              </a:rPr>
              <a:t>Diogo Matos</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327548" y="109183"/>
            <a:ext cx="8291100" cy="532200"/>
          </a:xfrm>
          <a:prstGeom prst="rect">
            <a:avLst/>
          </a:prstGeom>
        </p:spPr>
        <p:txBody>
          <a:bodyPr anchorCtr="0" anchor="ctr" bIns="67500" lIns="67500" spcFirstLastPara="1" rIns="67500" wrap="square" tIns="67500">
            <a:noAutofit/>
          </a:bodyPr>
          <a:lstStyle/>
          <a:p>
            <a:pPr indent="0" lvl="0" marL="0" rtl="0" algn="l">
              <a:spcBef>
                <a:spcPts val="0"/>
              </a:spcBef>
              <a:spcAft>
                <a:spcPts val="0"/>
              </a:spcAft>
              <a:buNone/>
            </a:pPr>
            <a:r>
              <a:rPr lang="pt-PT"/>
              <a:t>Key relay - key combination</a:t>
            </a:r>
            <a:endParaRPr/>
          </a:p>
        </p:txBody>
      </p:sp>
      <p:sp>
        <p:nvSpPr>
          <p:cNvPr id="204" name="Google Shape;204;p29"/>
          <p:cNvSpPr txBox="1"/>
          <p:nvPr>
            <p:ph idx="1" type="body"/>
          </p:nvPr>
        </p:nvSpPr>
        <p:spPr>
          <a:xfrm>
            <a:off x="654099" y="926300"/>
            <a:ext cx="4524900" cy="3586200"/>
          </a:xfrm>
          <a:prstGeom prst="rect">
            <a:avLst/>
          </a:prstGeom>
        </p:spPr>
        <p:txBody>
          <a:bodyPr anchorCtr="0" anchor="t" bIns="68575" lIns="68575" spcFirstLastPara="1" rIns="68575" wrap="square" tIns="68575">
            <a:noAutofit/>
          </a:bodyPr>
          <a:lstStyle/>
          <a:p>
            <a:pPr indent="-311150" lvl="0" marL="457200" rtl="0" algn="l">
              <a:spcBef>
                <a:spcPts val="200"/>
              </a:spcBef>
              <a:spcAft>
                <a:spcPts val="0"/>
              </a:spcAft>
              <a:buSzPts val="1300"/>
              <a:buChar char="●"/>
            </a:pPr>
            <a:r>
              <a:rPr lang="pt-PT"/>
              <a:t>K</a:t>
            </a:r>
            <a:r>
              <a:rPr baseline="-25000" lang="pt-PT"/>
              <a:t>QKD</a:t>
            </a:r>
            <a:r>
              <a:rPr lang="pt-PT"/>
              <a:t> - </a:t>
            </a:r>
            <a:r>
              <a:rPr lang="pt-PT"/>
              <a:t>quantum</a:t>
            </a:r>
            <a:r>
              <a:rPr lang="pt-PT"/>
              <a:t> key (relayed or not)</a:t>
            </a:r>
            <a:endParaRPr/>
          </a:p>
          <a:p>
            <a:pPr indent="-311150" lvl="0" marL="457200" rtl="0" algn="l">
              <a:spcBef>
                <a:spcPts val="0"/>
              </a:spcBef>
              <a:spcAft>
                <a:spcPts val="0"/>
              </a:spcAft>
              <a:buSzPts val="1300"/>
              <a:buChar char="●"/>
            </a:pPr>
            <a:r>
              <a:rPr lang="pt-PT"/>
              <a:t>K</a:t>
            </a:r>
            <a:r>
              <a:rPr baseline="-25000" lang="pt-PT"/>
              <a:t>n</a:t>
            </a:r>
            <a:r>
              <a:rPr lang="pt-PT"/>
              <a:t> - key (always smaller than </a:t>
            </a:r>
            <a:r>
              <a:rPr lang="pt-PT"/>
              <a:t>K</a:t>
            </a:r>
            <a:r>
              <a:rPr baseline="-25000" lang="pt-PT"/>
              <a:t>QKD</a:t>
            </a:r>
            <a:r>
              <a:rPr lang="pt-PT"/>
              <a:t> </a:t>
            </a:r>
            <a:r>
              <a:rPr lang="pt-PT"/>
              <a:t>) provided by any kind of method allowing the exchange of symmetric keys between two nodes, including cryptographic means and physical means</a:t>
            </a:r>
            <a:endParaRPr/>
          </a:p>
          <a:p>
            <a:pPr indent="0" lvl="0" marL="457200" rtl="0" algn="l">
              <a:spcBef>
                <a:spcPts val="400"/>
              </a:spcBef>
              <a:spcAft>
                <a:spcPts val="0"/>
              </a:spcAft>
              <a:buNone/>
            </a:pPr>
            <a:r>
              <a:t/>
            </a:r>
            <a:endParaRPr/>
          </a:p>
          <a:p>
            <a:pPr indent="0" lvl="0" marL="0" rtl="0" algn="l">
              <a:spcBef>
                <a:spcPts val="400"/>
              </a:spcBef>
              <a:spcAft>
                <a:spcPts val="400"/>
              </a:spcAft>
              <a:buNone/>
            </a:pPr>
            <a:r>
              <a:rPr lang="pt-PT"/>
              <a:t>The key combiner can be as simple as a XOR operation between all the input keys</a:t>
            </a:r>
            <a:endParaRPr/>
          </a:p>
        </p:txBody>
      </p:sp>
      <p:pic>
        <p:nvPicPr>
          <p:cNvPr id="205" name="Google Shape;205;p29"/>
          <p:cNvPicPr preferRelativeResize="0"/>
          <p:nvPr/>
        </p:nvPicPr>
        <p:blipFill>
          <a:blip r:embed="rId3">
            <a:alphaModFix/>
          </a:blip>
          <a:stretch>
            <a:fillRect/>
          </a:stretch>
        </p:blipFill>
        <p:spPr>
          <a:xfrm>
            <a:off x="5103913" y="1052500"/>
            <a:ext cx="3514725" cy="3038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327548" y="109183"/>
            <a:ext cx="8291100" cy="532200"/>
          </a:xfrm>
          <a:prstGeom prst="rect">
            <a:avLst/>
          </a:prstGeom>
        </p:spPr>
        <p:txBody>
          <a:bodyPr anchorCtr="0" anchor="ctr" bIns="67500" lIns="67500" spcFirstLastPara="1" rIns="67500" wrap="square" tIns="67500">
            <a:noAutofit/>
          </a:bodyPr>
          <a:lstStyle/>
          <a:p>
            <a:pPr indent="0" lvl="0" marL="0" rtl="0" algn="l">
              <a:spcBef>
                <a:spcPts val="0"/>
              </a:spcBef>
              <a:spcAft>
                <a:spcPts val="0"/>
              </a:spcAft>
              <a:buNone/>
            </a:pPr>
            <a:r>
              <a:rPr lang="pt-PT" sz="2500"/>
              <a:t>Key relay - rerouting</a:t>
            </a:r>
            <a:endParaRPr/>
          </a:p>
        </p:txBody>
      </p:sp>
      <p:sp>
        <p:nvSpPr>
          <p:cNvPr id="211" name="Google Shape;211;p30"/>
          <p:cNvSpPr txBox="1"/>
          <p:nvPr>
            <p:ph idx="1" type="body"/>
          </p:nvPr>
        </p:nvSpPr>
        <p:spPr>
          <a:xfrm>
            <a:off x="980948" y="926306"/>
            <a:ext cx="7638000" cy="3586200"/>
          </a:xfrm>
          <a:prstGeom prst="rect">
            <a:avLst/>
          </a:prstGeom>
        </p:spPr>
        <p:txBody>
          <a:bodyPr anchorCtr="0" anchor="t" bIns="68575" lIns="68575" spcFirstLastPara="1" rIns="68575" wrap="square" tIns="68575">
            <a:noAutofit/>
          </a:bodyPr>
          <a:lstStyle/>
          <a:p>
            <a:pPr indent="0" lvl="0" marL="0" rtl="0" algn="l">
              <a:spcBef>
                <a:spcPts val="200"/>
              </a:spcBef>
              <a:spcAft>
                <a:spcPts val="0"/>
              </a:spcAft>
              <a:buNone/>
            </a:pPr>
            <a:r>
              <a:rPr lang="pt-PT">
                <a:solidFill>
                  <a:srgbClr val="0070C0"/>
                </a:solidFill>
              </a:rPr>
              <a:t>Rerouting of key relay should be carried out, depending on the status of the key management layer</a:t>
            </a:r>
            <a:endParaRPr>
              <a:solidFill>
                <a:srgbClr val="0070C0"/>
              </a:solidFill>
            </a:endParaRPr>
          </a:p>
          <a:p>
            <a:pPr indent="0" lvl="0" marL="0" rtl="0" algn="l">
              <a:spcBef>
                <a:spcPts val="400"/>
              </a:spcBef>
              <a:spcAft>
                <a:spcPts val="0"/>
              </a:spcAft>
              <a:buNone/>
            </a:pPr>
            <a:r>
              <a:rPr lang="pt-PT">
                <a:solidFill>
                  <a:srgbClr val="0070C0"/>
                </a:solidFill>
              </a:rPr>
              <a:t>or the quantum layer, to try to ensure continued availability of key supply.</a:t>
            </a:r>
            <a:endParaRPr>
              <a:solidFill>
                <a:srgbClr val="0070C0"/>
              </a:solidFill>
            </a:endParaRPr>
          </a:p>
          <a:p>
            <a:pPr indent="0" lvl="0" marL="0" rtl="0" algn="l">
              <a:spcBef>
                <a:spcPts val="400"/>
              </a:spcBef>
              <a:spcAft>
                <a:spcPts val="0"/>
              </a:spcAft>
              <a:buNone/>
            </a:pPr>
            <a:r>
              <a:t/>
            </a:r>
            <a:endParaRPr>
              <a:solidFill>
                <a:srgbClr val="0070C0"/>
              </a:solidFill>
            </a:endParaRPr>
          </a:p>
          <a:p>
            <a:pPr indent="0" lvl="0" marL="0" rtl="0" algn="l">
              <a:spcBef>
                <a:spcPts val="400"/>
              </a:spcBef>
              <a:spcAft>
                <a:spcPts val="0"/>
              </a:spcAft>
              <a:buNone/>
            </a:pPr>
            <a:r>
              <a:rPr lang="pt-PT">
                <a:solidFill>
                  <a:srgbClr val="828A8D"/>
                </a:solidFill>
              </a:rPr>
              <a:t>The QKDN controller acquires the information on key management (consumption rates, link status, etc) as well as status information of the QKD module and optionally of the QKD link from the QKD modules. </a:t>
            </a:r>
            <a:endParaRPr>
              <a:solidFill>
                <a:srgbClr val="828A8D"/>
              </a:solidFill>
            </a:endParaRPr>
          </a:p>
          <a:p>
            <a:pPr indent="0" lvl="0" marL="0" rtl="0" algn="l">
              <a:spcBef>
                <a:spcPts val="400"/>
              </a:spcBef>
              <a:spcAft>
                <a:spcPts val="0"/>
              </a:spcAft>
              <a:buNone/>
            </a:pPr>
            <a:r>
              <a:t/>
            </a:r>
            <a:endParaRPr>
              <a:solidFill>
                <a:srgbClr val="828A8D"/>
              </a:solidFill>
            </a:endParaRPr>
          </a:p>
          <a:p>
            <a:pPr indent="0" lvl="0" marL="0" rtl="0" algn="l">
              <a:spcBef>
                <a:spcPts val="400"/>
              </a:spcBef>
              <a:spcAft>
                <a:spcPts val="0"/>
              </a:spcAft>
              <a:buNone/>
            </a:pPr>
            <a:r>
              <a:rPr lang="pt-PT">
                <a:solidFill>
                  <a:srgbClr val="828A8D"/>
                </a:solidFill>
              </a:rPr>
              <a:t>Rerouting methods directed from the QKDN controller:</a:t>
            </a:r>
            <a:endParaRPr>
              <a:solidFill>
                <a:srgbClr val="828A8D"/>
              </a:solidFill>
            </a:endParaRPr>
          </a:p>
          <a:p>
            <a:pPr indent="-311150" lvl="0" marL="457200" rtl="0" algn="l">
              <a:spcBef>
                <a:spcPts val="400"/>
              </a:spcBef>
              <a:spcAft>
                <a:spcPts val="0"/>
              </a:spcAft>
              <a:buClr>
                <a:srgbClr val="828A8D"/>
              </a:buClr>
              <a:buSzPts val="1300"/>
              <a:buChar char="●"/>
            </a:pPr>
            <a:r>
              <a:rPr b="1" lang="pt-PT">
                <a:solidFill>
                  <a:srgbClr val="828A8D"/>
                </a:solidFill>
              </a:rPr>
              <a:t>Manual</a:t>
            </a:r>
            <a:r>
              <a:rPr lang="pt-PT">
                <a:solidFill>
                  <a:srgbClr val="828A8D"/>
                </a:solidFill>
              </a:rPr>
              <a:t>: A key relay route is set manually on the KMAs;</a:t>
            </a:r>
            <a:endParaRPr>
              <a:solidFill>
                <a:srgbClr val="828A8D"/>
              </a:solidFill>
            </a:endParaRPr>
          </a:p>
          <a:p>
            <a:pPr indent="-311150" lvl="0" marL="457200" rtl="0" algn="l">
              <a:spcBef>
                <a:spcPts val="0"/>
              </a:spcBef>
              <a:spcAft>
                <a:spcPts val="0"/>
              </a:spcAft>
              <a:buClr>
                <a:srgbClr val="828A8D"/>
              </a:buClr>
              <a:buSzPts val="1300"/>
              <a:buChar char="●"/>
            </a:pPr>
            <a:r>
              <a:rPr b="1" lang="pt-PT">
                <a:solidFill>
                  <a:srgbClr val="828A8D"/>
                </a:solidFill>
              </a:rPr>
              <a:t>Fixed rate</a:t>
            </a:r>
            <a:r>
              <a:rPr lang="pt-PT">
                <a:solidFill>
                  <a:srgbClr val="828A8D"/>
                </a:solidFill>
              </a:rPr>
              <a:t>: Based on the key generation rates of the QKD links;</a:t>
            </a:r>
            <a:endParaRPr>
              <a:solidFill>
                <a:srgbClr val="828A8D"/>
              </a:solidFill>
            </a:endParaRPr>
          </a:p>
          <a:p>
            <a:pPr indent="-311150" lvl="0" marL="457200" rtl="0" algn="l">
              <a:spcBef>
                <a:spcPts val="0"/>
              </a:spcBef>
              <a:spcAft>
                <a:spcPts val="0"/>
              </a:spcAft>
              <a:buClr>
                <a:srgbClr val="828A8D"/>
              </a:buClr>
              <a:buSzPts val="1300"/>
              <a:buChar char="●"/>
            </a:pPr>
            <a:r>
              <a:rPr b="1" lang="pt-PT">
                <a:solidFill>
                  <a:srgbClr val="828A8D"/>
                </a:solidFill>
              </a:rPr>
              <a:t>Data-traffic adaptive</a:t>
            </a:r>
            <a:r>
              <a:rPr lang="pt-PT">
                <a:solidFill>
                  <a:srgbClr val="828A8D"/>
                </a:solidFill>
              </a:rPr>
              <a:t>: The KMAs perform key relay automatically based on recent statistical records of key relay traffic;</a:t>
            </a:r>
            <a:endParaRPr>
              <a:solidFill>
                <a:srgbClr val="828A8D"/>
              </a:solidFill>
            </a:endParaRPr>
          </a:p>
          <a:p>
            <a:pPr indent="-311150" lvl="0" marL="457200" rtl="0" algn="l">
              <a:spcBef>
                <a:spcPts val="0"/>
              </a:spcBef>
              <a:spcAft>
                <a:spcPts val="0"/>
              </a:spcAft>
              <a:buClr>
                <a:srgbClr val="828A8D"/>
              </a:buClr>
              <a:buSzPts val="1300"/>
              <a:buChar char="●"/>
            </a:pPr>
            <a:r>
              <a:rPr b="1" lang="pt-PT">
                <a:solidFill>
                  <a:srgbClr val="828A8D"/>
                </a:solidFill>
              </a:rPr>
              <a:t>Scheduled</a:t>
            </a:r>
            <a:r>
              <a:rPr lang="pt-PT">
                <a:solidFill>
                  <a:srgbClr val="828A8D"/>
                </a:solidFill>
              </a:rPr>
              <a:t>: When it is possible to predict changes of a certain condition key relay is scheduled in advance.</a:t>
            </a:r>
            <a:endParaRPr>
              <a:solidFill>
                <a:srgbClr val="828A8D"/>
              </a:solidFill>
            </a:endParaRPr>
          </a:p>
          <a:p>
            <a:pPr indent="0" lvl="0" marL="0" rtl="0" algn="l">
              <a:spcBef>
                <a:spcPts val="400"/>
              </a:spcBef>
              <a:spcAft>
                <a:spcPts val="0"/>
              </a:spcAft>
              <a:buNone/>
            </a:pPr>
            <a:r>
              <a:t/>
            </a:r>
            <a:endParaRPr>
              <a:solidFill>
                <a:srgbClr val="0070C0"/>
              </a:solidFill>
            </a:endParaRPr>
          </a:p>
          <a:p>
            <a:pPr indent="0" lvl="0" marL="0" rtl="0" algn="l">
              <a:spcBef>
                <a:spcPts val="400"/>
              </a:spcBef>
              <a:spcAft>
                <a:spcPts val="400"/>
              </a:spcAft>
              <a:buNone/>
            </a:pPr>
            <a:r>
              <a:t/>
            </a:r>
            <a:endParaRPr>
              <a:solidFill>
                <a:srgbClr val="0070C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327548" y="109183"/>
            <a:ext cx="8291100" cy="532200"/>
          </a:xfrm>
          <a:prstGeom prst="rect">
            <a:avLst/>
          </a:prstGeom>
        </p:spPr>
        <p:txBody>
          <a:bodyPr anchorCtr="0" anchor="ctr" bIns="67500" lIns="67500" spcFirstLastPara="1" rIns="67500" wrap="square" tIns="67500">
            <a:noAutofit/>
          </a:bodyPr>
          <a:lstStyle/>
          <a:p>
            <a:pPr indent="0" lvl="0" marL="0" rtl="0" algn="l">
              <a:spcBef>
                <a:spcPts val="0"/>
              </a:spcBef>
              <a:spcAft>
                <a:spcPts val="0"/>
              </a:spcAft>
              <a:buNone/>
            </a:pPr>
            <a:r>
              <a:rPr lang="pt-PT"/>
              <a:t>Key supply from KSAs to cryptographic applications</a:t>
            </a:r>
            <a:endParaRPr/>
          </a:p>
        </p:txBody>
      </p:sp>
      <p:sp>
        <p:nvSpPr>
          <p:cNvPr id="217" name="Google Shape;217;p31"/>
          <p:cNvSpPr txBox="1"/>
          <p:nvPr>
            <p:ph idx="1" type="body"/>
          </p:nvPr>
        </p:nvSpPr>
        <p:spPr>
          <a:xfrm>
            <a:off x="980948" y="926306"/>
            <a:ext cx="7638000" cy="3586200"/>
          </a:xfrm>
          <a:prstGeom prst="rect">
            <a:avLst/>
          </a:prstGeom>
        </p:spPr>
        <p:txBody>
          <a:bodyPr anchorCtr="0" anchor="t" bIns="68575" lIns="68575" spcFirstLastPara="1" rIns="68575" wrap="square" tIns="68575">
            <a:noAutofit/>
          </a:bodyPr>
          <a:lstStyle/>
          <a:p>
            <a:pPr indent="-311150" lvl="0" marL="457200" rtl="0" algn="l">
              <a:spcBef>
                <a:spcPts val="200"/>
              </a:spcBef>
              <a:spcAft>
                <a:spcPts val="0"/>
              </a:spcAft>
              <a:buSzPts val="1300"/>
              <a:buChar char="●"/>
            </a:pPr>
            <a:r>
              <a:rPr lang="pt-PT"/>
              <a:t>KMA sends the key to the KSA;</a:t>
            </a:r>
            <a:endParaRPr/>
          </a:p>
          <a:p>
            <a:pPr indent="-311150" lvl="0" marL="457200" rtl="0" algn="l">
              <a:spcBef>
                <a:spcPts val="0"/>
              </a:spcBef>
              <a:spcAft>
                <a:spcPts val="0"/>
              </a:spcAft>
              <a:buSzPts val="1300"/>
              <a:buChar char="●"/>
            </a:pPr>
            <a:r>
              <a:rPr lang="pt-PT"/>
              <a:t>KMA records its metadata in its storage, and may send metadata to the QKDN manager;</a:t>
            </a:r>
            <a:endParaRPr/>
          </a:p>
          <a:p>
            <a:pPr indent="-311150" lvl="0" marL="457200" rtl="0" algn="l">
              <a:spcBef>
                <a:spcPts val="0"/>
              </a:spcBef>
              <a:spcAft>
                <a:spcPts val="0"/>
              </a:spcAft>
              <a:buSzPts val="1300"/>
              <a:buChar char="●"/>
            </a:pPr>
            <a:r>
              <a:rPr lang="pt-PT"/>
              <a:t>KSA might retain some metadata such as the cryptographic application name, application source and destination IDs, KSA-key ID, and KSA-key length and supply timestamp;</a:t>
            </a:r>
            <a:endParaRPr/>
          </a:p>
          <a:p>
            <a:pPr indent="-311150" lvl="0" marL="457200" rtl="0" algn="l">
              <a:spcBef>
                <a:spcPts val="0"/>
              </a:spcBef>
              <a:spcAft>
                <a:spcPts val="0"/>
              </a:spcAft>
              <a:buSzPts val="1300"/>
              <a:buChar char="●"/>
            </a:pPr>
            <a:r>
              <a:rPr lang="pt-PT"/>
              <a:t>Finally, before delivering the key to the app, each KSA of the node pair need to verify if the key is </a:t>
            </a:r>
            <a:r>
              <a:rPr lang="pt-PT"/>
              <a:t>exactly</a:t>
            </a:r>
            <a:r>
              <a:rPr lang="pt-PT"/>
              <a:t> the same. It’s done by comparing the KSA-key ID and the hash of key.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327548" y="109183"/>
            <a:ext cx="8291100" cy="532200"/>
          </a:xfrm>
          <a:prstGeom prst="rect">
            <a:avLst/>
          </a:prstGeom>
        </p:spPr>
        <p:txBody>
          <a:bodyPr anchorCtr="0" anchor="ctr" bIns="67500" lIns="67500" spcFirstLastPara="1" rIns="67500" wrap="square" tIns="67500">
            <a:noAutofit/>
          </a:bodyPr>
          <a:lstStyle/>
          <a:p>
            <a:pPr indent="0" lvl="0" marL="0" rtl="0" algn="l">
              <a:spcBef>
                <a:spcPts val="0"/>
              </a:spcBef>
              <a:spcAft>
                <a:spcPts val="0"/>
              </a:spcAft>
              <a:buNone/>
            </a:pPr>
            <a:r>
              <a:rPr lang="pt-PT"/>
              <a:t>Functional elements</a:t>
            </a:r>
            <a:endParaRPr/>
          </a:p>
        </p:txBody>
      </p:sp>
      <p:sp>
        <p:nvSpPr>
          <p:cNvPr id="152" name="Google Shape;152;p21"/>
          <p:cNvSpPr txBox="1"/>
          <p:nvPr>
            <p:ph idx="1" type="body"/>
          </p:nvPr>
        </p:nvSpPr>
        <p:spPr>
          <a:xfrm>
            <a:off x="980948" y="926306"/>
            <a:ext cx="7638000" cy="3586200"/>
          </a:xfrm>
          <a:prstGeom prst="rect">
            <a:avLst/>
          </a:prstGeom>
        </p:spPr>
        <p:txBody>
          <a:bodyPr anchorCtr="0" anchor="t" bIns="68575" lIns="68575" spcFirstLastPara="1" rIns="68575" wrap="square" tIns="68575">
            <a:noAutofit/>
          </a:bodyPr>
          <a:lstStyle/>
          <a:p>
            <a:pPr indent="0" lvl="0" marL="0" rtl="0" algn="l">
              <a:spcBef>
                <a:spcPts val="200"/>
              </a:spcBef>
              <a:spcAft>
                <a:spcPts val="400"/>
              </a:spcAft>
              <a:buNone/>
            </a:pPr>
            <a:r>
              <a:t/>
            </a:r>
            <a:endParaRPr/>
          </a:p>
        </p:txBody>
      </p:sp>
      <p:pic>
        <p:nvPicPr>
          <p:cNvPr id="153" name="Google Shape;153;p21"/>
          <p:cNvPicPr preferRelativeResize="0"/>
          <p:nvPr/>
        </p:nvPicPr>
        <p:blipFill>
          <a:blip r:embed="rId3">
            <a:alphaModFix/>
          </a:blip>
          <a:stretch>
            <a:fillRect/>
          </a:stretch>
        </p:blipFill>
        <p:spPr>
          <a:xfrm>
            <a:off x="2856950" y="579738"/>
            <a:ext cx="3886000" cy="39840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327548" y="109183"/>
            <a:ext cx="8291100" cy="532200"/>
          </a:xfrm>
          <a:prstGeom prst="rect">
            <a:avLst/>
          </a:prstGeom>
        </p:spPr>
        <p:txBody>
          <a:bodyPr anchorCtr="0" anchor="ctr" bIns="67500" lIns="67500" spcFirstLastPara="1" rIns="67500" wrap="square" tIns="67500">
            <a:noAutofit/>
          </a:bodyPr>
          <a:lstStyle/>
          <a:p>
            <a:pPr indent="0" lvl="0" marL="0" rtl="0" algn="l">
              <a:spcBef>
                <a:spcPts val="0"/>
              </a:spcBef>
              <a:spcAft>
                <a:spcPts val="0"/>
              </a:spcAft>
              <a:buNone/>
            </a:pPr>
            <a:r>
              <a:rPr lang="pt-PT"/>
              <a:t>Main entities</a:t>
            </a:r>
            <a:endParaRPr/>
          </a:p>
        </p:txBody>
      </p:sp>
      <p:sp>
        <p:nvSpPr>
          <p:cNvPr id="159" name="Google Shape;159;p22"/>
          <p:cNvSpPr txBox="1"/>
          <p:nvPr/>
        </p:nvSpPr>
        <p:spPr>
          <a:xfrm>
            <a:off x="766900" y="806575"/>
            <a:ext cx="7027800" cy="14853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10000"/>
              </a:lnSpc>
              <a:spcBef>
                <a:spcPts val="200"/>
              </a:spcBef>
              <a:spcAft>
                <a:spcPts val="0"/>
              </a:spcAft>
              <a:buClr>
                <a:srgbClr val="828A8D"/>
              </a:buClr>
              <a:buSzPts val="1300"/>
              <a:buChar char="●"/>
            </a:pPr>
            <a:r>
              <a:rPr lang="pt-PT" sz="1300">
                <a:solidFill>
                  <a:srgbClr val="828A8D"/>
                </a:solidFill>
              </a:rPr>
              <a:t>KMA (Key Management Agent) - it receives keys from QKD modules, and interconnects the QKD nodes by key relay;</a:t>
            </a:r>
            <a:endParaRPr sz="1300">
              <a:solidFill>
                <a:srgbClr val="828A8D"/>
              </a:solidFill>
            </a:endParaRPr>
          </a:p>
          <a:p>
            <a:pPr indent="-311150" lvl="0" marL="457200" marR="0" rtl="0" algn="l">
              <a:lnSpc>
                <a:spcPct val="110000"/>
              </a:lnSpc>
              <a:spcBef>
                <a:spcPts val="0"/>
              </a:spcBef>
              <a:spcAft>
                <a:spcPts val="0"/>
              </a:spcAft>
              <a:buClr>
                <a:srgbClr val="828A8D"/>
              </a:buClr>
              <a:buSzPts val="1300"/>
              <a:buChar char="●"/>
            </a:pPr>
            <a:r>
              <a:rPr lang="pt-PT" sz="1300">
                <a:solidFill>
                  <a:srgbClr val="828A8D"/>
                </a:solidFill>
              </a:rPr>
              <a:t>KSA (Key Supply Agent) - interfaces with the cryptographic application, realizing the function of key supply;</a:t>
            </a:r>
            <a:endParaRPr sz="1300">
              <a:solidFill>
                <a:srgbClr val="828A8D"/>
              </a:solidFill>
            </a:endParaRPr>
          </a:p>
          <a:p>
            <a:pPr indent="-311150" lvl="0" marL="457200" marR="0" rtl="0" algn="l">
              <a:lnSpc>
                <a:spcPct val="110000"/>
              </a:lnSpc>
              <a:spcBef>
                <a:spcPts val="0"/>
              </a:spcBef>
              <a:spcAft>
                <a:spcPts val="0"/>
              </a:spcAft>
              <a:buClr>
                <a:srgbClr val="828A8D"/>
              </a:buClr>
              <a:buSzPts val="1300"/>
              <a:buChar char="●"/>
            </a:pPr>
            <a:r>
              <a:rPr lang="pt-PT" sz="1300">
                <a:solidFill>
                  <a:srgbClr val="828A8D"/>
                </a:solidFill>
              </a:rPr>
              <a:t>QKDN controller - controls the quantum layer, the key management layer, and supports the functions of the QKDN management layer and the service layer.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327548" y="109183"/>
            <a:ext cx="8291100" cy="532200"/>
          </a:xfrm>
          <a:prstGeom prst="rect">
            <a:avLst/>
          </a:prstGeom>
        </p:spPr>
        <p:txBody>
          <a:bodyPr anchorCtr="0" anchor="ctr" bIns="67500" lIns="67500" spcFirstLastPara="1" rIns="67500" wrap="square" tIns="67500">
            <a:noAutofit/>
          </a:bodyPr>
          <a:lstStyle/>
          <a:p>
            <a:pPr indent="0" lvl="0" marL="0" rtl="0" algn="l">
              <a:spcBef>
                <a:spcPts val="0"/>
              </a:spcBef>
              <a:spcAft>
                <a:spcPts val="0"/>
              </a:spcAft>
              <a:buNone/>
            </a:pPr>
            <a:r>
              <a:rPr lang="pt-PT"/>
              <a:t>QKDN controller</a:t>
            </a:r>
            <a:endParaRPr/>
          </a:p>
        </p:txBody>
      </p:sp>
      <p:sp>
        <p:nvSpPr>
          <p:cNvPr id="165" name="Google Shape;165;p23"/>
          <p:cNvSpPr txBox="1"/>
          <p:nvPr>
            <p:ph idx="1" type="body"/>
          </p:nvPr>
        </p:nvSpPr>
        <p:spPr>
          <a:xfrm>
            <a:off x="980948" y="926306"/>
            <a:ext cx="7638000" cy="3586200"/>
          </a:xfrm>
          <a:prstGeom prst="rect">
            <a:avLst/>
          </a:prstGeom>
        </p:spPr>
        <p:txBody>
          <a:bodyPr anchorCtr="0" anchor="t" bIns="68575" lIns="68575" spcFirstLastPara="1" rIns="68575" wrap="square" tIns="68575">
            <a:noAutofit/>
          </a:bodyPr>
          <a:lstStyle/>
          <a:p>
            <a:pPr indent="-311150" lvl="0" marL="457200" rtl="0" algn="l">
              <a:spcBef>
                <a:spcPts val="200"/>
              </a:spcBef>
              <a:spcAft>
                <a:spcPts val="0"/>
              </a:spcAft>
              <a:buSzPts val="1300"/>
              <a:buChar char="●"/>
            </a:pPr>
            <a:r>
              <a:rPr lang="pt-PT"/>
              <a:t>C</a:t>
            </a:r>
            <a:r>
              <a:rPr lang="pt-PT"/>
              <a:t>ontrols the quantum layer, the key management layer, and supports the functions of the QKDN management layer and the service layer;</a:t>
            </a:r>
            <a:endParaRPr/>
          </a:p>
          <a:p>
            <a:pPr indent="-311150" lvl="0" marL="457200" rtl="0" algn="l">
              <a:spcBef>
                <a:spcPts val="0"/>
              </a:spcBef>
              <a:spcAft>
                <a:spcPts val="0"/>
              </a:spcAft>
              <a:buSzPts val="1300"/>
              <a:buChar char="●"/>
            </a:pPr>
            <a:r>
              <a:rPr lang="pt-PT"/>
              <a:t>The QKDN controller performs the following functions:</a:t>
            </a:r>
            <a:endParaRPr/>
          </a:p>
          <a:p>
            <a:pPr indent="-311150" lvl="1" marL="914400" rtl="0" algn="l">
              <a:spcBef>
                <a:spcPts val="0"/>
              </a:spcBef>
              <a:spcAft>
                <a:spcPts val="0"/>
              </a:spcAft>
              <a:buSzPts val="1300"/>
              <a:buChar char="○"/>
            </a:pPr>
            <a:r>
              <a:rPr lang="pt-PT"/>
              <a:t>Routing </a:t>
            </a:r>
            <a:r>
              <a:rPr lang="pt-PT"/>
              <a:t>control</a:t>
            </a:r>
            <a:endParaRPr/>
          </a:p>
          <a:p>
            <a:pPr indent="-311150" lvl="1" marL="914400" rtl="0" algn="l">
              <a:spcBef>
                <a:spcPts val="0"/>
              </a:spcBef>
              <a:spcAft>
                <a:spcPts val="0"/>
              </a:spcAft>
              <a:buSzPts val="1300"/>
              <a:buChar char="○"/>
            </a:pPr>
            <a:r>
              <a:rPr lang="pt-PT"/>
              <a:t>Configuration control</a:t>
            </a:r>
            <a:endParaRPr/>
          </a:p>
          <a:p>
            <a:pPr indent="-311150" lvl="1" marL="914400" rtl="0" algn="l">
              <a:spcBef>
                <a:spcPts val="0"/>
              </a:spcBef>
              <a:spcAft>
                <a:spcPts val="0"/>
              </a:spcAft>
              <a:buSzPts val="1300"/>
              <a:buChar char="○"/>
            </a:pPr>
            <a:r>
              <a:rPr lang="pt-PT"/>
              <a:t>Policy-based control</a:t>
            </a:r>
            <a:endParaRPr/>
          </a:p>
          <a:p>
            <a:pPr indent="-311150" lvl="1" marL="914400" rtl="0" algn="l">
              <a:spcBef>
                <a:spcPts val="0"/>
              </a:spcBef>
              <a:spcAft>
                <a:spcPts val="0"/>
              </a:spcAft>
              <a:buSzPts val="1300"/>
              <a:buChar char="○"/>
            </a:pPr>
            <a:r>
              <a:rPr lang="pt-PT"/>
              <a:t>Access control</a:t>
            </a:r>
            <a:endParaRPr/>
          </a:p>
          <a:p>
            <a:pPr indent="-311150" lvl="1" marL="914400" rtl="0" algn="l">
              <a:spcBef>
                <a:spcPts val="0"/>
              </a:spcBef>
              <a:spcAft>
                <a:spcPts val="0"/>
              </a:spcAft>
              <a:buSzPts val="1300"/>
              <a:buChar char="○"/>
            </a:pPr>
            <a:r>
              <a:rPr lang="pt-PT"/>
              <a:t>Session control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327548" y="109183"/>
            <a:ext cx="8291100" cy="532200"/>
          </a:xfrm>
          <a:prstGeom prst="rect">
            <a:avLst/>
          </a:prstGeom>
        </p:spPr>
        <p:txBody>
          <a:bodyPr anchorCtr="0" anchor="ctr" bIns="67500" lIns="67500" spcFirstLastPara="1" rIns="67500" wrap="square" tIns="67500">
            <a:noAutofit/>
          </a:bodyPr>
          <a:lstStyle/>
          <a:p>
            <a:pPr indent="0" lvl="0" marL="0" rtl="0" algn="l">
              <a:spcBef>
                <a:spcPts val="0"/>
              </a:spcBef>
              <a:spcAft>
                <a:spcPts val="0"/>
              </a:spcAft>
              <a:buNone/>
            </a:pPr>
            <a:r>
              <a:rPr lang="pt-PT" sz="2500"/>
              <a:t>KEY ACQUISITION &amp; AUTH &amp; STORAGE</a:t>
            </a:r>
            <a:endParaRPr sz="2500"/>
          </a:p>
        </p:txBody>
      </p:sp>
      <p:sp>
        <p:nvSpPr>
          <p:cNvPr id="171" name="Google Shape;171;p24"/>
          <p:cNvSpPr txBox="1"/>
          <p:nvPr>
            <p:ph idx="1" type="body"/>
          </p:nvPr>
        </p:nvSpPr>
        <p:spPr>
          <a:xfrm>
            <a:off x="980948" y="841681"/>
            <a:ext cx="7638000" cy="3586200"/>
          </a:xfrm>
          <a:prstGeom prst="rect">
            <a:avLst/>
          </a:prstGeom>
        </p:spPr>
        <p:txBody>
          <a:bodyPr anchorCtr="0" anchor="t" bIns="68575" lIns="68575" spcFirstLastPara="1" rIns="68575" wrap="square" tIns="68575">
            <a:noAutofit/>
          </a:bodyPr>
          <a:lstStyle/>
          <a:p>
            <a:pPr indent="-311150" lvl="0" marL="457200" rtl="0" algn="l">
              <a:spcBef>
                <a:spcPts val="200"/>
              </a:spcBef>
              <a:spcAft>
                <a:spcPts val="0"/>
              </a:spcAft>
              <a:buClr>
                <a:srgbClr val="808080"/>
              </a:buClr>
              <a:buSzPts val="1300"/>
              <a:buAutoNum type="arabicPeriod"/>
            </a:pPr>
            <a:r>
              <a:rPr lang="pt-PT">
                <a:solidFill>
                  <a:srgbClr val="808080"/>
                </a:solidFill>
              </a:rPr>
              <a:t>KMA receives QKD-key file (key material + metadata) and stores it in a temporary buffer;</a:t>
            </a:r>
            <a:endParaRPr>
              <a:solidFill>
                <a:srgbClr val="808080"/>
              </a:solidFill>
            </a:endParaRPr>
          </a:p>
          <a:p>
            <a:pPr indent="-311150" lvl="0" marL="457200" rtl="0" algn="l">
              <a:spcBef>
                <a:spcPts val="0"/>
              </a:spcBef>
              <a:spcAft>
                <a:spcPts val="0"/>
              </a:spcAft>
              <a:buClr>
                <a:srgbClr val="808080"/>
              </a:buClr>
              <a:buSzPts val="1300"/>
              <a:buAutoNum type="arabicPeriod"/>
            </a:pPr>
            <a:r>
              <a:rPr lang="pt-PT">
                <a:solidFill>
                  <a:srgbClr val="808080"/>
                </a:solidFill>
              </a:rPr>
              <a:t>One KMA of the pair sends to the matching KMA a key authentication request by sending the hash value of the key file and the key id;</a:t>
            </a:r>
            <a:endParaRPr>
              <a:solidFill>
                <a:srgbClr val="808080"/>
              </a:solidFill>
            </a:endParaRPr>
          </a:p>
          <a:p>
            <a:pPr indent="-311150" lvl="0" marL="457200" rtl="0" algn="l">
              <a:spcBef>
                <a:spcPts val="0"/>
              </a:spcBef>
              <a:spcAft>
                <a:spcPts val="0"/>
              </a:spcAft>
              <a:buClr>
                <a:srgbClr val="808080"/>
              </a:buClr>
              <a:buSzPts val="1300"/>
              <a:buAutoNum type="arabicPeriod"/>
            </a:pPr>
            <a:r>
              <a:rPr lang="pt-PT">
                <a:solidFill>
                  <a:srgbClr val="808080"/>
                </a:solidFill>
              </a:rPr>
              <a:t>The other KMA compares the hash value with the one computed by itself. If the code coincide with each other, sends a </a:t>
            </a:r>
            <a:r>
              <a:rPr lang="pt-PT">
                <a:solidFill>
                  <a:srgbClr val="808080"/>
                </a:solidFill>
              </a:rPr>
              <a:t>successful</a:t>
            </a:r>
            <a:r>
              <a:rPr lang="pt-PT">
                <a:solidFill>
                  <a:srgbClr val="808080"/>
                </a:solidFill>
              </a:rPr>
              <a:t> auth message back;</a:t>
            </a:r>
            <a:endParaRPr>
              <a:solidFill>
                <a:srgbClr val="808080"/>
              </a:solidFill>
            </a:endParaRPr>
          </a:p>
          <a:p>
            <a:pPr indent="-311150" lvl="0" marL="457200" rtl="0" algn="l">
              <a:spcBef>
                <a:spcPts val="0"/>
              </a:spcBef>
              <a:spcAft>
                <a:spcPts val="0"/>
              </a:spcAft>
              <a:buClr>
                <a:srgbClr val="808080"/>
              </a:buClr>
              <a:buSzPts val="1300"/>
              <a:buAutoNum type="arabicPeriod"/>
            </a:pPr>
            <a:r>
              <a:rPr lang="pt-PT">
                <a:solidFill>
                  <a:srgbClr val="808080"/>
                </a:solidFill>
              </a:rPr>
              <a:t>Both store the buffered keys as key data.</a:t>
            </a:r>
            <a:endParaRPr>
              <a:solidFill>
                <a:srgbClr val="808080"/>
              </a:solidFill>
            </a:endParaRPr>
          </a:p>
          <a:p>
            <a:pPr indent="0" lvl="0" marL="0" rtl="0" algn="l">
              <a:spcBef>
                <a:spcPts val="400"/>
              </a:spcBef>
              <a:spcAft>
                <a:spcPts val="0"/>
              </a:spcAft>
              <a:buNone/>
            </a:pPr>
            <a:r>
              <a:t/>
            </a:r>
            <a:endParaRPr>
              <a:solidFill>
                <a:srgbClr val="808080"/>
              </a:solidFill>
            </a:endParaRPr>
          </a:p>
          <a:p>
            <a:pPr indent="0" lvl="0" marL="0" rtl="0" algn="l">
              <a:spcBef>
                <a:spcPts val="400"/>
              </a:spcBef>
              <a:spcAft>
                <a:spcPts val="400"/>
              </a:spcAft>
              <a:buNone/>
            </a:pPr>
            <a:r>
              <a:rPr lang="pt-PT">
                <a:solidFill>
                  <a:srgbClr val="808080"/>
                </a:solidFill>
              </a:rPr>
              <a:t>NOTE - A </a:t>
            </a:r>
            <a:r>
              <a:rPr lang="pt-PT">
                <a:solidFill>
                  <a:srgbClr val="808080"/>
                </a:solidFill>
              </a:rPr>
              <a:t>similar</a:t>
            </a:r>
            <a:r>
              <a:rPr lang="pt-PT">
                <a:solidFill>
                  <a:srgbClr val="808080"/>
                </a:solidFill>
              </a:rPr>
              <a:t> </a:t>
            </a:r>
            <a:r>
              <a:rPr lang="pt-PT">
                <a:solidFill>
                  <a:srgbClr val="808080"/>
                </a:solidFill>
              </a:rPr>
              <a:t>process</a:t>
            </a:r>
            <a:r>
              <a:rPr lang="pt-PT">
                <a:solidFill>
                  <a:srgbClr val="808080"/>
                </a:solidFill>
              </a:rPr>
              <a:t> is </a:t>
            </a:r>
            <a:r>
              <a:rPr lang="pt-PT">
                <a:solidFill>
                  <a:srgbClr val="808080"/>
                </a:solidFill>
              </a:rPr>
              <a:t>necessary (because of the possibility of error on the key relay)</a:t>
            </a:r>
            <a:r>
              <a:rPr lang="pt-PT">
                <a:solidFill>
                  <a:srgbClr val="808080"/>
                </a:solidFill>
              </a:rPr>
              <a:t> between KSA’s before providing the key to the apps.</a:t>
            </a:r>
            <a:endParaRPr>
              <a:solidFill>
                <a:srgbClr val="80808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327548" y="109183"/>
            <a:ext cx="8291100" cy="532200"/>
          </a:xfrm>
          <a:prstGeom prst="rect">
            <a:avLst/>
          </a:prstGeom>
        </p:spPr>
        <p:txBody>
          <a:bodyPr anchorCtr="0" anchor="ctr" bIns="67500" lIns="67500" spcFirstLastPara="1" rIns="67500" wrap="square" tIns="67500">
            <a:noAutofit/>
          </a:bodyPr>
          <a:lstStyle/>
          <a:p>
            <a:pPr indent="0" lvl="0" marL="0" rtl="0" algn="l">
              <a:spcBef>
                <a:spcPts val="0"/>
              </a:spcBef>
              <a:spcAft>
                <a:spcPts val="0"/>
              </a:spcAft>
              <a:buNone/>
            </a:pPr>
            <a:r>
              <a:rPr lang="pt-PT"/>
              <a:t>Reception of key request from cryptographic application</a:t>
            </a:r>
            <a:endParaRPr/>
          </a:p>
        </p:txBody>
      </p:sp>
      <p:sp>
        <p:nvSpPr>
          <p:cNvPr id="177" name="Google Shape;177;p25"/>
          <p:cNvSpPr txBox="1"/>
          <p:nvPr>
            <p:ph idx="1" type="body"/>
          </p:nvPr>
        </p:nvSpPr>
        <p:spPr>
          <a:xfrm>
            <a:off x="980948" y="926306"/>
            <a:ext cx="7638000" cy="3586200"/>
          </a:xfrm>
          <a:prstGeom prst="rect">
            <a:avLst/>
          </a:prstGeom>
        </p:spPr>
        <p:txBody>
          <a:bodyPr anchorCtr="0" anchor="t" bIns="68575" lIns="68575" spcFirstLastPara="1" rIns="68575" wrap="square" tIns="68575">
            <a:noAutofit/>
          </a:bodyPr>
          <a:lstStyle/>
          <a:p>
            <a:pPr indent="-311150" lvl="0" marL="457200" rtl="0" algn="l">
              <a:spcBef>
                <a:spcPts val="200"/>
              </a:spcBef>
              <a:spcAft>
                <a:spcPts val="0"/>
              </a:spcAft>
              <a:buSzPts val="1300"/>
              <a:buChar char="●"/>
            </a:pPr>
            <a:r>
              <a:rPr lang="pt-PT"/>
              <a:t>C</a:t>
            </a:r>
            <a:r>
              <a:rPr lang="pt-PT"/>
              <a:t>ontrol of reception of key request(s) by the KSA can be supported by the QKDN controller;</a:t>
            </a:r>
            <a:endParaRPr/>
          </a:p>
          <a:p>
            <a:pPr indent="-311150" lvl="0" marL="457200" rtl="0" algn="l">
              <a:spcBef>
                <a:spcPts val="0"/>
              </a:spcBef>
              <a:spcAft>
                <a:spcPts val="0"/>
              </a:spcAft>
              <a:buSzPts val="1300"/>
              <a:buChar char="●"/>
            </a:pPr>
            <a:r>
              <a:rPr lang="pt-PT"/>
              <a:t>Their certificate can be issued by an access control function;</a:t>
            </a:r>
            <a:endParaRPr/>
          </a:p>
          <a:p>
            <a:pPr indent="-311150" lvl="0" marL="457200" rtl="0" algn="l">
              <a:spcBef>
                <a:spcPts val="0"/>
              </a:spcBef>
              <a:spcAft>
                <a:spcPts val="0"/>
              </a:spcAft>
              <a:buSzPts val="1300"/>
              <a:buChar char="●"/>
            </a:pPr>
            <a:r>
              <a:rPr lang="pt-PT"/>
              <a:t>KSA and the apps need to authenticate </a:t>
            </a:r>
            <a:r>
              <a:rPr lang="pt-PT"/>
              <a:t>themselves</a:t>
            </a:r>
            <a:r>
              <a:rPr lang="pt-PT"/>
              <a:t> to the QKDN controller;</a:t>
            </a:r>
            <a:endParaRPr/>
          </a:p>
          <a:p>
            <a:pPr indent="-311150" lvl="0" marL="457200" rtl="0" algn="l">
              <a:spcBef>
                <a:spcPts val="0"/>
              </a:spcBef>
              <a:spcAft>
                <a:spcPts val="0"/>
              </a:spcAft>
              <a:buSzPts val="1300"/>
              <a:buChar char="●"/>
            </a:pPr>
            <a:r>
              <a:rPr lang="pt-PT"/>
              <a:t>Is </a:t>
            </a:r>
            <a:r>
              <a:rPr lang="pt-PT"/>
              <a:t>recommended</a:t>
            </a:r>
            <a:r>
              <a:rPr lang="pt-PT"/>
              <a:t> </a:t>
            </a:r>
            <a:r>
              <a:rPr lang="pt-PT"/>
              <a:t>that </a:t>
            </a:r>
            <a:r>
              <a:rPr lang="pt-PT"/>
              <a:t>KSA’s and KMA’s in the same node authenticate each other before any operation;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327548" y="109183"/>
            <a:ext cx="8291100" cy="532200"/>
          </a:xfrm>
          <a:prstGeom prst="rect">
            <a:avLst/>
          </a:prstGeom>
        </p:spPr>
        <p:txBody>
          <a:bodyPr anchorCtr="0" anchor="ctr" bIns="67500" lIns="67500" spcFirstLastPara="1" rIns="67500" wrap="square" tIns="67500">
            <a:noAutofit/>
          </a:bodyPr>
          <a:lstStyle/>
          <a:p>
            <a:pPr indent="0" lvl="0" marL="0" rtl="0" algn="l">
              <a:spcBef>
                <a:spcPts val="0"/>
              </a:spcBef>
              <a:spcAft>
                <a:spcPts val="0"/>
              </a:spcAft>
              <a:buNone/>
            </a:pPr>
            <a:r>
              <a:rPr lang="pt-PT" sz="2500"/>
              <a:t>Key relay</a:t>
            </a:r>
            <a:endParaRPr sz="2500"/>
          </a:p>
        </p:txBody>
      </p:sp>
      <p:sp>
        <p:nvSpPr>
          <p:cNvPr id="183" name="Google Shape;183;p26"/>
          <p:cNvSpPr txBox="1"/>
          <p:nvPr>
            <p:ph idx="1" type="body"/>
          </p:nvPr>
        </p:nvSpPr>
        <p:spPr>
          <a:xfrm>
            <a:off x="980949" y="926300"/>
            <a:ext cx="3024900" cy="3586200"/>
          </a:xfrm>
          <a:prstGeom prst="rect">
            <a:avLst/>
          </a:prstGeom>
        </p:spPr>
        <p:txBody>
          <a:bodyPr anchorCtr="0" anchor="t" bIns="68575" lIns="68575" spcFirstLastPara="1" rIns="68575" wrap="square" tIns="68575">
            <a:noAutofit/>
          </a:bodyPr>
          <a:lstStyle/>
          <a:p>
            <a:pPr indent="0" lvl="0" marL="0" rtl="0" algn="l">
              <a:spcBef>
                <a:spcPts val="200"/>
              </a:spcBef>
              <a:spcAft>
                <a:spcPts val="0"/>
              </a:spcAft>
              <a:buNone/>
            </a:pPr>
            <a:r>
              <a:rPr lang="pt-PT">
                <a:solidFill>
                  <a:srgbClr val="0070C0"/>
                </a:solidFill>
              </a:rPr>
              <a:t>Alice and Bob might be in different QKDN nodes that don’t share any QKD module (KM1 and KM3 </a:t>
            </a:r>
            <a:r>
              <a:rPr lang="pt-PT">
                <a:solidFill>
                  <a:srgbClr val="0070C0"/>
                </a:solidFill>
              </a:rPr>
              <a:t>respectively</a:t>
            </a:r>
            <a:r>
              <a:rPr lang="pt-PT">
                <a:solidFill>
                  <a:srgbClr val="0070C0"/>
                </a:solidFill>
              </a:rPr>
              <a:t>). </a:t>
            </a:r>
            <a:endParaRPr>
              <a:solidFill>
                <a:srgbClr val="0070C0"/>
              </a:solidFill>
            </a:endParaRPr>
          </a:p>
          <a:p>
            <a:pPr indent="0" lvl="0" marL="0" rtl="0" algn="l">
              <a:spcBef>
                <a:spcPts val="400"/>
              </a:spcBef>
              <a:spcAft>
                <a:spcPts val="0"/>
              </a:spcAft>
              <a:buNone/>
            </a:pPr>
            <a:r>
              <a:rPr lang="pt-PT">
                <a:solidFill>
                  <a:srgbClr val="0070C0"/>
                </a:solidFill>
              </a:rPr>
              <a:t>Key relay need to happen because the two KMA’s don’t share the same key source. </a:t>
            </a:r>
            <a:endParaRPr>
              <a:solidFill>
                <a:srgbClr val="0070C0"/>
              </a:solidFill>
            </a:endParaRPr>
          </a:p>
          <a:p>
            <a:pPr indent="0" lvl="0" marL="0" rtl="0" algn="l">
              <a:spcBef>
                <a:spcPts val="400"/>
              </a:spcBef>
              <a:spcAft>
                <a:spcPts val="0"/>
              </a:spcAft>
              <a:buNone/>
            </a:pPr>
            <a:r>
              <a:t/>
            </a:r>
            <a:endParaRPr>
              <a:solidFill>
                <a:srgbClr val="0070C0"/>
              </a:solidFill>
            </a:endParaRPr>
          </a:p>
          <a:p>
            <a:pPr indent="0" lvl="0" marL="0" rtl="0" algn="l">
              <a:spcBef>
                <a:spcPts val="400"/>
              </a:spcBef>
              <a:spcAft>
                <a:spcPts val="400"/>
              </a:spcAft>
              <a:buNone/>
            </a:pPr>
            <a:r>
              <a:rPr lang="pt-PT">
                <a:solidFill>
                  <a:srgbClr val="7F7F7F"/>
                </a:solidFill>
              </a:rPr>
              <a:t>Process</a:t>
            </a:r>
            <a:r>
              <a:rPr lang="pt-PT">
                <a:solidFill>
                  <a:srgbClr val="7F7F7F"/>
                </a:solidFill>
              </a:rPr>
              <a:t> managed by the QKDN controller </a:t>
            </a:r>
            <a:endParaRPr>
              <a:solidFill>
                <a:srgbClr val="7F7F7F"/>
              </a:solidFill>
            </a:endParaRPr>
          </a:p>
        </p:txBody>
      </p:sp>
      <p:pic>
        <p:nvPicPr>
          <p:cNvPr id="184" name="Google Shape;184;p26"/>
          <p:cNvPicPr preferRelativeResize="0"/>
          <p:nvPr/>
        </p:nvPicPr>
        <p:blipFill>
          <a:blip r:embed="rId3">
            <a:alphaModFix/>
          </a:blip>
          <a:stretch>
            <a:fillRect/>
          </a:stretch>
        </p:blipFill>
        <p:spPr>
          <a:xfrm>
            <a:off x="4005850" y="796274"/>
            <a:ext cx="4887071" cy="3846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327548" y="109183"/>
            <a:ext cx="8291100" cy="532200"/>
          </a:xfrm>
          <a:prstGeom prst="rect">
            <a:avLst/>
          </a:prstGeom>
        </p:spPr>
        <p:txBody>
          <a:bodyPr anchorCtr="0" anchor="ctr" bIns="67500" lIns="67500" spcFirstLastPara="1" rIns="67500" wrap="square" tIns="67500">
            <a:noAutofit/>
          </a:bodyPr>
          <a:lstStyle/>
          <a:p>
            <a:pPr indent="0" lvl="0" marL="0" rtl="0" algn="l">
              <a:spcBef>
                <a:spcPts val="0"/>
              </a:spcBef>
              <a:spcAft>
                <a:spcPts val="0"/>
              </a:spcAft>
              <a:buNone/>
            </a:pPr>
            <a:r>
              <a:t/>
            </a:r>
            <a:endParaRPr sz="2500"/>
          </a:p>
        </p:txBody>
      </p:sp>
      <p:sp>
        <p:nvSpPr>
          <p:cNvPr id="190" name="Google Shape;190;p27"/>
          <p:cNvSpPr txBox="1"/>
          <p:nvPr>
            <p:ph idx="1" type="body"/>
          </p:nvPr>
        </p:nvSpPr>
        <p:spPr>
          <a:xfrm>
            <a:off x="980948" y="926306"/>
            <a:ext cx="7638000" cy="3586200"/>
          </a:xfrm>
          <a:prstGeom prst="rect">
            <a:avLst/>
          </a:prstGeom>
        </p:spPr>
        <p:txBody>
          <a:bodyPr anchorCtr="0" anchor="t" bIns="68575" lIns="68575" spcFirstLastPara="1" rIns="68575" wrap="square" tIns="68575">
            <a:noAutofit/>
          </a:bodyPr>
          <a:lstStyle/>
          <a:p>
            <a:pPr indent="0" lvl="0" marL="0" rtl="0" algn="l">
              <a:spcBef>
                <a:spcPts val="200"/>
              </a:spcBef>
              <a:spcAft>
                <a:spcPts val="400"/>
              </a:spcAft>
              <a:buNone/>
            </a:pPr>
            <a:r>
              <a:t/>
            </a:r>
            <a:endParaRPr b="1" sz="2400">
              <a:solidFill>
                <a:srgbClr val="0070C0"/>
              </a:solidFill>
            </a:endParaRPr>
          </a:p>
        </p:txBody>
      </p:sp>
      <p:pic>
        <p:nvPicPr>
          <p:cNvPr id="191" name="Google Shape;191;p27"/>
          <p:cNvPicPr preferRelativeResize="0"/>
          <p:nvPr/>
        </p:nvPicPr>
        <p:blipFill>
          <a:blip r:embed="rId3">
            <a:alphaModFix/>
          </a:blip>
          <a:stretch>
            <a:fillRect/>
          </a:stretch>
        </p:blipFill>
        <p:spPr>
          <a:xfrm>
            <a:off x="1135877" y="519175"/>
            <a:ext cx="6737950" cy="39933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327548" y="109183"/>
            <a:ext cx="8291100" cy="532200"/>
          </a:xfrm>
          <a:prstGeom prst="rect">
            <a:avLst/>
          </a:prstGeom>
        </p:spPr>
        <p:txBody>
          <a:bodyPr anchorCtr="0" anchor="ctr" bIns="67500" lIns="67500" spcFirstLastPara="1" rIns="67500" wrap="square" tIns="67500">
            <a:noAutofit/>
          </a:bodyPr>
          <a:lstStyle/>
          <a:p>
            <a:pPr indent="0" lvl="0" marL="0" rtl="0" algn="l">
              <a:spcBef>
                <a:spcPts val="0"/>
              </a:spcBef>
              <a:spcAft>
                <a:spcPts val="0"/>
              </a:spcAft>
              <a:buNone/>
            </a:pPr>
            <a:r>
              <a:rPr lang="pt-PT" sz="2500"/>
              <a:t>Key relay - centralized key relay node solution</a:t>
            </a:r>
            <a:endParaRPr sz="2500"/>
          </a:p>
        </p:txBody>
      </p:sp>
      <p:sp>
        <p:nvSpPr>
          <p:cNvPr id="197" name="Google Shape;197;p28"/>
          <p:cNvSpPr txBox="1"/>
          <p:nvPr>
            <p:ph idx="1" type="body"/>
          </p:nvPr>
        </p:nvSpPr>
        <p:spPr>
          <a:xfrm>
            <a:off x="980948" y="926306"/>
            <a:ext cx="7638000" cy="3586200"/>
          </a:xfrm>
          <a:prstGeom prst="rect">
            <a:avLst/>
          </a:prstGeom>
        </p:spPr>
        <p:txBody>
          <a:bodyPr anchorCtr="0" anchor="t" bIns="68575" lIns="68575" spcFirstLastPara="1" rIns="68575" wrap="square" tIns="68575">
            <a:noAutofit/>
          </a:bodyPr>
          <a:lstStyle/>
          <a:p>
            <a:pPr indent="0" lvl="0" marL="0" rtl="0" algn="l">
              <a:spcBef>
                <a:spcPts val="200"/>
              </a:spcBef>
              <a:spcAft>
                <a:spcPts val="400"/>
              </a:spcAft>
              <a:buNone/>
            </a:pPr>
            <a:r>
              <a:t/>
            </a:r>
            <a:endParaRPr/>
          </a:p>
        </p:txBody>
      </p:sp>
      <p:pic>
        <p:nvPicPr>
          <p:cNvPr id="198" name="Google Shape;198;p28"/>
          <p:cNvPicPr preferRelativeResize="0"/>
          <p:nvPr/>
        </p:nvPicPr>
        <p:blipFill>
          <a:blip r:embed="rId3">
            <a:alphaModFix/>
          </a:blip>
          <a:stretch>
            <a:fillRect/>
          </a:stretch>
        </p:blipFill>
        <p:spPr>
          <a:xfrm>
            <a:off x="1752638" y="587012"/>
            <a:ext cx="5440924" cy="3969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ink 2001">
  <a:themeElements>
    <a:clrScheme name="IT-COLORS">
      <a:dk1>
        <a:srgbClr val="14191C"/>
      </a:dk1>
      <a:lt1>
        <a:srgbClr val="FFFFFF"/>
      </a:lt1>
      <a:dk2>
        <a:srgbClr val="201B3A"/>
      </a:dk2>
      <a:lt2>
        <a:srgbClr val="F5F3EE"/>
      </a:lt2>
      <a:accent1>
        <a:srgbClr val="074B8E"/>
      </a:accent1>
      <a:accent2>
        <a:srgbClr val="6E8BC5"/>
      </a:accent2>
      <a:accent3>
        <a:srgbClr val="455D9D"/>
      </a:accent3>
      <a:accent4>
        <a:srgbClr val="6A1236"/>
      </a:accent4>
      <a:accent5>
        <a:srgbClr val="310E2E"/>
      </a:accent5>
      <a:accent6>
        <a:srgbClr val="CE193F"/>
      </a:accent6>
      <a:hlink>
        <a:srgbClr val="9E9E9E"/>
      </a:hlink>
      <a:folHlink>
        <a:srgbClr val="9E94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