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8" r:id="rId4"/>
    <p:sldId id="271" r:id="rId5"/>
    <p:sldId id="269" r:id="rId6"/>
    <p:sldId id="27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73F3F-5A48-4D38-B307-D9C0AEE34735}" v="3" dt="2021-04-21T21:40:20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21420" y="-7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Silva" userId="S::diogosilva14@ua.pt::6bae141d-3d7e-41a4-8582-9cd8b59605d6" providerId="AD" clId="Web-{E9AD9C42-7C86-497B-B14E-4B836A72B3BC}"/>
    <pc:docChg chg="modSld">
      <pc:chgData name="Diogo Silva" userId="S::diogosilva14@ua.pt::6bae141d-3d7e-41a4-8582-9cd8b59605d6" providerId="AD" clId="Web-{E9AD9C42-7C86-497B-B14E-4B836A72B3BC}" dt="2021-02-28T00:36:28.621" v="4" actId="1076"/>
      <pc:docMkLst>
        <pc:docMk/>
      </pc:docMkLst>
      <pc:sldChg chg="addSp delSp modSp">
        <pc:chgData name="Diogo Silva" userId="S::diogosilva14@ua.pt::6bae141d-3d7e-41a4-8582-9cd8b59605d6" providerId="AD" clId="Web-{E9AD9C42-7C86-497B-B14E-4B836A72B3BC}" dt="2021-02-28T00:36:28.621" v="4" actId="1076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E9AD9C42-7C86-497B-B14E-4B836A72B3BC}" dt="2021-02-28T00:36:22.432" v="3"/>
          <ac:spMkLst>
            <pc:docMk/>
            <pc:sldMk cId="56741389" sldId="270"/>
            <ac:spMk id="2" creationId="{0CC7FA40-8FD0-4916-AF79-039BEA2C5629}"/>
          </ac:spMkLst>
        </pc:spChg>
        <pc:spChg chg="add del mod">
          <ac:chgData name="Diogo Silva" userId="S::diogosilva14@ua.pt::6bae141d-3d7e-41a4-8582-9cd8b59605d6" providerId="AD" clId="Web-{E9AD9C42-7C86-497B-B14E-4B836A72B3BC}" dt="2021-02-28T00:36:15.541" v="1"/>
          <ac:spMkLst>
            <pc:docMk/>
            <pc:sldMk cId="56741389" sldId="270"/>
            <ac:spMk id="4" creationId="{C299B1FF-01C3-4CFA-ABF6-553C19E68565}"/>
          </ac:spMkLst>
        </pc:spChg>
        <pc:picChg chg="add mod ord">
          <ac:chgData name="Diogo Silva" userId="S::diogosilva14@ua.pt::6bae141d-3d7e-41a4-8582-9cd8b59605d6" providerId="AD" clId="Web-{E9AD9C42-7C86-497B-B14E-4B836A72B3BC}" dt="2021-02-28T00:36:28.621" v="4" actId="1076"/>
          <ac:picMkLst>
            <pc:docMk/>
            <pc:sldMk cId="56741389" sldId="270"/>
            <ac:picMk id="5" creationId="{CB9B4E07-D114-4EDF-9083-265EAA9A160F}"/>
          </ac:picMkLst>
        </pc:picChg>
        <pc:picChg chg="del">
          <ac:chgData name="Diogo Silva" userId="S::diogosilva14@ua.pt::6bae141d-3d7e-41a4-8582-9cd8b59605d6" providerId="AD" clId="Web-{E9AD9C42-7C86-497B-B14E-4B836A72B3BC}" dt="2021-02-28T00:36:14.400" v="0"/>
          <ac:picMkLst>
            <pc:docMk/>
            <pc:sldMk cId="56741389" sldId="270"/>
            <ac:picMk id="9" creationId="{0E45777B-DA10-4170-8359-CBB732EB0999}"/>
          </ac:picMkLst>
        </pc:picChg>
      </pc:sldChg>
    </pc:docChg>
  </pc:docChgLst>
  <pc:docChgLst>
    <pc:chgData name="Diogo Silva" userId="6bae141d-3d7e-41a4-8582-9cd8b59605d6" providerId="ADAL" clId="{44073F3F-5A48-4D38-B307-D9C0AEE34735}"/>
    <pc:docChg chg="custSel addSld delSld modSld sldOrd">
      <pc:chgData name="Diogo Silva" userId="6bae141d-3d7e-41a4-8582-9cd8b59605d6" providerId="ADAL" clId="{44073F3F-5A48-4D38-B307-D9C0AEE34735}" dt="2021-04-25T18:15:17.734" v="641" actId="208"/>
      <pc:docMkLst>
        <pc:docMk/>
      </pc:docMkLst>
      <pc:sldChg chg="modSp mod">
        <pc:chgData name="Diogo Silva" userId="6bae141d-3d7e-41a4-8582-9cd8b59605d6" providerId="ADAL" clId="{44073F3F-5A48-4D38-B307-D9C0AEE34735}" dt="2021-04-21T21:28:14.095" v="15" actId="20577"/>
        <pc:sldMkLst>
          <pc:docMk/>
          <pc:sldMk cId="2852772892" sldId="256"/>
        </pc:sldMkLst>
        <pc:spChg chg="mod">
          <ac:chgData name="Diogo Silva" userId="6bae141d-3d7e-41a4-8582-9cd8b59605d6" providerId="ADAL" clId="{44073F3F-5A48-4D38-B307-D9C0AEE34735}" dt="2021-04-21T21:28:12.077" v="14" actId="20577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44073F3F-5A48-4D38-B307-D9C0AEE34735}" dt="2021-04-21T21:28:14.095" v="15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delSp modSp new mod">
        <pc:chgData name="Diogo Silva" userId="6bae141d-3d7e-41a4-8582-9cd8b59605d6" providerId="ADAL" clId="{44073F3F-5A48-4D38-B307-D9C0AEE34735}" dt="2021-04-21T21:41:35.947" v="531" actId="478"/>
        <pc:sldMkLst>
          <pc:docMk/>
          <pc:sldMk cId="316238125" sldId="257"/>
        </pc:sldMkLst>
        <pc:spChg chg="mod">
          <ac:chgData name="Diogo Silva" userId="6bae141d-3d7e-41a4-8582-9cd8b59605d6" providerId="ADAL" clId="{44073F3F-5A48-4D38-B307-D9C0AEE34735}" dt="2021-04-21T21:32:46.625" v="89" actId="20577"/>
          <ac:spMkLst>
            <pc:docMk/>
            <pc:sldMk cId="316238125" sldId="257"/>
            <ac:spMk id="2" creationId="{B5442BCB-68A8-4633-B0B5-3D77F25AB1C2}"/>
          </ac:spMkLst>
        </pc:spChg>
        <pc:spChg chg="del">
          <ac:chgData name="Diogo Silva" userId="6bae141d-3d7e-41a4-8582-9cd8b59605d6" providerId="ADAL" clId="{44073F3F-5A48-4D38-B307-D9C0AEE34735}" dt="2021-04-21T21:41:35.947" v="531" actId="478"/>
          <ac:spMkLst>
            <pc:docMk/>
            <pc:sldMk cId="316238125" sldId="257"/>
            <ac:spMk id="3" creationId="{F805BB6C-46A8-4438-9138-F04701F1661C}"/>
          </ac:spMkLst>
        </pc:spChg>
        <pc:picChg chg="add mod">
          <ac:chgData name="Diogo Silva" userId="6bae141d-3d7e-41a4-8582-9cd8b59605d6" providerId="ADAL" clId="{44073F3F-5A48-4D38-B307-D9C0AEE34735}" dt="2021-04-21T21:32:54.085" v="92" actId="1076"/>
          <ac:picMkLst>
            <pc:docMk/>
            <pc:sldMk cId="316238125" sldId="257"/>
            <ac:picMk id="5" creationId="{54BC95EA-6F88-42AB-9269-5D9BF8299650}"/>
          </ac:picMkLst>
        </pc:picChg>
      </pc:sldChg>
      <pc:sldChg chg="addSp delSp modSp new del mod">
        <pc:chgData name="Diogo Silva" userId="6bae141d-3d7e-41a4-8582-9cd8b59605d6" providerId="ADAL" clId="{44073F3F-5A48-4D38-B307-D9C0AEE34735}" dt="2021-04-21T21:32:28.338" v="34" actId="47"/>
        <pc:sldMkLst>
          <pc:docMk/>
          <pc:sldMk cId="864438690" sldId="257"/>
        </pc:sldMkLst>
        <pc:spChg chg="del">
          <ac:chgData name="Diogo Silva" userId="6bae141d-3d7e-41a4-8582-9cd8b59605d6" providerId="ADAL" clId="{44073F3F-5A48-4D38-B307-D9C0AEE34735}" dt="2021-04-21T21:32:13.704" v="30" actId="478"/>
          <ac:spMkLst>
            <pc:docMk/>
            <pc:sldMk cId="864438690" sldId="257"/>
            <ac:spMk id="2" creationId="{384A929D-7C86-4DA5-969F-5AB29CE92EF5}"/>
          </ac:spMkLst>
        </pc:spChg>
        <pc:spChg chg="del">
          <ac:chgData name="Diogo Silva" userId="6bae141d-3d7e-41a4-8582-9cd8b59605d6" providerId="ADAL" clId="{44073F3F-5A48-4D38-B307-D9C0AEE34735}" dt="2021-04-21T21:32:16.009" v="31" actId="478"/>
          <ac:spMkLst>
            <pc:docMk/>
            <pc:sldMk cId="864438690" sldId="257"/>
            <ac:spMk id="3" creationId="{B0095933-B41A-4B8A-8186-2E187BB725A7}"/>
          </ac:spMkLst>
        </pc:spChg>
        <pc:picChg chg="add del mod">
          <ac:chgData name="Diogo Silva" userId="6bae141d-3d7e-41a4-8582-9cd8b59605d6" providerId="ADAL" clId="{44073F3F-5A48-4D38-B307-D9C0AEE34735}" dt="2021-04-21T21:32:27.043" v="33" actId="478"/>
          <ac:picMkLst>
            <pc:docMk/>
            <pc:sldMk cId="864438690" sldId="257"/>
            <ac:picMk id="5" creationId="{DE43DA92-7962-4D17-800C-8D477C6A0687}"/>
          </ac:picMkLst>
        </pc:picChg>
      </pc:sldChg>
      <pc:sldChg chg="del">
        <pc:chgData name="Diogo Silva" userId="6bae141d-3d7e-41a4-8582-9cd8b59605d6" providerId="ADAL" clId="{44073F3F-5A48-4D38-B307-D9C0AEE34735}" dt="2021-04-21T21:28:17.681" v="16" actId="47"/>
        <pc:sldMkLst>
          <pc:docMk/>
          <pc:sldMk cId="1838516653" sldId="257"/>
        </pc:sldMkLst>
      </pc:sldChg>
      <pc:sldChg chg="del">
        <pc:chgData name="Diogo Silva" userId="6bae141d-3d7e-41a4-8582-9cd8b59605d6" providerId="ADAL" clId="{44073F3F-5A48-4D38-B307-D9C0AEE34735}" dt="2021-04-21T21:28:21.931" v="27" actId="47"/>
        <pc:sldMkLst>
          <pc:docMk/>
          <pc:sldMk cId="1174252326" sldId="258"/>
        </pc:sldMkLst>
      </pc:sldChg>
      <pc:sldChg chg="modSp new mod">
        <pc:chgData name="Diogo Silva" userId="6bae141d-3d7e-41a4-8582-9cd8b59605d6" providerId="ADAL" clId="{44073F3F-5A48-4D38-B307-D9C0AEE34735}" dt="2021-04-21T21:38:40.594" v="510" actId="1076"/>
        <pc:sldMkLst>
          <pc:docMk/>
          <pc:sldMk cId="3628980370" sldId="258"/>
        </pc:sldMkLst>
        <pc:spChg chg="mod">
          <ac:chgData name="Diogo Silva" userId="6bae141d-3d7e-41a4-8582-9cd8b59605d6" providerId="ADAL" clId="{44073F3F-5A48-4D38-B307-D9C0AEE34735}" dt="2021-04-21T21:33:15.088" v="107" actId="20577"/>
          <ac:spMkLst>
            <pc:docMk/>
            <pc:sldMk cId="3628980370" sldId="258"/>
            <ac:spMk id="2" creationId="{F537A220-E8C8-4FEF-B5FB-3AD1617DCE3A}"/>
          </ac:spMkLst>
        </pc:spChg>
        <pc:spChg chg="mod">
          <ac:chgData name="Diogo Silva" userId="6bae141d-3d7e-41a4-8582-9cd8b59605d6" providerId="ADAL" clId="{44073F3F-5A48-4D38-B307-D9C0AEE34735}" dt="2021-04-21T21:38:40.594" v="510" actId="1076"/>
          <ac:spMkLst>
            <pc:docMk/>
            <pc:sldMk cId="3628980370" sldId="258"/>
            <ac:spMk id="3" creationId="{A9D49D4C-0CC4-440E-A2A3-6C6AA7792F23}"/>
          </ac:spMkLst>
        </pc:spChg>
      </pc:sldChg>
      <pc:sldChg chg="del">
        <pc:chgData name="Diogo Silva" userId="6bae141d-3d7e-41a4-8582-9cd8b59605d6" providerId="ADAL" clId="{44073F3F-5A48-4D38-B307-D9C0AEE34735}" dt="2021-04-21T21:28:17.912" v="17" actId="47"/>
        <pc:sldMkLst>
          <pc:docMk/>
          <pc:sldMk cId="102180685" sldId="259"/>
        </pc:sldMkLst>
      </pc:sldChg>
      <pc:sldChg chg="new del">
        <pc:chgData name="Diogo Silva" userId="6bae141d-3d7e-41a4-8582-9cd8b59605d6" providerId="ADAL" clId="{44073F3F-5A48-4D38-B307-D9C0AEE34735}" dt="2021-04-21T21:39:03.882" v="513" actId="47"/>
        <pc:sldMkLst>
          <pc:docMk/>
          <pc:sldMk cId="258941216" sldId="259"/>
        </pc:sldMkLst>
      </pc:sldChg>
      <pc:sldChg chg="addSp delSp modSp new mod">
        <pc:chgData name="Diogo Silva" userId="6bae141d-3d7e-41a4-8582-9cd8b59605d6" providerId="ADAL" clId="{44073F3F-5A48-4D38-B307-D9C0AEE34735}" dt="2021-04-25T18:09:08.747" v="541" actId="1076"/>
        <pc:sldMkLst>
          <pc:docMk/>
          <pc:sldMk cId="728732045" sldId="259"/>
        </pc:sldMkLst>
        <pc:spChg chg="del">
          <ac:chgData name="Diogo Silva" userId="6bae141d-3d7e-41a4-8582-9cd8b59605d6" providerId="ADAL" clId="{44073F3F-5A48-4D38-B307-D9C0AEE34735}" dt="2021-04-21T21:39:48.978" v="521" actId="478"/>
          <ac:spMkLst>
            <pc:docMk/>
            <pc:sldMk cId="728732045" sldId="259"/>
            <ac:spMk id="2" creationId="{D3C8128F-FA41-4112-BBE6-376FAA4503D6}"/>
          </ac:spMkLst>
        </pc:spChg>
        <pc:spChg chg="del">
          <ac:chgData name="Diogo Silva" userId="6bae141d-3d7e-41a4-8582-9cd8b59605d6" providerId="ADAL" clId="{44073F3F-5A48-4D38-B307-D9C0AEE34735}" dt="2021-04-21T21:39:50.151" v="522" actId="478"/>
          <ac:spMkLst>
            <pc:docMk/>
            <pc:sldMk cId="728732045" sldId="259"/>
            <ac:spMk id="3" creationId="{DC43C223-A008-47C8-9962-93099D7DA0DB}"/>
          </ac:spMkLst>
        </pc:spChg>
        <pc:picChg chg="add mod">
          <ac:chgData name="Diogo Silva" userId="6bae141d-3d7e-41a4-8582-9cd8b59605d6" providerId="ADAL" clId="{44073F3F-5A48-4D38-B307-D9C0AEE34735}" dt="2021-04-25T18:09:08.747" v="541" actId="1076"/>
          <ac:picMkLst>
            <pc:docMk/>
            <pc:sldMk cId="728732045" sldId="259"/>
            <ac:picMk id="3" creationId="{72D5D3B6-86F1-4C7E-86D4-DF7D5B3EC8DB}"/>
          </ac:picMkLst>
        </pc:picChg>
        <pc:picChg chg="add del mod">
          <ac:chgData name="Diogo Silva" userId="6bae141d-3d7e-41a4-8582-9cd8b59605d6" providerId="ADAL" clId="{44073F3F-5A48-4D38-B307-D9C0AEE34735}" dt="2021-04-25T18:08:07.902" v="538" actId="478"/>
          <ac:picMkLst>
            <pc:docMk/>
            <pc:sldMk cId="728732045" sldId="259"/>
            <ac:picMk id="5" creationId="{338CDA93-38DF-4A1B-AF7D-15F704AC3AC9}"/>
          </ac:picMkLst>
        </pc:picChg>
      </pc:sldChg>
      <pc:sldChg chg="delSp new del mod">
        <pc:chgData name="Diogo Silva" userId="6bae141d-3d7e-41a4-8582-9cd8b59605d6" providerId="ADAL" clId="{44073F3F-5A48-4D38-B307-D9C0AEE34735}" dt="2021-04-21T21:40:38.585" v="530" actId="47"/>
        <pc:sldMkLst>
          <pc:docMk/>
          <pc:sldMk cId="555981236" sldId="260"/>
        </pc:sldMkLst>
        <pc:spChg chg="del">
          <ac:chgData name="Diogo Silva" userId="6bae141d-3d7e-41a4-8582-9cd8b59605d6" providerId="ADAL" clId="{44073F3F-5A48-4D38-B307-D9C0AEE34735}" dt="2021-04-21T21:40:06.721" v="524" actId="478"/>
          <ac:spMkLst>
            <pc:docMk/>
            <pc:sldMk cId="555981236" sldId="260"/>
            <ac:spMk id="2" creationId="{D8CABB7D-6E7B-4C38-A008-DEEAFB265FFB}"/>
          </ac:spMkLst>
        </pc:spChg>
        <pc:spChg chg="del">
          <ac:chgData name="Diogo Silva" userId="6bae141d-3d7e-41a4-8582-9cd8b59605d6" providerId="ADAL" clId="{44073F3F-5A48-4D38-B307-D9C0AEE34735}" dt="2021-04-21T21:40:07.859" v="525" actId="478"/>
          <ac:spMkLst>
            <pc:docMk/>
            <pc:sldMk cId="555981236" sldId="260"/>
            <ac:spMk id="3" creationId="{7C8028A0-9EC0-4ADC-8F1B-BEA794F9EF4F}"/>
          </ac:spMkLst>
        </pc:spChg>
      </pc:sldChg>
      <pc:sldChg chg="del">
        <pc:chgData name="Diogo Silva" userId="6bae141d-3d7e-41a4-8582-9cd8b59605d6" providerId="ADAL" clId="{44073F3F-5A48-4D38-B307-D9C0AEE34735}" dt="2021-04-21T21:28:18.112" v="18" actId="47"/>
        <pc:sldMkLst>
          <pc:docMk/>
          <pc:sldMk cId="2030365902" sldId="260"/>
        </pc:sldMkLst>
      </pc:sldChg>
      <pc:sldChg chg="del">
        <pc:chgData name="Diogo Silva" userId="6bae141d-3d7e-41a4-8582-9cd8b59605d6" providerId="ADAL" clId="{44073F3F-5A48-4D38-B307-D9C0AEE34735}" dt="2021-04-21T21:28:18.677" v="19" actId="47"/>
        <pc:sldMkLst>
          <pc:docMk/>
          <pc:sldMk cId="1057944907" sldId="261"/>
        </pc:sldMkLst>
      </pc:sldChg>
      <pc:sldChg chg="del">
        <pc:chgData name="Diogo Silva" userId="6bae141d-3d7e-41a4-8582-9cd8b59605d6" providerId="ADAL" clId="{44073F3F-5A48-4D38-B307-D9C0AEE34735}" dt="2021-04-21T21:28:18.932" v="20" actId="47"/>
        <pc:sldMkLst>
          <pc:docMk/>
          <pc:sldMk cId="2163958560" sldId="262"/>
        </pc:sldMkLst>
      </pc:sldChg>
      <pc:sldChg chg="del">
        <pc:chgData name="Diogo Silva" userId="6bae141d-3d7e-41a4-8582-9cd8b59605d6" providerId="ADAL" clId="{44073F3F-5A48-4D38-B307-D9C0AEE34735}" dt="2021-04-21T21:28:20.945" v="25" actId="47"/>
        <pc:sldMkLst>
          <pc:docMk/>
          <pc:sldMk cId="1604519829" sldId="263"/>
        </pc:sldMkLst>
      </pc:sldChg>
      <pc:sldChg chg="del">
        <pc:chgData name="Diogo Silva" userId="6bae141d-3d7e-41a4-8582-9cd8b59605d6" providerId="ADAL" clId="{44073F3F-5A48-4D38-B307-D9C0AEE34735}" dt="2021-04-21T21:28:21.245" v="26" actId="47"/>
        <pc:sldMkLst>
          <pc:docMk/>
          <pc:sldMk cId="3331107207" sldId="264"/>
        </pc:sldMkLst>
      </pc:sldChg>
      <pc:sldChg chg="del">
        <pc:chgData name="Diogo Silva" userId="6bae141d-3d7e-41a4-8582-9cd8b59605d6" providerId="ADAL" clId="{44073F3F-5A48-4D38-B307-D9C0AEE34735}" dt="2021-04-21T21:28:19.142" v="21" actId="47"/>
        <pc:sldMkLst>
          <pc:docMk/>
          <pc:sldMk cId="760329109" sldId="265"/>
        </pc:sldMkLst>
      </pc:sldChg>
      <pc:sldChg chg="del">
        <pc:chgData name="Diogo Silva" userId="6bae141d-3d7e-41a4-8582-9cd8b59605d6" providerId="ADAL" clId="{44073F3F-5A48-4D38-B307-D9C0AEE34735}" dt="2021-04-21T21:28:19.384" v="22" actId="47"/>
        <pc:sldMkLst>
          <pc:docMk/>
          <pc:sldMk cId="1483790654" sldId="266"/>
        </pc:sldMkLst>
      </pc:sldChg>
      <pc:sldChg chg="del">
        <pc:chgData name="Diogo Silva" userId="6bae141d-3d7e-41a4-8582-9cd8b59605d6" providerId="ADAL" clId="{44073F3F-5A48-4D38-B307-D9C0AEE34735}" dt="2021-04-21T21:28:19.799" v="23" actId="47"/>
        <pc:sldMkLst>
          <pc:docMk/>
          <pc:sldMk cId="2067675898" sldId="267"/>
        </pc:sldMkLst>
      </pc:sldChg>
      <pc:sldChg chg="del">
        <pc:chgData name="Diogo Silva" userId="6bae141d-3d7e-41a4-8582-9cd8b59605d6" providerId="ADAL" clId="{44073F3F-5A48-4D38-B307-D9C0AEE34735}" dt="2021-04-21T21:28:20.041" v="24" actId="47"/>
        <pc:sldMkLst>
          <pc:docMk/>
          <pc:sldMk cId="560956748" sldId="268"/>
        </pc:sldMkLst>
      </pc:sldChg>
      <pc:sldChg chg="add del">
        <pc:chgData name="Diogo Silva" userId="6bae141d-3d7e-41a4-8582-9cd8b59605d6" providerId="ADAL" clId="{44073F3F-5A48-4D38-B307-D9C0AEE34735}" dt="2021-04-21T21:39:30.042" v="514" actId="47"/>
        <pc:sldMkLst>
          <pc:docMk/>
          <pc:sldMk cId="2004444318" sldId="268"/>
        </pc:sldMkLst>
      </pc:sldChg>
      <pc:sldChg chg="modSp add mod ord">
        <pc:chgData name="Diogo Silva" userId="6bae141d-3d7e-41a4-8582-9cd8b59605d6" providerId="ADAL" clId="{44073F3F-5A48-4D38-B307-D9C0AEE34735}" dt="2021-04-25T18:15:17.734" v="641" actId="208"/>
        <pc:sldMkLst>
          <pc:docMk/>
          <pc:sldMk cId="2498033847" sldId="269"/>
        </pc:sldMkLst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" creationId="{F88472A7-954A-4E0C-82FF-C6BE4CCD80F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" creationId="{123EF4C7-1DB5-4B0F-98E5-F6E27C42EE0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6" creationId="{E292C573-AF54-4257-B3B3-9ADF5A69F53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7" creationId="{E5213661-5FAE-430B-9E91-D3DF8EEF079F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8" creationId="{5A5C7ECC-16D7-4629-B8EA-BAEE2A4C62F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10" creationId="{998CDD2F-4F98-4871-88B4-5C0CD41C8361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6" creationId="{83FF89BE-66C2-4713-AD96-20AD7CEAC9A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7" creationId="{6014D284-0198-40EF-A927-BDCC14762863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8" creationId="{A15341D2-6980-4388-A303-0F8DCF49D435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9" creationId="{A3BAC760-BE99-42F9-B34E-3DCEADE6D11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0" creationId="{471C25DD-98E7-4E43-BD11-AFC66A7E3C08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1" creationId="{87AA5D1C-17EC-4B0F-8A59-4107AA4F197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2" creationId="{00D2052D-79A9-47D0-9B80-62A5A5E075F0}"/>
          </ac:spMkLst>
        </pc:spChg>
        <pc:cxnChg chg="mod">
          <ac:chgData name="Diogo Silva" userId="6bae141d-3d7e-41a4-8582-9cd8b59605d6" providerId="ADAL" clId="{44073F3F-5A48-4D38-B307-D9C0AEE34735}" dt="2021-04-25T18:14:45.546" v="635" actId="14100"/>
          <ac:cxnSpMkLst>
            <pc:docMk/>
            <pc:sldMk cId="2498033847" sldId="269"/>
            <ac:cxnSpMk id="14" creationId="{6BBA7508-0803-403A-8A16-74E388008765}"/>
          </ac:cxnSpMkLst>
        </pc:cxnChg>
        <pc:cxnChg chg="mod">
          <ac:chgData name="Diogo Silva" userId="6bae141d-3d7e-41a4-8582-9cd8b59605d6" providerId="ADAL" clId="{44073F3F-5A48-4D38-B307-D9C0AEE34735}" dt="2021-04-25T18:14:41.917" v="634" actId="14100"/>
          <ac:cxnSpMkLst>
            <pc:docMk/>
            <pc:sldMk cId="2498033847" sldId="269"/>
            <ac:cxnSpMk id="16" creationId="{A515854D-C9F8-4781-B3BC-75F39CDE8C08}"/>
          </ac:cxnSpMkLst>
        </pc:cxnChg>
        <pc:cxnChg chg="mod">
          <ac:chgData name="Diogo Silva" userId="6bae141d-3d7e-41a4-8582-9cd8b59605d6" providerId="ADAL" clId="{44073F3F-5A48-4D38-B307-D9C0AEE34735}" dt="2021-04-25T18:14:59.507" v="637" actId="14100"/>
          <ac:cxnSpMkLst>
            <pc:docMk/>
            <pc:sldMk cId="2498033847" sldId="269"/>
            <ac:cxnSpMk id="22" creationId="{6F08FC82-7899-4495-8B49-E381E7BCCDB0}"/>
          </ac:cxnSpMkLst>
        </pc:cxnChg>
        <pc:cxnChg chg="mod">
          <ac:chgData name="Diogo Silva" userId="6bae141d-3d7e-41a4-8582-9cd8b59605d6" providerId="ADAL" clId="{44073F3F-5A48-4D38-B307-D9C0AEE34735}" dt="2021-04-25T18:15:05.173" v="638" actId="14100"/>
          <ac:cxnSpMkLst>
            <pc:docMk/>
            <pc:sldMk cId="2498033847" sldId="269"/>
            <ac:cxnSpMk id="24" creationId="{D0D9C9C0-4460-4B88-8796-2C101E29FEAA}"/>
          </ac:cxnSpMkLst>
        </pc:cxnChg>
        <pc:cxnChg chg="mod">
          <ac:chgData name="Diogo Silva" userId="6bae141d-3d7e-41a4-8582-9cd8b59605d6" providerId="ADAL" clId="{44073F3F-5A48-4D38-B307-D9C0AEE34735}" dt="2021-04-25T18:14:12.987" v="629" actId="208"/>
          <ac:cxnSpMkLst>
            <pc:docMk/>
            <pc:sldMk cId="2498033847" sldId="269"/>
            <ac:cxnSpMk id="28" creationId="{3B874AD2-9B76-4D3B-92E0-EF5C37823917}"/>
          </ac:cxnSpMkLst>
        </pc:cxnChg>
        <pc:cxnChg chg="mod">
          <ac:chgData name="Diogo Silva" userId="6bae141d-3d7e-41a4-8582-9cd8b59605d6" providerId="ADAL" clId="{44073F3F-5A48-4D38-B307-D9C0AEE34735}" dt="2021-04-25T18:14:15.020" v="630" actId="208"/>
          <ac:cxnSpMkLst>
            <pc:docMk/>
            <pc:sldMk cId="2498033847" sldId="269"/>
            <ac:cxnSpMk id="30" creationId="{489C3BBC-4CD9-4404-B93D-4EAC94343744}"/>
          </ac:cxnSpMkLst>
        </pc:cxnChg>
        <pc:cxnChg chg="mod">
          <ac:chgData name="Diogo Silva" userId="6bae141d-3d7e-41a4-8582-9cd8b59605d6" providerId="ADAL" clId="{44073F3F-5A48-4D38-B307-D9C0AEE34735}" dt="2021-04-25T18:13:51.713" v="623" actId="208"/>
          <ac:cxnSpMkLst>
            <pc:docMk/>
            <pc:sldMk cId="2498033847" sldId="269"/>
            <ac:cxnSpMk id="32" creationId="{2206A21F-86F7-4925-95A4-E20EFB99C614}"/>
          </ac:cxnSpMkLst>
        </pc:cxnChg>
        <pc:cxnChg chg="mod">
          <ac:chgData name="Diogo Silva" userId="6bae141d-3d7e-41a4-8582-9cd8b59605d6" providerId="ADAL" clId="{44073F3F-5A48-4D38-B307-D9C0AEE34735}" dt="2021-04-25T18:13:49.649" v="622" actId="14100"/>
          <ac:cxnSpMkLst>
            <pc:docMk/>
            <pc:sldMk cId="2498033847" sldId="269"/>
            <ac:cxnSpMk id="36" creationId="{DF28378E-7BE9-47E8-B02E-A3C668EA65A9}"/>
          </ac:cxnSpMkLst>
        </pc:cxnChg>
        <pc:cxnChg chg="mod">
          <ac:chgData name="Diogo Silva" userId="6bae141d-3d7e-41a4-8582-9cd8b59605d6" providerId="ADAL" clId="{44073F3F-5A48-4D38-B307-D9C0AEE34735}" dt="2021-04-25T18:15:17.734" v="641" actId="208"/>
          <ac:cxnSpMkLst>
            <pc:docMk/>
            <pc:sldMk cId="2498033847" sldId="269"/>
            <ac:cxnSpMk id="38" creationId="{8DD79420-6E33-4421-B2FF-5DC06BFEFC7B}"/>
          </ac:cxnSpMkLst>
        </pc:cxnChg>
        <pc:cxnChg chg="mod">
          <ac:chgData name="Diogo Silva" userId="6bae141d-3d7e-41a4-8582-9cd8b59605d6" providerId="ADAL" clId="{44073F3F-5A48-4D38-B307-D9C0AEE34735}" dt="2021-04-25T18:15:16.538" v="640" actId="14100"/>
          <ac:cxnSpMkLst>
            <pc:docMk/>
            <pc:sldMk cId="2498033847" sldId="269"/>
            <ac:cxnSpMk id="41" creationId="{671BB4E5-79D5-4468-86E1-BA2379986B59}"/>
          </ac:cxnSpMkLst>
        </pc:cxnChg>
        <pc:cxnChg chg="mod">
          <ac:chgData name="Diogo Silva" userId="6bae141d-3d7e-41a4-8582-9cd8b59605d6" providerId="ADAL" clId="{44073F3F-5A48-4D38-B307-D9C0AEE34735}" dt="2021-04-25T18:13:59.333" v="625" actId="208"/>
          <ac:cxnSpMkLst>
            <pc:docMk/>
            <pc:sldMk cId="2498033847" sldId="269"/>
            <ac:cxnSpMk id="43" creationId="{CE64711A-C34D-49B6-9DBE-C534B7E11E4C}"/>
          </ac:cxnSpMkLst>
        </pc:cxnChg>
        <pc:cxnChg chg="mod">
          <ac:chgData name="Diogo Silva" userId="6bae141d-3d7e-41a4-8582-9cd8b59605d6" providerId="ADAL" clId="{44073F3F-5A48-4D38-B307-D9C0AEE34735}" dt="2021-04-25T18:13:57.151" v="624" actId="14100"/>
          <ac:cxnSpMkLst>
            <pc:docMk/>
            <pc:sldMk cId="2498033847" sldId="269"/>
            <ac:cxnSpMk id="45" creationId="{1BC748CD-8D83-44FE-BB59-B440BC37D08D}"/>
          </ac:cxnSpMkLst>
        </pc:cxnChg>
      </pc:sldChg>
      <pc:sldChg chg="modSp add mod">
        <pc:chgData name="Diogo Silva" userId="6bae141d-3d7e-41a4-8582-9cd8b59605d6" providerId="ADAL" clId="{44073F3F-5A48-4D38-B307-D9C0AEE34735}" dt="2021-04-25T18:12:13.530" v="608" actId="20577"/>
        <pc:sldMkLst>
          <pc:docMk/>
          <pc:sldMk cId="1405878033" sldId="270"/>
        </pc:sldMkLst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" creationId="{BFCB57A7-2691-4E8E-B777-51EB813051BB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6" creationId="{64EABD64-DACC-4D67-9414-0D9441AD0B0F}"/>
          </ac:spMkLst>
        </pc:spChg>
        <pc:spChg chg="mod">
          <ac:chgData name="Diogo Silva" userId="6bae141d-3d7e-41a4-8582-9cd8b59605d6" providerId="ADAL" clId="{44073F3F-5A48-4D38-B307-D9C0AEE34735}" dt="2021-04-25T18:11:17.790" v="578" actId="20577"/>
          <ac:spMkLst>
            <pc:docMk/>
            <pc:sldMk cId="1405878033" sldId="270"/>
            <ac:spMk id="17" creationId="{50F70CF0-02FA-4149-AE97-4ED1F43404C3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8" creationId="{06806ED7-E7D6-484D-9AEA-D2900420084F}"/>
          </ac:spMkLst>
        </pc:spChg>
        <pc:spChg chg="mod">
          <ac:chgData name="Diogo Silva" userId="6bae141d-3d7e-41a4-8582-9cd8b59605d6" providerId="ADAL" clId="{44073F3F-5A48-4D38-B307-D9C0AEE34735}" dt="2021-04-25T18:11:58.275" v="590" actId="20577"/>
          <ac:spMkLst>
            <pc:docMk/>
            <pc:sldMk cId="1405878033" sldId="270"/>
            <ac:spMk id="19" creationId="{04881915-063D-449C-8D33-112FF5AC7BAA}"/>
          </ac:spMkLst>
        </pc:spChg>
        <pc:spChg chg="mod">
          <ac:chgData name="Diogo Silva" userId="6bae141d-3d7e-41a4-8582-9cd8b59605d6" providerId="ADAL" clId="{44073F3F-5A48-4D38-B307-D9C0AEE34735}" dt="2021-04-25T18:12:05.314" v="599" actId="20577"/>
          <ac:spMkLst>
            <pc:docMk/>
            <pc:sldMk cId="1405878033" sldId="270"/>
            <ac:spMk id="22" creationId="{A1679231-5817-466E-A9A5-F21D7126C933}"/>
          </ac:spMkLst>
        </pc:spChg>
        <pc:spChg chg="mod">
          <ac:chgData name="Diogo Silva" userId="6bae141d-3d7e-41a4-8582-9cd8b59605d6" providerId="ADAL" clId="{44073F3F-5A48-4D38-B307-D9C0AEE34735}" dt="2021-04-25T18:12:08.441" v="603" actId="20577"/>
          <ac:spMkLst>
            <pc:docMk/>
            <pc:sldMk cId="1405878033" sldId="270"/>
            <ac:spMk id="23" creationId="{10B98770-854B-470C-B0B8-3D18D587239E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37" creationId="{044FD9B6-0918-4FE3-A571-E669E88B8968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8" creationId="{6ECF32F0-F190-463C-B9AA-95C2FDB232C0}"/>
          </ac:spMkLst>
        </pc:spChg>
        <pc:spChg chg="mod">
          <ac:chgData name="Diogo Silva" userId="6bae141d-3d7e-41a4-8582-9cd8b59605d6" providerId="ADAL" clId="{44073F3F-5A48-4D38-B307-D9C0AEE34735}" dt="2021-04-25T18:12:13.530" v="608" actId="20577"/>
          <ac:spMkLst>
            <pc:docMk/>
            <pc:sldMk cId="1405878033" sldId="270"/>
            <ac:spMk id="51" creationId="{D7DB012B-789D-47FC-9ACE-1610E821E6E9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56" creationId="{C7754C37-1E49-409B-A0FA-13A493819109}"/>
          </ac:spMkLst>
        </pc:spChg>
        <pc:cxnChg chg="mod">
          <ac:chgData name="Diogo Silva" userId="6bae141d-3d7e-41a4-8582-9cd8b59605d6" providerId="ADAL" clId="{44073F3F-5A48-4D38-B307-D9C0AEE34735}" dt="2021-04-25T18:10:42.896" v="560" actId="208"/>
          <ac:cxnSpMkLst>
            <pc:docMk/>
            <pc:sldMk cId="1405878033" sldId="270"/>
            <ac:cxnSpMk id="6" creationId="{8C90945B-F734-4E3E-8713-5E061BD12358}"/>
          </ac:cxnSpMkLst>
        </pc:cxnChg>
        <pc:cxnChg chg="mod">
          <ac:chgData name="Diogo Silva" userId="6bae141d-3d7e-41a4-8582-9cd8b59605d6" providerId="ADAL" clId="{44073F3F-5A48-4D38-B307-D9C0AEE34735}" dt="2021-04-25T18:11:17.790" v="578" actId="20577"/>
          <ac:cxnSpMkLst>
            <pc:docMk/>
            <pc:sldMk cId="1405878033" sldId="270"/>
            <ac:cxnSpMk id="8" creationId="{9FFA4EBE-F020-47BA-A236-DF07341611F9}"/>
          </ac:cxnSpMkLst>
        </pc:cxnChg>
        <pc:cxnChg chg="mod">
          <ac:chgData name="Diogo Silva" userId="6bae141d-3d7e-41a4-8582-9cd8b59605d6" providerId="ADAL" clId="{44073F3F-5A48-4D38-B307-D9C0AEE34735}" dt="2021-04-25T18:10:47.310" v="562" actId="208"/>
          <ac:cxnSpMkLst>
            <pc:docMk/>
            <pc:sldMk cId="1405878033" sldId="270"/>
            <ac:cxnSpMk id="12" creationId="{0DF993EC-3B7D-4919-B00B-2CBA519EA0FC}"/>
          </ac:cxnSpMkLst>
        </pc:cxnChg>
        <pc:cxnChg chg="mod">
          <ac:chgData name="Diogo Silva" userId="6bae141d-3d7e-41a4-8582-9cd8b59605d6" providerId="ADAL" clId="{44073F3F-5A48-4D38-B307-D9C0AEE34735}" dt="2021-04-25T18:11:25.276" v="580" actId="14100"/>
          <ac:cxnSpMkLst>
            <pc:docMk/>
            <pc:sldMk cId="1405878033" sldId="270"/>
            <ac:cxnSpMk id="25" creationId="{3F94904A-5F29-42F4-9652-C867C6B5C448}"/>
          </ac:cxnSpMkLst>
        </pc:cxnChg>
        <pc:cxnChg chg="mod">
          <ac:chgData name="Diogo Silva" userId="6bae141d-3d7e-41a4-8582-9cd8b59605d6" providerId="ADAL" clId="{44073F3F-5A48-4D38-B307-D9C0AEE34735}" dt="2021-04-25T18:10:41.055" v="559" actId="208"/>
          <ac:cxnSpMkLst>
            <pc:docMk/>
            <pc:sldMk cId="1405878033" sldId="270"/>
            <ac:cxnSpMk id="28" creationId="{D1BE12A2-802A-4491-9C35-FDA8330BB051}"/>
          </ac:cxnSpMkLst>
        </pc:cxnChg>
        <pc:cxnChg chg="mod">
          <ac:chgData name="Diogo Silva" userId="6bae141d-3d7e-41a4-8582-9cd8b59605d6" providerId="ADAL" clId="{44073F3F-5A48-4D38-B307-D9C0AEE34735}" dt="2021-04-25T18:10:38.119" v="558" actId="208"/>
          <ac:cxnSpMkLst>
            <pc:docMk/>
            <pc:sldMk cId="1405878033" sldId="270"/>
            <ac:cxnSpMk id="30" creationId="{072B1DB3-3266-44B8-A0B2-7018C78BF412}"/>
          </ac:cxnSpMkLst>
        </pc:cxnChg>
        <pc:cxnChg chg="mod">
          <ac:chgData name="Diogo Silva" userId="6bae141d-3d7e-41a4-8582-9cd8b59605d6" providerId="ADAL" clId="{44073F3F-5A48-4D38-B307-D9C0AEE34735}" dt="2021-04-25T18:11:52.198" v="586" actId="14100"/>
          <ac:cxnSpMkLst>
            <pc:docMk/>
            <pc:sldMk cId="1405878033" sldId="270"/>
            <ac:cxnSpMk id="32" creationId="{AB334EFE-CB69-4040-9960-B433BF85A0FA}"/>
          </ac:cxnSpMkLst>
        </pc:cxnChg>
        <pc:cxnChg chg="mod">
          <ac:chgData name="Diogo Silva" userId="6bae141d-3d7e-41a4-8582-9cd8b59605d6" providerId="ADAL" clId="{44073F3F-5A48-4D38-B307-D9C0AEE34735}" dt="2021-04-25T18:10:51.216" v="564" actId="208"/>
          <ac:cxnSpMkLst>
            <pc:docMk/>
            <pc:sldMk cId="1405878033" sldId="270"/>
            <ac:cxnSpMk id="33" creationId="{8196889E-DE2E-4430-A986-E879C633885E}"/>
          </ac:cxnSpMkLst>
        </pc:cxnChg>
        <pc:cxnChg chg="mod">
          <ac:chgData name="Diogo Silva" userId="6bae141d-3d7e-41a4-8582-9cd8b59605d6" providerId="ADAL" clId="{44073F3F-5A48-4D38-B307-D9C0AEE34735}" dt="2021-04-25T18:10:49.309" v="563" actId="208"/>
          <ac:cxnSpMkLst>
            <pc:docMk/>
            <pc:sldMk cId="1405878033" sldId="270"/>
            <ac:cxnSpMk id="34" creationId="{9AA77D88-47DD-4A1D-8264-872124A69CA7}"/>
          </ac:cxnSpMkLst>
        </pc:cxnChg>
        <pc:cxnChg chg="mod">
          <ac:chgData name="Diogo Silva" userId="6bae141d-3d7e-41a4-8582-9cd8b59605d6" providerId="ADAL" clId="{44073F3F-5A48-4D38-B307-D9C0AEE34735}" dt="2021-04-25T18:11:41.937" v="584" actId="14100"/>
          <ac:cxnSpMkLst>
            <pc:docMk/>
            <pc:sldMk cId="1405878033" sldId="270"/>
            <ac:cxnSpMk id="35" creationId="{7EC963E9-F3A9-43B3-9890-5C273A76D593}"/>
          </ac:cxnSpMkLst>
        </pc:cxnChg>
        <pc:cxnChg chg="mod">
          <ac:chgData name="Diogo Silva" userId="6bae141d-3d7e-41a4-8582-9cd8b59605d6" providerId="ADAL" clId="{44073F3F-5A48-4D38-B307-D9C0AEE34735}" dt="2021-04-25T18:11:05.596" v="570" actId="208"/>
          <ac:cxnSpMkLst>
            <pc:docMk/>
            <pc:sldMk cId="1405878033" sldId="270"/>
            <ac:cxnSpMk id="38" creationId="{970613D2-9C40-48E3-8D41-ED0FBC5D2669}"/>
          </ac:cxnSpMkLst>
        </pc:cxnChg>
        <pc:cxnChg chg="mod">
          <ac:chgData name="Diogo Silva" userId="6bae141d-3d7e-41a4-8582-9cd8b59605d6" providerId="ADAL" clId="{44073F3F-5A48-4D38-B307-D9C0AEE34735}" dt="2021-04-25T18:10:59.284" v="567" actId="208"/>
          <ac:cxnSpMkLst>
            <pc:docMk/>
            <pc:sldMk cId="1405878033" sldId="270"/>
            <ac:cxnSpMk id="39" creationId="{038CC310-38F1-4AE4-BE90-2D22FAD0CD94}"/>
          </ac:cxnSpMkLst>
        </pc:cxnChg>
        <pc:cxnChg chg="mod">
          <ac:chgData name="Diogo Silva" userId="6bae141d-3d7e-41a4-8582-9cd8b59605d6" providerId="ADAL" clId="{44073F3F-5A48-4D38-B307-D9C0AEE34735}" dt="2021-04-25T18:11:35.635" v="583" actId="14100"/>
          <ac:cxnSpMkLst>
            <pc:docMk/>
            <pc:sldMk cId="1405878033" sldId="270"/>
            <ac:cxnSpMk id="40" creationId="{9F716607-194B-41F5-B4B5-32C020EBB477}"/>
          </ac:cxnSpMkLst>
        </pc:cxnChg>
        <pc:cxnChg chg="mod">
          <ac:chgData name="Diogo Silva" userId="6bae141d-3d7e-41a4-8582-9cd8b59605d6" providerId="ADAL" clId="{44073F3F-5A48-4D38-B307-D9C0AEE34735}" dt="2021-04-25T18:11:03.381" v="569" actId="208"/>
          <ac:cxnSpMkLst>
            <pc:docMk/>
            <pc:sldMk cId="1405878033" sldId="270"/>
            <ac:cxnSpMk id="41" creationId="{6A7A90C0-5BCB-48AD-8C59-8B818A93A5E3}"/>
          </ac:cxnSpMkLst>
        </pc:cxnChg>
        <pc:cxnChg chg="mod">
          <ac:chgData name="Diogo Silva" userId="6bae141d-3d7e-41a4-8582-9cd8b59605d6" providerId="ADAL" clId="{44073F3F-5A48-4D38-B307-D9C0AEE34735}" dt="2021-04-25T18:10:35.874" v="557" actId="208"/>
          <ac:cxnSpMkLst>
            <pc:docMk/>
            <pc:sldMk cId="1405878033" sldId="270"/>
            <ac:cxnSpMk id="42" creationId="{D31C8B8D-27B8-4071-B9C1-B9E7F8063659}"/>
          </ac:cxnSpMkLst>
        </pc:cxnChg>
        <pc:cxnChg chg="mod">
          <ac:chgData name="Diogo Silva" userId="6bae141d-3d7e-41a4-8582-9cd8b59605d6" providerId="ADAL" clId="{44073F3F-5A48-4D38-B307-D9C0AEE34735}" dt="2021-04-25T18:10:28.258" v="554" actId="208"/>
          <ac:cxnSpMkLst>
            <pc:docMk/>
            <pc:sldMk cId="1405878033" sldId="270"/>
            <ac:cxnSpMk id="43" creationId="{7B14245C-0A17-42FB-8A46-30AB0C2C61E2}"/>
          </ac:cxnSpMkLst>
        </pc:cxnChg>
        <pc:cxnChg chg="mod">
          <ac:chgData name="Diogo Silva" userId="6bae141d-3d7e-41a4-8582-9cd8b59605d6" providerId="ADAL" clId="{44073F3F-5A48-4D38-B307-D9C0AEE34735}" dt="2021-04-25T18:10:30.328" v="555" actId="208"/>
          <ac:cxnSpMkLst>
            <pc:docMk/>
            <pc:sldMk cId="1405878033" sldId="270"/>
            <ac:cxnSpMk id="44" creationId="{A3579E78-C58A-428B-A2DC-E390DAE416C3}"/>
          </ac:cxnSpMkLst>
        </pc:cxnChg>
        <pc:cxnChg chg="mod">
          <ac:chgData name="Diogo Silva" userId="6bae141d-3d7e-41a4-8582-9cd8b59605d6" providerId="ADAL" clId="{44073F3F-5A48-4D38-B307-D9C0AEE34735}" dt="2021-04-25T18:11:11.390" v="573" actId="208"/>
          <ac:cxnSpMkLst>
            <pc:docMk/>
            <pc:sldMk cId="1405878033" sldId="270"/>
            <ac:cxnSpMk id="46" creationId="{F10491F0-BF3B-4135-9C95-870D3FD3FD15}"/>
          </ac:cxnSpMkLst>
        </pc:cxnChg>
        <pc:cxnChg chg="mod">
          <ac:chgData name="Diogo Silva" userId="6bae141d-3d7e-41a4-8582-9cd8b59605d6" providerId="ADAL" clId="{44073F3F-5A48-4D38-B307-D9C0AEE34735}" dt="2021-04-25T18:11:07.407" v="571" actId="208"/>
          <ac:cxnSpMkLst>
            <pc:docMk/>
            <pc:sldMk cId="1405878033" sldId="270"/>
            <ac:cxnSpMk id="50" creationId="{8CBE8D2A-89C4-444B-923B-23F32420A6BE}"/>
          </ac:cxnSpMkLst>
        </pc:cxnChg>
        <pc:cxnChg chg="mod">
          <ac:chgData name="Diogo Silva" userId="6bae141d-3d7e-41a4-8582-9cd8b59605d6" providerId="ADAL" clId="{44073F3F-5A48-4D38-B307-D9C0AEE34735}" dt="2021-04-25T18:11:09.299" v="572" actId="208"/>
          <ac:cxnSpMkLst>
            <pc:docMk/>
            <pc:sldMk cId="1405878033" sldId="270"/>
            <ac:cxnSpMk id="52" creationId="{9C6F9B6B-9D5D-4537-950B-FDD8DA7585E7}"/>
          </ac:cxnSpMkLst>
        </pc:cxnChg>
      </pc:sldChg>
      <pc:sldChg chg="addSp delSp modSp new mod">
        <pc:chgData name="Diogo Silva" userId="6bae141d-3d7e-41a4-8582-9cd8b59605d6" providerId="ADAL" clId="{44073F3F-5A48-4D38-B307-D9C0AEE34735}" dt="2021-04-21T21:42:29.192" v="537" actId="1076"/>
        <pc:sldMkLst>
          <pc:docMk/>
          <pc:sldMk cId="34128354" sldId="271"/>
        </pc:sldMkLst>
        <pc:spChg chg="del">
          <ac:chgData name="Diogo Silva" userId="6bae141d-3d7e-41a4-8582-9cd8b59605d6" providerId="ADAL" clId="{44073F3F-5A48-4D38-B307-D9C0AEE34735}" dt="2021-04-21T21:42:21.541" v="533" actId="478"/>
          <ac:spMkLst>
            <pc:docMk/>
            <pc:sldMk cId="34128354" sldId="271"/>
            <ac:spMk id="2" creationId="{B3CF1F31-FCBB-4B43-8F5C-42533D2121A8}"/>
          </ac:spMkLst>
        </pc:spChg>
        <pc:spChg chg="del">
          <ac:chgData name="Diogo Silva" userId="6bae141d-3d7e-41a4-8582-9cd8b59605d6" providerId="ADAL" clId="{44073F3F-5A48-4D38-B307-D9C0AEE34735}" dt="2021-04-21T21:42:22.844" v="534" actId="478"/>
          <ac:spMkLst>
            <pc:docMk/>
            <pc:sldMk cId="34128354" sldId="271"/>
            <ac:spMk id="3" creationId="{44988D7F-2D8F-49BF-9A4D-B972251E350F}"/>
          </ac:spMkLst>
        </pc:spChg>
        <pc:picChg chg="add mod">
          <ac:chgData name="Diogo Silva" userId="6bae141d-3d7e-41a4-8582-9cd8b59605d6" providerId="ADAL" clId="{44073F3F-5A48-4D38-B307-D9C0AEE34735}" dt="2021-04-21T21:42:29.192" v="537" actId="1076"/>
          <ac:picMkLst>
            <pc:docMk/>
            <pc:sldMk cId="34128354" sldId="271"/>
            <ac:picMk id="5" creationId="{A6F722F6-778F-4387-9BC7-1F785FC6BF48}"/>
          </ac:picMkLst>
        </pc:picChg>
      </pc:sldChg>
    </pc:docChg>
  </pc:docChgLst>
  <pc:docChgLst>
    <pc:chgData name="Diogo Silva" userId="S::diogosilva14@ua.pt::6bae141d-3d7e-41a4-8582-9cd8b59605d6" providerId="AD" clId="Web-{B7162F33-4733-3695-DBD4-8011CC049115}"/>
    <pc:docChg chg="addSld modSld">
      <pc:chgData name="Diogo Silva" userId="S::diogosilva14@ua.pt::6bae141d-3d7e-41a4-8582-9cd8b59605d6" providerId="AD" clId="Web-{B7162F33-4733-3695-DBD4-8011CC049115}" dt="2021-02-27T18:31:44.405" v="376" actId="20577"/>
      <pc:docMkLst>
        <pc:docMk/>
      </pc:docMkLst>
      <pc:sldChg chg="modSp">
        <pc:chgData name="Diogo Silva" userId="S::diogosilva14@ua.pt::6bae141d-3d7e-41a4-8582-9cd8b59605d6" providerId="AD" clId="Web-{B7162F33-4733-3695-DBD4-8011CC049115}" dt="2021-02-27T17:22:26.503" v="25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B7162F33-4733-3695-DBD4-8011CC049115}" dt="2021-02-27T17:22:26.503" v="25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modSp">
        <pc:chgData name="Diogo Silva" userId="S::diogosilva14@ua.pt::6bae141d-3d7e-41a4-8582-9cd8b59605d6" providerId="AD" clId="Web-{B7162F33-4733-3695-DBD4-8011CC049115}" dt="2021-02-27T17:38:10.853" v="2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B7162F33-4733-3695-DBD4-8011CC049115}" dt="2021-02-27T17:38:10.853" v="229" actId="20577"/>
          <ac:spMkLst>
            <pc:docMk/>
            <pc:sldMk cId="644021363" sldId="279"/>
            <ac:spMk id="3" creationId="{1C7D2012-A3B5-44BA-8C84-807956A701F2}"/>
          </ac:spMkLst>
        </pc:spChg>
      </pc:sldChg>
      <pc:sldChg chg="addSp delSp modSp new mod setBg">
        <pc:chgData name="Diogo Silva" userId="S::diogosilva14@ua.pt::6bae141d-3d7e-41a4-8582-9cd8b59605d6" providerId="AD" clId="Web-{B7162F33-4733-3695-DBD4-8011CC049115}" dt="2021-02-27T18:31:44.405" v="376" actId="20577"/>
        <pc:sldMkLst>
          <pc:docMk/>
          <pc:sldMk cId="3479032437" sldId="284"/>
        </pc:sldMkLst>
        <pc:spChg chg="mod">
          <ac:chgData name="Diogo Silva" userId="S::diogosilva14@ua.pt::6bae141d-3d7e-41a4-8582-9cd8b59605d6" providerId="AD" clId="Web-{B7162F33-4733-3695-DBD4-8011CC049115}" dt="2021-02-27T17:25:40.493" v="58"/>
          <ac:spMkLst>
            <pc:docMk/>
            <pc:sldMk cId="3479032437" sldId="284"/>
            <ac:spMk id="2" creationId="{BC9FA118-DE8B-4E82-BC16-6315A0310D7B}"/>
          </ac:spMkLst>
        </pc:spChg>
        <pc:spChg chg="del">
          <ac:chgData name="Diogo Silva" userId="S::diogosilva14@ua.pt::6bae141d-3d7e-41a4-8582-9cd8b59605d6" providerId="AD" clId="Web-{B7162F33-4733-3695-DBD4-8011CC049115}" dt="2021-02-27T17:24:08.365" v="45"/>
          <ac:spMkLst>
            <pc:docMk/>
            <pc:sldMk cId="3479032437" sldId="284"/>
            <ac:spMk id="3" creationId="{6246BF5F-C583-449D-BA71-AB47EF14CB79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3:55.568" v="44"/>
          <ac:spMkLst>
            <pc:docMk/>
            <pc:sldMk cId="3479032437" sldId="284"/>
            <ac:spMk id="4" creationId="{778CFD10-EE48-42D5-97F9-CECA264B56D1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4:42.383" v="49"/>
          <ac:spMkLst>
            <pc:docMk/>
            <pc:sldMk cId="3479032437" sldId="284"/>
            <ac:spMk id="6" creationId="{C7DA0115-5905-47AA-84CF-23A190820F0A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4.009" v="55"/>
          <ac:spMkLst>
            <pc:docMk/>
            <pc:sldMk cId="3479032437" sldId="284"/>
            <ac:spMk id="10" creationId="{DE88CEA1-1186-4149-9D70-AF91A5A53ABC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0.993" v="53"/>
          <ac:spMkLst>
            <pc:docMk/>
            <pc:sldMk cId="3479032437" sldId="284"/>
            <ac:spMk id="11" creationId="{752D71DD-DDEF-4AE3-95FA-220E218C6330}"/>
          </ac:spMkLst>
        </pc:spChg>
        <pc:spChg chg="add del">
          <ac:chgData name="Diogo Silva" userId="S::diogosilva14@ua.pt::6bae141d-3d7e-41a4-8582-9cd8b59605d6" providerId="AD" clId="Web-{B7162F33-4733-3695-DBD4-8011CC049115}" dt="2021-02-27T17:25:40.431" v="57"/>
          <ac:spMkLst>
            <pc:docMk/>
            <pc:sldMk cId="3479032437" sldId="284"/>
            <ac:spMk id="12" creationId="{31FC33AE-D555-4807-B223-66358A78B22A}"/>
          </ac:spMkLst>
        </pc:spChg>
        <pc:spChg chg="add mod">
          <ac:chgData name="Diogo Silva" userId="S::diogosilva14@ua.pt::6bae141d-3d7e-41a4-8582-9cd8b59605d6" providerId="AD" clId="Web-{B7162F33-4733-3695-DBD4-8011CC049115}" dt="2021-02-27T18:31:44.405" v="376" actId="20577"/>
          <ac:spMkLst>
            <pc:docMk/>
            <pc:sldMk cId="3479032437" sldId="284"/>
            <ac:spMk id="13" creationId="{752D71DD-DDEF-4AE3-95FA-220E218C6330}"/>
          </ac:spMkLst>
        </pc:spChg>
        <pc:picChg chg="add mod or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5" creationId="{EF0437B5-E393-4E95-B161-1E44A647DF9C}"/>
          </ac:picMkLst>
        </pc:picChg>
        <pc:picChg chg="add mo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7" creationId="{BC554764-2AB5-42DB-A4B9-71E26AF69E2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4.009" v="55"/>
          <ac:picMkLst>
            <pc:docMk/>
            <pc:sldMk cId="3479032437" sldId="284"/>
            <ac:picMk id="9" creationId="{7AA41F59-BAF0-4CFD-A9FA-ED4C838B545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0.993" v="53"/>
          <ac:picMkLst>
            <pc:docMk/>
            <pc:sldMk cId="3479032437" sldId="284"/>
            <ac:picMk id="14" creationId="{F15A1844-5CB8-438B-B90E-EF2A51CF87B6}"/>
          </ac:picMkLst>
        </pc:picChg>
        <pc:picChg chg="ad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15" creationId="{F15A1844-5CB8-438B-B90E-EF2A51CF87B6}"/>
          </ac:picMkLst>
        </pc:picChg>
      </pc:sldChg>
      <pc:sldChg chg="modSp new">
        <pc:chgData name="Diogo Silva" userId="S::diogosilva14@ua.pt::6bae141d-3d7e-41a4-8582-9cd8b59605d6" providerId="AD" clId="Web-{B7162F33-4733-3695-DBD4-8011CC049115}" dt="2021-02-27T18:22:28.581" v="352" actId="20577"/>
        <pc:sldMkLst>
          <pc:docMk/>
          <pc:sldMk cId="1466480312" sldId="285"/>
        </pc:sldMkLst>
        <pc:spChg chg="mod">
          <ac:chgData name="Diogo Silva" userId="S::diogosilva14@ua.pt::6bae141d-3d7e-41a4-8582-9cd8b59605d6" providerId="AD" clId="Web-{B7162F33-4733-3695-DBD4-8011CC049115}" dt="2021-02-27T17:46:58.208" v="263" actId="20577"/>
          <ac:spMkLst>
            <pc:docMk/>
            <pc:sldMk cId="1466480312" sldId="285"/>
            <ac:spMk id="2" creationId="{9DEF3CBE-0137-4ED6-9AEC-69EC098672FD}"/>
          </ac:spMkLst>
        </pc:spChg>
        <pc:spChg chg="mod">
          <ac:chgData name="Diogo Silva" userId="S::diogosilva14@ua.pt::6bae141d-3d7e-41a4-8582-9cd8b59605d6" providerId="AD" clId="Web-{B7162F33-4733-3695-DBD4-8011CC049115}" dt="2021-02-27T18:22:28.581" v="352" actId="20577"/>
          <ac:spMkLst>
            <pc:docMk/>
            <pc:sldMk cId="1466480312" sldId="285"/>
            <ac:spMk id="3" creationId="{94043260-85F4-4040-A61F-A65F14048755}"/>
          </ac:spMkLst>
        </pc:spChg>
      </pc:sldChg>
    </pc:docChg>
  </pc:docChgLst>
  <pc:docChgLst>
    <pc:chgData name="Diogo Silva" userId="6bae141d-3d7e-41a4-8582-9cd8b59605d6" providerId="ADAL" clId="{649004C2-3080-41E4-B9D0-F58F0E05031D}"/>
    <pc:docChg chg="custSel addSld delSld modSld">
      <pc:chgData name="Diogo Silva" userId="6bae141d-3d7e-41a4-8582-9cd8b59605d6" providerId="ADAL" clId="{649004C2-3080-41E4-B9D0-F58F0E05031D}" dt="2021-03-20T23:31:46.788" v="3496" actId="1076"/>
      <pc:docMkLst>
        <pc:docMk/>
      </pc:docMkLst>
      <pc:sldChg chg="modSp mod">
        <pc:chgData name="Diogo Silva" userId="6bae141d-3d7e-41a4-8582-9cd8b59605d6" providerId="ADAL" clId="{649004C2-3080-41E4-B9D0-F58F0E05031D}" dt="2021-03-13T14:23:36.584" v="44" actId="20577"/>
        <pc:sldMkLst>
          <pc:docMk/>
          <pc:sldMk cId="2852772892" sldId="256"/>
        </pc:sldMkLst>
        <pc:spChg chg="mod">
          <ac:chgData name="Diogo Silva" userId="6bae141d-3d7e-41a4-8582-9cd8b59605d6" providerId="ADAL" clId="{649004C2-3080-41E4-B9D0-F58F0E05031D}" dt="2021-03-13T14:23:36.584" v="44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 new mod">
        <pc:chgData name="Diogo Silva" userId="6bae141d-3d7e-41a4-8582-9cd8b59605d6" providerId="ADAL" clId="{649004C2-3080-41E4-B9D0-F58F0E05031D}" dt="2021-03-13T14:54:07.652" v="1138" actId="1076"/>
        <pc:sldMkLst>
          <pc:docMk/>
          <pc:sldMk cId="1838516653" sldId="257"/>
        </pc:sldMkLst>
        <pc:spChg chg="mod">
          <ac:chgData name="Diogo Silva" userId="6bae141d-3d7e-41a4-8582-9cd8b59605d6" providerId="ADAL" clId="{649004C2-3080-41E4-B9D0-F58F0E05031D}" dt="2021-03-13T14:26:21.525" v="54" actId="20577"/>
          <ac:spMkLst>
            <pc:docMk/>
            <pc:sldMk cId="1838516653" sldId="257"/>
            <ac:spMk id="2" creationId="{380F1CC0-C769-4484-B834-CF01AEA6C6FA}"/>
          </ac:spMkLst>
        </pc:spChg>
        <pc:spChg chg="mod">
          <ac:chgData name="Diogo Silva" userId="6bae141d-3d7e-41a4-8582-9cd8b59605d6" providerId="ADAL" clId="{649004C2-3080-41E4-B9D0-F58F0E05031D}" dt="2021-03-13T14:54:07.652" v="1138" actId="1076"/>
          <ac:spMkLst>
            <pc:docMk/>
            <pc:sldMk cId="1838516653" sldId="257"/>
            <ac:spMk id="3" creationId="{BE78DDCF-59E5-4FE8-AC78-04E9B4D57551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321243480" sldId="257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05902186" sldId="258"/>
        </pc:sldMkLst>
      </pc:sldChg>
      <pc:sldChg chg="modSp new mod">
        <pc:chgData name="Diogo Silva" userId="6bae141d-3d7e-41a4-8582-9cd8b59605d6" providerId="ADAL" clId="{649004C2-3080-41E4-B9D0-F58F0E05031D}" dt="2021-03-13T14:53:30.242" v="1080" actId="20577"/>
        <pc:sldMkLst>
          <pc:docMk/>
          <pc:sldMk cId="1174252326" sldId="258"/>
        </pc:sldMkLst>
        <pc:spChg chg="mod">
          <ac:chgData name="Diogo Silva" userId="6bae141d-3d7e-41a4-8582-9cd8b59605d6" providerId="ADAL" clId="{649004C2-3080-41E4-B9D0-F58F0E05031D}" dt="2021-03-13T14:53:27.904" v="1078" actId="20577"/>
          <ac:spMkLst>
            <pc:docMk/>
            <pc:sldMk cId="1174252326" sldId="258"/>
            <ac:spMk id="2" creationId="{9F4F2247-9E81-46D4-A996-F89F0A255895}"/>
          </ac:spMkLst>
        </pc:spChg>
        <pc:spChg chg="mod">
          <ac:chgData name="Diogo Silva" userId="6bae141d-3d7e-41a4-8582-9cd8b59605d6" providerId="ADAL" clId="{649004C2-3080-41E4-B9D0-F58F0E05031D}" dt="2021-03-13T14:53:30.242" v="1080" actId="20577"/>
          <ac:spMkLst>
            <pc:docMk/>
            <pc:sldMk cId="1174252326" sldId="258"/>
            <ac:spMk id="3" creationId="{B520F1E6-4495-480C-B073-326EDFD8A291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3T14:58:54.359" v="1214" actId="20577"/>
        <pc:sldMkLst>
          <pc:docMk/>
          <pc:sldMk cId="102180685" sldId="259"/>
        </pc:sldMkLst>
        <pc:spChg chg="mod">
          <ac:chgData name="Diogo Silva" userId="6bae141d-3d7e-41a4-8582-9cd8b59605d6" providerId="ADAL" clId="{649004C2-3080-41E4-B9D0-F58F0E05031D}" dt="2021-03-13T14:58:54.359" v="1214" actId="20577"/>
          <ac:spMkLst>
            <pc:docMk/>
            <pc:sldMk cId="102180685" sldId="259"/>
            <ac:spMk id="2" creationId="{E11121FD-FE78-4C49-97C0-D4F092DA21F7}"/>
          </ac:spMkLst>
        </pc:spChg>
        <pc:spChg chg="del">
          <ac:chgData name="Diogo Silva" userId="6bae141d-3d7e-41a4-8582-9cd8b59605d6" providerId="ADAL" clId="{649004C2-3080-41E4-B9D0-F58F0E05031D}" dt="2021-03-13T14:58:18.971" v="1144" actId="478"/>
          <ac:spMkLst>
            <pc:docMk/>
            <pc:sldMk cId="102180685" sldId="259"/>
            <ac:spMk id="3" creationId="{98ECAC26-87F4-4C4F-B533-EB11239A16E2}"/>
          </ac:spMkLst>
        </pc:spChg>
        <pc:picChg chg="add mod">
          <ac:chgData name="Diogo Silva" userId="6bae141d-3d7e-41a4-8582-9cd8b59605d6" providerId="ADAL" clId="{649004C2-3080-41E4-B9D0-F58F0E05031D}" dt="2021-03-13T14:58:16.582" v="1143" actId="1076"/>
          <ac:picMkLst>
            <pc:docMk/>
            <pc:sldMk cId="102180685" sldId="259"/>
            <ac:picMk id="5" creationId="{A011B203-BD6D-43C5-B37E-01C9C4EADA1D}"/>
          </ac:picMkLst>
        </pc:pic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2902414" sldId="259"/>
        </pc:sldMkLst>
      </pc:sldChg>
      <pc:sldChg chg="modSp new mod">
        <pc:chgData name="Diogo Silva" userId="6bae141d-3d7e-41a4-8582-9cd8b59605d6" providerId="ADAL" clId="{649004C2-3080-41E4-B9D0-F58F0E05031D}" dt="2021-03-14T16:13:01.291" v="1663" actId="1076"/>
        <pc:sldMkLst>
          <pc:docMk/>
          <pc:sldMk cId="2030365902" sldId="260"/>
        </pc:sldMkLst>
        <pc:spChg chg="mod">
          <ac:chgData name="Diogo Silva" userId="6bae141d-3d7e-41a4-8582-9cd8b59605d6" providerId="ADAL" clId="{649004C2-3080-41E4-B9D0-F58F0E05031D}" dt="2021-03-14T15:49:33.923" v="1239" actId="20577"/>
          <ac:spMkLst>
            <pc:docMk/>
            <pc:sldMk cId="2030365902" sldId="260"/>
            <ac:spMk id="2" creationId="{077C9B61-EF81-4BD6-A9D9-56E56F71FA12}"/>
          </ac:spMkLst>
        </pc:spChg>
        <pc:spChg chg="mod">
          <ac:chgData name="Diogo Silva" userId="6bae141d-3d7e-41a4-8582-9cd8b59605d6" providerId="ADAL" clId="{649004C2-3080-41E4-B9D0-F58F0E05031D}" dt="2021-03-14T16:13:01.291" v="1663" actId="1076"/>
          <ac:spMkLst>
            <pc:docMk/>
            <pc:sldMk cId="2030365902" sldId="260"/>
            <ac:spMk id="3" creationId="{057AC47E-347C-4450-BEED-AB812BA0C3BD}"/>
          </ac:spMkLst>
        </pc:spChg>
      </pc:sldChg>
      <pc:sldChg chg="modSp new mod">
        <pc:chgData name="Diogo Silva" userId="6bae141d-3d7e-41a4-8582-9cd8b59605d6" providerId="ADAL" clId="{649004C2-3080-41E4-B9D0-F58F0E05031D}" dt="2021-03-14T16:21:16.443" v="1810" actId="1076"/>
        <pc:sldMkLst>
          <pc:docMk/>
          <pc:sldMk cId="1057944907" sldId="261"/>
        </pc:sldMkLst>
        <pc:spChg chg="mod">
          <ac:chgData name="Diogo Silva" userId="6bae141d-3d7e-41a4-8582-9cd8b59605d6" providerId="ADAL" clId="{649004C2-3080-41E4-B9D0-F58F0E05031D}" dt="2021-03-14T16:16:47.599" v="1724" actId="20577"/>
          <ac:spMkLst>
            <pc:docMk/>
            <pc:sldMk cId="1057944907" sldId="261"/>
            <ac:spMk id="2" creationId="{BC140BEA-5294-4E74-95EA-962F715170BF}"/>
          </ac:spMkLst>
        </pc:spChg>
        <pc:spChg chg="mod">
          <ac:chgData name="Diogo Silva" userId="6bae141d-3d7e-41a4-8582-9cd8b59605d6" providerId="ADAL" clId="{649004C2-3080-41E4-B9D0-F58F0E05031D}" dt="2021-03-14T16:21:16.443" v="1810" actId="1076"/>
          <ac:spMkLst>
            <pc:docMk/>
            <pc:sldMk cId="1057944907" sldId="261"/>
            <ac:spMk id="3" creationId="{FFA4B210-A8A7-4C9E-BC80-9C3DE9A5C37F}"/>
          </ac:spMkLst>
        </pc:spChg>
      </pc:sldChg>
      <pc:sldChg chg="modSp new mod">
        <pc:chgData name="Diogo Silva" userId="6bae141d-3d7e-41a4-8582-9cd8b59605d6" providerId="ADAL" clId="{649004C2-3080-41E4-B9D0-F58F0E05031D}" dt="2021-03-14T16:35:15.942" v="2253" actId="1076"/>
        <pc:sldMkLst>
          <pc:docMk/>
          <pc:sldMk cId="2163958560" sldId="262"/>
        </pc:sldMkLst>
        <pc:spChg chg="mod">
          <ac:chgData name="Diogo Silva" userId="6bae141d-3d7e-41a4-8582-9cd8b59605d6" providerId="ADAL" clId="{649004C2-3080-41E4-B9D0-F58F0E05031D}" dt="2021-03-14T16:24:10.011" v="1825" actId="20577"/>
          <ac:spMkLst>
            <pc:docMk/>
            <pc:sldMk cId="2163958560" sldId="262"/>
            <ac:spMk id="2" creationId="{F0451762-A192-4091-88A8-AD80DAC82352}"/>
          </ac:spMkLst>
        </pc:spChg>
        <pc:spChg chg="mod">
          <ac:chgData name="Diogo Silva" userId="6bae141d-3d7e-41a4-8582-9cd8b59605d6" providerId="ADAL" clId="{649004C2-3080-41E4-B9D0-F58F0E05031D}" dt="2021-03-14T16:35:15.942" v="2253" actId="1076"/>
          <ac:spMkLst>
            <pc:docMk/>
            <pc:sldMk cId="2163958560" sldId="262"/>
            <ac:spMk id="3" creationId="{F266A1AC-908A-4755-9130-CCAE1ADDB533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4T16:41:26.592" v="2353" actId="478"/>
        <pc:sldMkLst>
          <pc:docMk/>
          <pc:sldMk cId="1604519829" sldId="263"/>
        </pc:sldMkLst>
        <pc:spChg chg="mod">
          <ac:chgData name="Diogo Silva" userId="6bae141d-3d7e-41a4-8582-9cd8b59605d6" providerId="ADAL" clId="{649004C2-3080-41E4-B9D0-F58F0E05031D}" dt="2021-03-14T16:41:02.492" v="2345" actId="20577"/>
          <ac:spMkLst>
            <pc:docMk/>
            <pc:sldMk cId="1604519829" sldId="263"/>
            <ac:spMk id="2" creationId="{9A6FBED7-778A-4717-9CD1-9F74225797A6}"/>
          </ac:spMkLst>
        </pc:spChg>
        <pc:spChg chg="del">
          <ac:chgData name="Diogo Silva" userId="6bae141d-3d7e-41a4-8582-9cd8b59605d6" providerId="ADAL" clId="{649004C2-3080-41E4-B9D0-F58F0E05031D}" dt="2021-03-14T16:41:26.592" v="2353" actId="478"/>
          <ac:spMkLst>
            <pc:docMk/>
            <pc:sldMk cId="1604519829" sldId="263"/>
            <ac:spMk id="3" creationId="{928EEAE2-7A7C-46B7-9DB8-1F42A84BB502}"/>
          </ac:spMkLst>
        </pc:spChg>
        <pc:picChg chg="add mod">
          <ac:chgData name="Diogo Silva" userId="6bae141d-3d7e-41a4-8582-9cd8b59605d6" providerId="ADAL" clId="{649004C2-3080-41E4-B9D0-F58F0E05031D}" dt="2021-03-14T16:41:12.777" v="2349" actId="1076"/>
          <ac:picMkLst>
            <pc:docMk/>
            <pc:sldMk cId="1604519829" sldId="263"/>
            <ac:picMk id="5" creationId="{4D031AFD-941B-494C-A7FD-B5858B005106}"/>
          </ac:picMkLst>
        </pc:picChg>
      </pc:sldChg>
      <pc:sldChg chg="addSp delSp modSp new mod">
        <pc:chgData name="Diogo Silva" userId="6bae141d-3d7e-41a4-8582-9cd8b59605d6" providerId="ADAL" clId="{649004C2-3080-41E4-B9D0-F58F0E05031D}" dt="2021-03-14T16:41:47.585" v="2356" actId="1076"/>
        <pc:sldMkLst>
          <pc:docMk/>
          <pc:sldMk cId="3331107207" sldId="264"/>
        </pc:sldMkLst>
        <pc:spChg chg="del">
          <ac:chgData name="Diogo Silva" userId="6bae141d-3d7e-41a4-8582-9cd8b59605d6" providerId="ADAL" clId="{649004C2-3080-41E4-B9D0-F58F0E05031D}" dt="2021-03-14T16:41:22.773" v="2351" actId="478"/>
          <ac:spMkLst>
            <pc:docMk/>
            <pc:sldMk cId="3331107207" sldId="264"/>
            <ac:spMk id="2" creationId="{F30D409D-5F33-46B3-8F62-A3760AB0CCE0}"/>
          </ac:spMkLst>
        </pc:spChg>
        <pc:spChg chg="del">
          <ac:chgData name="Diogo Silva" userId="6bae141d-3d7e-41a4-8582-9cd8b59605d6" providerId="ADAL" clId="{649004C2-3080-41E4-B9D0-F58F0E05031D}" dt="2021-03-14T16:41:24.199" v="2352" actId="478"/>
          <ac:spMkLst>
            <pc:docMk/>
            <pc:sldMk cId="3331107207" sldId="264"/>
            <ac:spMk id="3" creationId="{A563A954-16CE-4418-AA02-27B41007EFF0}"/>
          </ac:spMkLst>
        </pc:spChg>
        <pc:picChg chg="add mod">
          <ac:chgData name="Diogo Silva" userId="6bae141d-3d7e-41a4-8582-9cd8b59605d6" providerId="ADAL" clId="{649004C2-3080-41E4-B9D0-F58F0E05031D}" dt="2021-03-14T16:41:47.585" v="2356" actId="1076"/>
          <ac:picMkLst>
            <pc:docMk/>
            <pc:sldMk cId="3331107207" sldId="264"/>
            <ac:picMk id="5" creationId="{F2B013B3-AF81-48AE-B96B-0F74C011C47C}"/>
          </ac:picMkLst>
        </pc:picChg>
      </pc:sldChg>
      <pc:sldChg chg="modSp new mod">
        <pc:chgData name="Diogo Silva" userId="6bae141d-3d7e-41a4-8582-9cd8b59605d6" providerId="ADAL" clId="{649004C2-3080-41E4-B9D0-F58F0E05031D}" dt="2021-03-20T23:12:04.201" v="2551" actId="1076"/>
        <pc:sldMkLst>
          <pc:docMk/>
          <pc:sldMk cId="760329109" sldId="265"/>
        </pc:sldMkLst>
        <pc:spChg chg="mod">
          <ac:chgData name="Diogo Silva" userId="6bae141d-3d7e-41a4-8582-9cd8b59605d6" providerId="ADAL" clId="{649004C2-3080-41E4-B9D0-F58F0E05031D}" dt="2021-03-20T23:03:26.932" v="2395" actId="20577"/>
          <ac:spMkLst>
            <pc:docMk/>
            <pc:sldMk cId="760329109" sldId="265"/>
            <ac:spMk id="2" creationId="{8595300F-C66A-4806-A704-6D01ADE0A38C}"/>
          </ac:spMkLst>
        </pc:spChg>
        <pc:spChg chg="mod">
          <ac:chgData name="Diogo Silva" userId="6bae141d-3d7e-41a4-8582-9cd8b59605d6" providerId="ADAL" clId="{649004C2-3080-41E4-B9D0-F58F0E05031D}" dt="2021-03-20T23:12:04.201" v="2551" actId="1076"/>
          <ac:spMkLst>
            <pc:docMk/>
            <pc:sldMk cId="760329109" sldId="265"/>
            <ac:spMk id="3" creationId="{2EDCCF24-C28B-4963-80BB-301DA66414D3}"/>
          </ac:spMkLst>
        </pc:spChg>
      </pc:sldChg>
      <pc:sldChg chg="modSp new mod">
        <pc:chgData name="Diogo Silva" userId="6bae141d-3d7e-41a4-8582-9cd8b59605d6" providerId="ADAL" clId="{649004C2-3080-41E4-B9D0-F58F0E05031D}" dt="2021-03-20T23:18:11.754" v="2852" actId="1076"/>
        <pc:sldMkLst>
          <pc:docMk/>
          <pc:sldMk cId="1483790654" sldId="266"/>
        </pc:sldMkLst>
        <pc:spChg chg="mod">
          <ac:chgData name="Diogo Silva" userId="6bae141d-3d7e-41a4-8582-9cd8b59605d6" providerId="ADAL" clId="{649004C2-3080-41E4-B9D0-F58F0E05031D}" dt="2021-03-20T23:12:51.345" v="2555" actId="20577"/>
          <ac:spMkLst>
            <pc:docMk/>
            <pc:sldMk cId="1483790654" sldId="266"/>
            <ac:spMk id="2" creationId="{F10BF844-9090-4B51-BB09-A40958B5D0E0}"/>
          </ac:spMkLst>
        </pc:spChg>
        <pc:spChg chg="mod">
          <ac:chgData name="Diogo Silva" userId="6bae141d-3d7e-41a4-8582-9cd8b59605d6" providerId="ADAL" clId="{649004C2-3080-41E4-B9D0-F58F0E05031D}" dt="2021-03-20T23:18:11.754" v="2852" actId="1076"/>
          <ac:spMkLst>
            <pc:docMk/>
            <pc:sldMk cId="1483790654" sldId="266"/>
            <ac:spMk id="3" creationId="{78FF24CC-2669-4B48-A5BE-78DAB3B08EC8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984083567" sldId="266"/>
        </pc:sldMkLst>
      </pc:sldChg>
      <pc:sldChg chg="modSp new mod">
        <pc:chgData name="Diogo Silva" userId="6bae141d-3d7e-41a4-8582-9cd8b59605d6" providerId="ADAL" clId="{649004C2-3080-41E4-B9D0-F58F0E05031D}" dt="2021-03-20T23:29:22.404" v="3249" actId="1076"/>
        <pc:sldMkLst>
          <pc:docMk/>
          <pc:sldMk cId="2067675898" sldId="267"/>
        </pc:sldMkLst>
        <pc:spChg chg="mod">
          <ac:chgData name="Diogo Silva" userId="6bae141d-3d7e-41a4-8582-9cd8b59605d6" providerId="ADAL" clId="{649004C2-3080-41E4-B9D0-F58F0E05031D}" dt="2021-03-20T23:23:01.823" v="2907" actId="20577"/>
          <ac:spMkLst>
            <pc:docMk/>
            <pc:sldMk cId="2067675898" sldId="267"/>
            <ac:spMk id="2" creationId="{F5505A02-CC39-4C53-A97C-40C99F14C8A9}"/>
          </ac:spMkLst>
        </pc:spChg>
        <pc:spChg chg="mod">
          <ac:chgData name="Diogo Silva" userId="6bae141d-3d7e-41a4-8582-9cd8b59605d6" providerId="ADAL" clId="{649004C2-3080-41E4-B9D0-F58F0E05031D}" dt="2021-03-20T23:29:22.404" v="3249" actId="1076"/>
          <ac:spMkLst>
            <pc:docMk/>
            <pc:sldMk cId="2067675898" sldId="267"/>
            <ac:spMk id="3" creationId="{30A61A8D-F383-4B0B-AF21-68D70961C0A3}"/>
          </ac:spMkLst>
        </pc:spChg>
      </pc:sldChg>
      <pc:sldChg chg="modSp new mod">
        <pc:chgData name="Diogo Silva" userId="6bae141d-3d7e-41a4-8582-9cd8b59605d6" providerId="ADAL" clId="{649004C2-3080-41E4-B9D0-F58F0E05031D}" dt="2021-03-20T23:31:46.788" v="3496" actId="1076"/>
        <pc:sldMkLst>
          <pc:docMk/>
          <pc:sldMk cId="560956748" sldId="268"/>
        </pc:sldMkLst>
        <pc:spChg chg="mod">
          <ac:chgData name="Diogo Silva" userId="6bae141d-3d7e-41a4-8582-9cd8b59605d6" providerId="ADAL" clId="{649004C2-3080-41E4-B9D0-F58F0E05031D}" dt="2021-03-20T23:30:06.188" v="3256" actId="20577"/>
          <ac:spMkLst>
            <pc:docMk/>
            <pc:sldMk cId="560956748" sldId="268"/>
            <ac:spMk id="2" creationId="{71757C4F-76CB-4936-BD90-3EBD42F71844}"/>
          </ac:spMkLst>
        </pc:spChg>
        <pc:spChg chg="mod">
          <ac:chgData name="Diogo Silva" userId="6bae141d-3d7e-41a4-8582-9cd8b59605d6" providerId="ADAL" clId="{649004C2-3080-41E4-B9D0-F58F0E05031D}" dt="2021-03-20T23:31:46.788" v="3496" actId="1076"/>
          <ac:spMkLst>
            <pc:docMk/>
            <pc:sldMk cId="560956748" sldId="268"/>
            <ac:spMk id="3" creationId="{FD5D6BFA-5CD7-4412-A24D-61108BB11209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56741389" sldId="27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90002791" sldId="27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309770788" sldId="27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384144409" sldId="27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80587286" sldId="27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4162492260" sldId="27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781113531" sldId="278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4021363" sldId="279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025928157" sldId="28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673958977" sldId="281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07426409" sldId="28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93956642" sldId="28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79032437" sldId="28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466480312" sldId="28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767418379" sldId="28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76740119" sldId="287"/>
        </pc:sldMkLst>
      </pc:sldChg>
    </pc:docChg>
  </pc:docChgLst>
  <pc:docChgLst>
    <pc:chgData name="Diogo Silva" userId="S::diogosilva14@ua.pt::6bae141d-3d7e-41a4-8582-9cd8b59605d6" providerId="AD" clId="Web-{23DA9980-6A1E-3554-E542-43DEEBD08F84}"/>
    <pc:docChg chg="addSld delSld modSld sldOrd">
      <pc:chgData name="Diogo Silva" userId="S::diogosilva14@ua.pt::6bae141d-3d7e-41a4-8582-9cd8b59605d6" providerId="AD" clId="Web-{23DA9980-6A1E-3554-E542-43DEEBD08F84}" dt="2021-02-25T20:37:34.936" v="1429" actId="20577"/>
      <pc:docMkLst>
        <pc:docMk/>
      </pc:docMkLst>
      <pc:sldChg chg="ord">
        <pc:chgData name="Diogo Silva" userId="S::diogosilva14@ua.pt::6bae141d-3d7e-41a4-8582-9cd8b59605d6" providerId="AD" clId="Web-{23DA9980-6A1E-3554-E542-43DEEBD08F84}" dt="2021-02-25T19:14:36.833" v="708"/>
        <pc:sldMkLst>
          <pc:docMk/>
          <pc:sldMk cId="3321243480" sldId="257"/>
        </pc:sldMkLst>
      </pc:sldChg>
      <pc:sldChg chg="modSp">
        <pc:chgData name="Diogo Silva" userId="S::diogosilva14@ua.pt::6bae141d-3d7e-41a4-8582-9cd8b59605d6" providerId="AD" clId="Web-{23DA9980-6A1E-3554-E542-43DEEBD08F84}" dt="2021-02-25T19:14:27.754" v="707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23DA9980-6A1E-3554-E542-43DEEBD08F84}" dt="2021-02-25T19:14:27.754" v="707" actId="20577"/>
          <ac:spMkLst>
            <pc:docMk/>
            <pc:sldMk cId="205902186" sldId="258"/>
            <ac:spMk id="3" creationId="{17C16A48-47A4-4A43-854A-9A5710445401}"/>
          </ac:spMkLst>
        </pc:spChg>
      </pc:sldChg>
      <pc:sldChg chg="ord">
        <pc:chgData name="Diogo Silva" userId="S::diogosilva14@ua.pt::6bae141d-3d7e-41a4-8582-9cd8b59605d6" providerId="AD" clId="Web-{23DA9980-6A1E-3554-E542-43DEEBD08F84}" dt="2021-02-25T19:14:50.364" v="709"/>
        <pc:sldMkLst>
          <pc:docMk/>
          <pc:sldMk cId="642902414" sldId="259"/>
        </pc:sldMkLst>
      </pc:sldChg>
      <pc:sldChg chg="del">
        <pc:chgData name="Diogo Silva" userId="S::diogosilva14@ua.pt::6bae141d-3d7e-41a4-8582-9cd8b59605d6" providerId="AD" clId="Web-{23DA9980-6A1E-3554-E542-43DEEBD08F84}" dt="2021-02-25T19:31:15.768" v="856"/>
        <pc:sldMkLst>
          <pc:docMk/>
          <pc:sldMk cId="1123507682" sldId="260"/>
        </pc:sldMkLst>
      </pc:sldChg>
      <pc:sldChg chg="del">
        <pc:chgData name="Diogo Silva" userId="S::diogosilva14@ua.pt::6bae141d-3d7e-41a4-8582-9cd8b59605d6" providerId="AD" clId="Web-{23DA9980-6A1E-3554-E542-43DEEBD08F84}" dt="2021-02-25T20:18:13.029" v="990"/>
        <pc:sldMkLst>
          <pc:docMk/>
          <pc:sldMk cId="836165135" sldId="261"/>
        </pc:sldMkLst>
      </pc:sldChg>
      <pc:sldChg chg="del">
        <pc:chgData name="Diogo Silva" userId="S::diogosilva14@ua.pt::6bae141d-3d7e-41a4-8582-9cd8b59605d6" providerId="AD" clId="Web-{23DA9980-6A1E-3554-E542-43DEEBD08F84}" dt="2021-02-25T20:24:04.706" v="1139"/>
        <pc:sldMkLst>
          <pc:docMk/>
          <pc:sldMk cId="1773097110" sldId="263"/>
        </pc:sldMkLst>
      </pc:sldChg>
      <pc:sldChg chg="del">
        <pc:chgData name="Diogo Silva" userId="S::diogosilva14@ua.pt::6bae141d-3d7e-41a4-8582-9cd8b59605d6" providerId="AD" clId="Web-{23DA9980-6A1E-3554-E542-43DEEBD08F84}" dt="2021-02-25T20:29:35.648" v="1227"/>
        <pc:sldMkLst>
          <pc:docMk/>
          <pc:sldMk cId="342311360" sldId="264"/>
        </pc:sldMkLst>
      </pc:sldChg>
      <pc:sldChg chg="del">
        <pc:chgData name="Diogo Silva" userId="S::diogosilva14@ua.pt::6bae141d-3d7e-41a4-8582-9cd8b59605d6" providerId="AD" clId="Web-{23DA9980-6A1E-3554-E542-43DEEBD08F84}" dt="2021-02-25T20:34:58.215" v="1374"/>
        <pc:sldMkLst>
          <pc:docMk/>
          <pc:sldMk cId="1017497278" sldId="265"/>
        </pc:sldMkLst>
      </pc:sldChg>
      <pc:sldChg chg="del">
        <pc:chgData name="Diogo Silva" userId="S::diogosilva14@ua.pt::6bae141d-3d7e-41a4-8582-9cd8b59605d6" providerId="AD" clId="Web-{23DA9980-6A1E-3554-E542-43DEEBD08F84}" dt="2021-02-25T19:31:14.128" v="855"/>
        <pc:sldMkLst>
          <pc:docMk/>
          <pc:sldMk cId="628148041" sldId="268"/>
        </pc:sldMkLst>
      </pc:sldChg>
      <pc:sldChg chg="delSp del">
        <pc:chgData name="Diogo Silva" userId="S::diogosilva14@ua.pt::6bae141d-3d7e-41a4-8582-9cd8b59605d6" providerId="AD" clId="Web-{23DA9980-6A1E-3554-E542-43DEEBD08F84}" dt="2021-02-25T19:31:27.784" v="858"/>
        <pc:sldMkLst>
          <pc:docMk/>
          <pc:sldMk cId="1673023959" sldId="269"/>
        </pc:sldMkLst>
        <pc:picChg chg="del">
          <ac:chgData name="Diogo Silva" userId="S::diogosilva14@ua.pt::6bae141d-3d7e-41a4-8582-9cd8b59605d6" providerId="AD" clId="Web-{23DA9980-6A1E-3554-E542-43DEEBD08F84}" dt="2021-02-25T19:31:23.378" v="857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">
        <pc:chgData name="Diogo Silva" userId="S::diogosilva14@ua.pt::6bae141d-3d7e-41a4-8582-9cd8b59605d6" providerId="AD" clId="Web-{23DA9980-6A1E-3554-E542-43DEEBD08F84}" dt="2021-02-25T20:14:59.448" v="865" actId="14100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23DA9980-6A1E-3554-E542-43DEEBD08F84}" dt="2021-02-25T20:14:25.479" v="860"/>
          <ac:spMkLst>
            <pc:docMk/>
            <pc:sldMk cId="56741389" sldId="270"/>
            <ac:spMk id="3" creationId="{F6FCFF13-69AB-4862-ACFE-D3B2E9681C4B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14:49.886" v="863"/>
          <ac:spMkLst>
            <pc:docMk/>
            <pc:sldMk cId="56741389" sldId="270"/>
            <ac:spMk id="8" creationId="{01D80904-3FAB-462E-A3E0-D98D9FAE56AB}"/>
          </ac:spMkLst>
        </pc:spChg>
        <pc:graphicFrameChg chg="add del mod ord modGraphic">
          <ac:chgData name="Diogo Silva" userId="S::diogosilva14@ua.pt::6bae141d-3d7e-41a4-8582-9cd8b59605d6" providerId="AD" clId="Web-{23DA9980-6A1E-3554-E542-43DEEBD08F84}" dt="2021-02-25T20:14:32.213" v="862"/>
          <ac:graphicFrameMkLst>
            <pc:docMk/>
            <pc:sldMk cId="56741389" sldId="270"/>
            <ac:graphicFrameMk id="6" creationId="{BDB077FB-18C5-439B-AF52-5B5D6AAAD12B}"/>
          </ac:graphicFrameMkLst>
        </pc:graphicFrameChg>
        <pc:picChg chg="del">
          <ac:chgData name="Diogo Silva" userId="S::diogosilva14@ua.pt::6bae141d-3d7e-41a4-8582-9cd8b59605d6" providerId="AD" clId="Web-{23DA9980-6A1E-3554-E542-43DEEBD08F84}" dt="2021-02-25T20:14:25.432" v="859"/>
          <ac:picMkLst>
            <pc:docMk/>
            <pc:sldMk cId="56741389" sldId="270"/>
            <ac:picMk id="5" creationId="{FB16C333-2EAA-4045-A54A-D9A75C5BB556}"/>
          </ac:picMkLst>
        </pc:picChg>
        <pc:picChg chg="add mod ord">
          <ac:chgData name="Diogo Silva" userId="S::diogosilva14@ua.pt::6bae141d-3d7e-41a4-8582-9cd8b59605d6" providerId="AD" clId="Web-{23DA9980-6A1E-3554-E542-43DEEBD08F84}" dt="2021-02-25T20:14:59.448" v="865" actId="14100"/>
          <ac:picMkLst>
            <pc:docMk/>
            <pc:sldMk cId="56741389" sldId="270"/>
            <ac:picMk id="9" creationId="{0E45777B-DA10-4170-8359-CBB732EB0999}"/>
          </ac:picMkLst>
        </pc:picChg>
      </pc:sldChg>
      <pc:sldChg chg="modSp del">
        <pc:chgData name="Diogo Silva" userId="S::diogosilva14@ua.pt::6bae141d-3d7e-41a4-8582-9cd8b59605d6" providerId="AD" clId="Web-{23DA9980-6A1E-3554-E542-43DEEBD08F84}" dt="2021-02-25T19:15:08.661" v="711"/>
        <pc:sldMkLst>
          <pc:docMk/>
          <pc:sldMk cId="3610529873" sldId="271"/>
        </pc:sldMkLst>
        <pc:spChg chg="mod">
          <ac:chgData name="Diogo Silva" userId="S::diogosilva14@ua.pt::6bae141d-3d7e-41a4-8582-9cd8b59605d6" providerId="AD" clId="Web-{23DA9980-6A1E-3554-E542-43DEEBD08F84}" dt="2021-02-25T19:15:06.567" v="710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54:11.847" v="363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23DA9980-6A1E-3554-E542-43DEEBD08F84}" dt="2021-02-25T18:54:11.847" v="363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43:09.572" v="12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23DA9980-6A1E-3554-E542-43DEEBD08F84}" dt="2021-02-25T18:43:09.572" v="12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9:14:05.895" v="706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23DA9980-6A1E-3554-E542-43DEEBD08F84}" dt="2021-02-25T18:58:08.913" v="384" actId="20577"/>
          <ac:spMkLst>
            <pc:docMk/>
            <pc:sldMk cId="4162492260" sldId="276"/>
            <ac:spMk id="2" creationId="{8A2D8053-8DBF-453F-A80B-3E26271A0F7A}"/>
          </ac:spMkLst>
        </pc:spChg>
        <pc:spChg chg="mod">
          <ac:chgData name="Diogo Silva" userId="S::diogosilva14@ua.pt::6bae141d-3d7e-41a4-8582-9cd8b59605d6" providerId="AD" clId="Web-{23DA9980-6A1E-3554-E542-43DEEBD08F84}" dt="2021-02-25T19:14:05.895" v="706" actId="20577"/>
          <ac:spMkLst>
            <pc:docMk/>
            <pc:sldMk cId="4162492260" sldId="276"/>
            <ac:spMk id="3" creationId="{727E5611-D84E-4E34-BD35-0D989DD6CFB6}"/>
          </ac:spMkLst>
        </pc:spChg>
      </pc:sldChg>
      <pc:sldChg chg="modSp new del">
        <pc:chgData name="Diogo Silva" userId="S::diogosilva14@ua.pt::6bae141d-3d7e-41a4-8582-9cd8b59605d6" providerId="AD" clId="Web-{23DA9980-6A1E-3554-E542-43DEEBD08F84}" dt="2021-02-25T19:16:31.069" v="753"/>
        <pc:sldMkLst>
          <pc:docMk/>
          <pc:sldMk cId="4261144613" sldId="277"/>
        </pc:sldMkLst>
        <pc:spChg chg="mod">
          <ac:chgData name="Diogo Silva" userId="S::diogosilva14@ua.pt::6bae141d-3d7e-41a4-8582-9cd8b59605d6" providerId="AD" clId="Web-{23DA9980-6A1E-3554-E542-43DEEBD08F84}" dt="2021-02-25T19:15:59.928" v="742" actId="20577"/>
          <ac:spMkLst>
            <pc:docMk/>
            <pc:sldMk cId="4261144613" sldId="277"/>
            <ac:spMk id="2" creationId="{57C729B5-BEF0-4323-B8A8-A4C5BC4F1ECE}"/>
          </ac:spMkLst>
        </pc:spChg>
      </pc:sldChg>
      <pc:sldChg chg="modSp new">
        <pc:chgData name="Diogo Silva" userId="S::diogosilva14@ua.pt::6bae141d-3d7e-41a4-8582-9cd8b59605d6" providerId="AD" clId="Web-{23DA9980-6A1E-3554-E542-43DEEBD08F84}" dt="2021-02-25T19:16:29.319" v="752" actId="20577"/>
        <pc:sldMkLst>
          <pc:docMk/>
          <pc:sldMk cId="1781113531" sldId="278"/>
        </pc:sldMkLst>
        <pc:spChg chg="mod">
          <ac:chgData name="Diogo Silva" userId="S::diogosilva14@ua.pt::6bae141d-3d7e-41a4-8582-9cd8b59605d6" providerId="AD" clId="Web-{23DA9980-6A1E-3554-E542-43DEEBD08F84}" dt="2021-02-25T19:16:29.319" v="752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7:34.936" v="14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2" creationId="{CA7E73FF-4C41-46A3-9D2C-1D49E3935966}"/>
          </ac:spMkLst>
        </pc:spChg>
        <pc:spChg chg="mod">
          <ac:chgData name="Diogo Silva" userId="S::diogosilva14@ua.pt::6bae141d-3d7e-41a4-8582-9cd8b59605d6" providerId="AD" clId="Web-{23DA9980-6A1E-3554-E542-43DEEBD08F84}" dt="2021-02-25T20:37:34.936" v="1429" actId="20577"/>
          <ac:spMkLst>
            <pc:docMk/>
            <pc:sldMk cId="644021363" sldId="279"/>
            <ac:spMk id="3" creationId="{1C7D2012-A3B5-44BA-8C84-807956A701F2}"/>
          </ac:spMkLst>
        </pc:spChg>
        <pc:spChg chg="ad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9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9:03.811" v="996"/>
          <ac:picMkLst>
            <pc:docMk/>
            <pc:sldMk cId="644021363" sldId="279"/>
            <ac:picMk id="4" creationId="{2F999CC9-04E7-45B4-A81D-3BB8B2E325BB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21:53.079" v="1045" actId="20577"/>
        <pc:sldMkLst>
          <pc:docMk/>
          <pc:sldMk cId="3025928157" sldId="280"/>
        </pc:sldMkLst>
        <pc:spChg chg="mo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1:53.079" v="1045" actId="20577"/>
          <ac:spMkLst>
            <pc:docMk/>
            <pc:sldMk cId="3025928157" sldId="280"/>
            <ac:spMk id="3" creationId="{FE18BF47-5C47-48DA-BEAE-DD8C341F2807}"/>
          </ac:spMkLst>
        </pc:spChg>
        <pc:spChg chg="ad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8" creationId="{95CB840F-8E41-4CA5-B79B-25CC80AD234A}"/>
          </ac:spMkLst>
        </pc:spChg>
        <pc:spChg chg="add del">
          <ac:chgData name="Diogo Silva" userId="S::diogosilva14@ua.pt::6bae141d-3d7e-41a4-8582-9cd8b59605d6" providerId="AD" clId="Web-{23DA9980-6A1E-3554-E542-43DEEBD08F84}" dt="2021-02-25T20:18:37.670" v="992"/>
          <ac:spMkLst>
            <pc:docMk/>
            <pc:sldMk cId="3025928157" sldId="280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8:44.654" v="995"/>
          <ac:picMkLst>
            <pc:docMk/>
            <pc:sldMk cId="3025928157" sldId="280"/>
            <ac:picMk id="5" creationId="{57C11D79-9250-46C5-B46D-978A7F5FC5AD}"/>
          </ac:picMkLst>
        </pc:picChg>
        <pc:picChg chg="add del">
          <ac:chgData name="Diogo Silva" userId="S::diogosilva14@ua.pt::6bae141d-3d7e-41a4-8582-9cd8b59605d6" providerId="AD" clId="Web-{23DA9980-6A1E-3554-E542-43DEEBD08F84}" dt="2021-02-25T20:18:44.639" v="994"/>
          <ac:picMkLst>
            <pc:docMk/>
            <pc:sldMk cId="3025928157" sldId="280"/>
            <ac:picMk id="7" creationId="{AD661026-DE64-47F1-9F88-0847B5FB3560}"/>
          </ac:picMkLst>
        </pc:picChg>
      </pc:sldChg>
      <pc:sldChg chg="addSp delSp modSp add replId">
        <pc:chgData name="Diogo Silva" userId="S::diogosilva14@ua.pt::6bae141d-3d7e-41a4-8582-9cd8b59605d6" providerId="AD" clId="Web-{23DA9980-6A1E-3554-E542-43DEEBD08F84}" dt="2021-02-25T20:23:55.534" v="1138" actId="20577"/>
        <pc:sldMkLst>
          <pc:docMk/>
          <pc:sldMk cId="3673958977" sldId="281"/>
        </pc:sldMkLst>
        <pc:spChg chg="mod">
          <ac:chgData name="Diogo Silva" userId="S::diogosilva14@ua.pt::6bae141d-3d7e-41a4-8582-9cd8b59605d6" providerId="AD" clId="Web-{23DA9980-6A1E-3554-E542-43DEEBD08F84}" dt="2021-02-25T20:21:34.516" v="1033" actId="20577"/>
          <ac:spMkLst>
            <pc:docMk/>
            <pc:sldMk cId="3673958977" sldId="281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3:55.534" v="1138" actId="20577"/>
          <ac:spMkLst>
            <pc:docMk/>
            <pc:sldMk cId="3673958977" sldId="281"/>
            <ac:spMk id="3" creationId="{FE18BF47-5C47-48DA-BEAE-DD8C341F2807}"/>
          </ac:spMkLst>
        </pc:spChg>
        <pc:spChg chg="del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8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13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2:53.705" v="1066"/>
          <ac:picMkLst>
            <pc:docMk/>
            <pc:sldMk cId="3673958977" sldId="281"/>
            <ac:picMk id="4" creationId="{FC25379E-06EF-4583-82F5-A960519EA22B}"/>
          </ac:picMkLst>
        </pc:picChg>
        <pc:picChg chg="del">
          <ac:chgData name="Diogo Silva" userId="S::diogosilva14@ua.pt::6bae141d-3d7e-41a4-8582-9cd8b59605d6" providerId="AD" clId="Web-{23DA9980-6A1E-3554-E542-43DEEBD08F84}" dt="2021-02-25T20:22:48.673" v="1064"/>
          <ac:picMkLst>
            <pc:docMk/>
            <pc:sldMk cId="3673958977" sldId="281"/>
            <ac:picMk id="5" creationId="{57C11D79-9250-46C5-B46D-978A7F5FC5AD}"/>
          </ac:picMkLst>
        </pc:pic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1:17.931" v="1292" actId="20577"/>
        <pc:sldMkLst>
          <pc:docMk/>
          <pc:sldMk cId="1807426409" sldId="282"/>
        </pc:sldMkLst>
        <pc:spChg chg="mo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2" creationId="{F72E0012-00A2-409A-8684-078D3AE4CF53}"/>
          </ac:spMkLst>
        </pc:spChg>
        <pc:spChg chg="mod">
          <ac:chgData name="Diogo Silva" userId="S::diogosilva14@ua.pt::6bae141d-3d7e-41a4-8582-9cd8b59605d6" providerId="AD" clId="Web-{23DA9980-6A1E-3554-E542-43DEEBD08F84}" dt="2021-02-25T20:31:17.931" v="1292" actId="20577"/>
          <ac:spMkLst>
            <pc:docMk/>
            <pc:sldMk cId="1807426409" sldId="282"/>
            <ac:spMk id="3" creationId="{A77AC633-0149-43E8-9A7E-164A6254E803}"/>
          </ac:spMkLst>
        </pc:spChg>
        <pc:spChg chg="ad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7:51.053" v="1161"/>
          <ac:picMkLst>
            <pc:docMk/>
            <pc:sldMk cId="1807426409" sldId="282"/>
            <ac:picMk id="5" creationId="{881F2DFB-44B2-4907-922A-1FAB8E03AB12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34:21.543" v="1373"/>
        <pc:sldMkLst>
          <pc:docMk/>
          <pc:sldMk cId="93956642" sldId="283"/>
        </pc:sldMkLst>
        <pc:spChg chg="mod">
          <ac:chgData name="Diogo Silva" userId="S::diogosilva14@ua.pt::6bae141d-3d7e-41a4-8582-9cd8b59605d6" providerId="AD" clId="Web-{23DA9980-6A1E-3554-E542-43DEEBD08F84}" dt="2021-02-25T20:30:28.352" v="1246" actId="20577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3" creationId="{14673EB2-E2DD-4744-9BE8-EE757357FE36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33:53.339" v="1371"/>
          <ac:spMkLst>
            <pc:docMk/>
            <pc:sldMk cId="93956642" sldId="283"/>
            <ac:spMk id="6" creationId="{24A715DF-515F-4A76-9354-7A30ACFC52A6}"/>
          </ac:spMkLst>
        </pc:spChg>
        <pc:spChg chg="add del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0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5" creationId="{95CB840F-8E41-4CA5-B79B-25CC80AD234A}"/>
          </ac:spMkLst>
        </pc:spChg>
        <pc:picChg chg="add del mod">
          <ac:chgData name="Diogo Silva" userId="S::diogosilva14@ua.pt::6bae141d-3d7e-41a4-8582-9cd8b59605d6" providerId="AD" clId="Web-{23DA9980-6A1E-3554-E542-43DEEBD08F84}" dt="2021-02-25T20:33:45.230" v="1366"/>
          <ac:picMkLst>
            <pc:docMk/>
            <pc:sldMk cId="93956642" sldId="283"/>
            <ac:picMk id="5" creationId="{7C276F87-AC18-42F5-8ABB-34277D5F63AC}"/>
          </ac:picMkLst>
        </pc:picChg>
        <pc:picChg chg="add mod">
          <ac:chgData name="Diogo Silva" userId="S::diogosilva14@ua.pt::6bae141d-3d7e-41a4-8582-9cd8b59605d6" providerId="AD" clId="Web-{23DA9980-6A1E-3554-E542-43DEEBD08F84}" dt="2021-02-25T20:34:21.543" v="1373"/>
          <ac:picMkLst>
            <pc:docMk/>
            <pc:sldMk cId="93956642" sldId="283"/>
            <ac:picMk id="7" creationId="{A88388E1-4C3A-4D1E-A54E-A5452FA85414}"/>
          </ac:picMkLst>
        </pc:picChg>
      </pc:sldChg>
    </pc:docChg>
  </pc:docChgLst>
  <pc:docChgLst>
    <pc:chgData name="Diogo Silva" userId="S::diogosilva14@ua.pt::6bae141d-3d7e-41a4-8582-9cd8b59605d6" providerId="AD" clId="Web-{E00239D2-0402-422A-874E-3F5226776C0F}"/>
    <pc:docChg chg="addSld modSld sldOrd">
      <pc:chgData name="Diogo Silva" userId="S::diogosilva14@ua.pt::6bae141d-3d7e-41a4-8582-9cd8b59605d6" providerId="AD" clId="Web-{E00239D2-0402-422A-874E-3F5226776C0F}" dt="2021-02-23T22:51:47.872" v="910" actId="20577"/>
      <pc:docMkLst>
        <pc:docMk/>
      </pc:docMkLst>
      <pc:sldChg chg="modSp">
        <pc:chgData name="Diogo Silva" userId="S::diogosilva14@ua.pt::6bae141d-3d7e-41a4-8582-9cd8b59605d6" providerId="AD" clId="Web-{E00239D2-0402-422A-874E-3F5226776C0F}" dt="2021-02-23T21:31:38.847" v="83" actId="20577"/>
        <pc:sldMkLst>
          <pc:docMk/>
          <pc:sldMk cId="2852772892" sldId="256"/>
        </pc:sldMkLst>
        <pc:spChg chg="mod">
          <ac:chgData name="Diogo Silva" userId="S::diogosilva14@ua.pt::6bae141d-3d7e-41a4-8582-9cd8b59605d6" providerId="AD" clId="Web-{E00239D2-0402-422A-874E-3F5226776C0F}" dt="2021-02-23T21:31:38.847" v="8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1:23:46.682" v="66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E00239D2-0402-422A-874E-3F5226776C0F}" dt="2021-02-23T21:23:46.682" v="66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delSp modSp ord">
        <pc:chgData name="Diogo Silva" userId="S::diogosilva14@ua.pt::6bae141d-3d7e-41a4-8582-9cd8b59605d6" providerId="AD" clId="Web-{E00239D2-0402-422A-874E-3F5226776C0F}" dt="2021-02-23T22:50:48.604" v="906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E00239D2-0402-422A-874E-3F5226776C0F}" dt="2021-02-23T22:50:48.604" v="906" actId="20577"/>
          <ac:spMkLst>
            <pc:docMk/>
            <pc:sldMk cId="205902186" sldId="258"/>
            <ac:spMk id="2" creationId="{9A249899-9DA3-4DEE-8625-C28762171220}"/>
          </ac:spMkLst>
        </pc:spChg>
        <pc:picChg chg="del">
          <ac:chgData name="Diogo Silva" userId="S::diogosilva14@ua.pt::6bae141d-3d7e-41a4-8582-9cd8b59605d6" providerId="AD" clId="Web-{E00239D2-0402-422A-874E-3F5226776C0F}" dt="2021-02-23T22:14:29.519" v="551"/>
          <ac:picMkLst>
            <pc:docMk/>
            <pc:sldMk cId="205902186" sldId="258"/>
            <ac:picMk id="2050" creationId="{A99B5EBB-8CF0-4EF0-B44F-3CB9B8146D7B}"/>
          </ac:picMkLst>
        </pc:picChg>
        <pc:picChg chg="del">
          <ac:chgData name="Diogo Silva" userId="S::diogosilva14@ua.pt::6bae141d-3d7e-41a4-8582-9cd8b59605d6" providerId="AD" clId="Web-{E00239D2-0402-422A-874E-3F5226776C0F}" dt="2021-02-23T22:14:28.457" v="550"/>
          <ac:picMkLst>
            <pc:docMk/>
            <pc:sldMk cId="205902186" sldId="258"/>
            <ac:picMk id="2052" creationId="{310CC7C9-0B54-4428-A8E6-489F847B8D77}"/>
          </ac:picMkLst>
        </pc:picChg>
      </pc:sldChg>
      <pc:sldChg chg="modSp ord">
        <pc:chgData name="Diogo Silva" userId="S::diogosilva14@ua.pt::6bae141d-3d7e-41a4-8582-9cd8b59605d6" providerId="AD" clId="Web-{E00239D2-0402-422A-874E-3F5226776C0F}" dt="2021-02-23T22:51:03.542" v="909" actId="20577"/>
        <pc:sldMkLst>
          <pc:docMk/>
          <pc:sldMk cId="642902414" sldId="259"/>
        </pc:sldMkLst>
        <pc:spChg chg="mod">
          <ac:chgData name="Diogo Silva" userId="S::diogosilva14@ua.pt::6bae141d-3d7e-41a4-8582-9cd8b59605d6" providerId="AD" clId="Web-{E00239D2-0402-422A-874E-3F5226776C0F}" dt="2021-02-23T22:51:03.542" v="909" actId="20577"/>
          <ac:spMkLst>
            <pc:docMk/>
            <pc:sldMk cId="642902414" sldId="259"/>
            <ac:spMk id="2" creationId="{1C6CE937-1097-4D0C-B7B9-E0939103F91B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2:40:26.901" v="824" actId="20577"/>
        <pc:sldMkLst>
          <pc:docMk/>
          <pc:sldMk cId="3984083567" sldId="266"/>
        </pc:sldMkLst>
        <pc:spChg chg="mod">
          <ac:chgData name="Diogo Silva" userId="S::diogosilva14@ua.pt::6bae141d-3d7e-41a4-8582-9cd8b59605d6" providerId="AD" clId="Web-{E00239D2-0402-422A-874E-3F5226776C0F}" dt="2021-02-23T22:40:26.901" v="824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modSp ord">
        <pc:chgData name="Diogo Silva" userId="S::diogosilva14@ua.pt::6bae141d-3d7e-41a4-8582-9cd8b59605d6" providerId="AD" clId="Web-{E00239D2-0402-422A-874E-3F5226776C0F}" dt="2021-02-23T22:50:00.523" v="894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E00239D2-0402-422A-874E-3F5226776C0F}" dt="2021-02-23T22:50:00.523" v="894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06:02.838" v="507" actId="20577"/>
        <pc:sldMkLst>
          <pc:docMk/>
          <pc:sldMk cId="1309770788" sldId="273"/>
        </pc:sldMkLst>
        <pc:spChg chg="mod">
          <ac:chgData name="Diogo Silva" userId="S::diogosilva14@ua.pt::6bae141d-3d7e-41a4-8582-9cd8b59605d6" providerId="AD" clId="Web-{E00239D2-0402-422A-874E-3F5226776C0F}" dt="2021-02-23T21:36:04.298" v="102" actId="20577"/>
          <ac:spMkLst>
            <pc:docMk/>
            <pc:sldMk cId="1309770788" sldId="273"/>
            <ac:spMk id="2" creationId="{71150346-7978-478D-8DDC-521A2FD83E57}"/>
          </ac:spMkLst>
        </pc:spChg>
        <pc:spChg chg="mod">
          <ac:chgData name="Diogo Silva" userId="S::diogosilva14@ua.pt::6bae141d-3d7e-41a4-8582-9cd8b59605d6" providerId="AD" clId="Web-{E00239D2-0402-422A-874E-3F5226776C0F}" dt="2021-02-23T22:06:02.838" v="507" actId="20577"/>
          <ac:spMkLst>
            <pc:docMk/>
            <pc:sldMk cId="1309770788" sldId="273"/>
            <ac:spMk id="3" creationId="{7B7D6369-D031-4878-A78F-7086A80433A4}"/>
          </ac:spMkLst>
        </pc:spChg>
      </pc:sldChg>
      <pc:sldChg chg="addSp delSp modSp new">
        <pc:chgData name="Diogo Silva" userId="S::diogosilva14@ua.pt::6bae141d-3d7e-41a4-8582-9cd8b59605d6" providerId="AD" clId="Web-{E00239D2-0402-422A-874E-3F5226776C0F}" dt="2021-02-23T22:11:24.151" v="549" actId="1076"/>
        <pc:sldMkLst>
          <pc:docMk/>
          <pc:sldMk cId="2384144409" sldId="274"/>
        </pc:sldMkLst>
        <pc:spChg chg="del">
          <ac:chgData name="Diogo Silva" userId="S::diogosilva14@ua.pt::6bae141d-3d7e-41a4-8582-9cd8b59605d6" providerId="AD" clId="Web-{E00239D2-0402-422A-874E-3F5226776C0F}" dt="2021-02-23T22:09:32.724" v="537"/>
          <ac:spMkLst>
            <pc:docMk/>
            <pc:sldMk cId="2384144409" sldId="274"/>
            <ac:spMk id="2" creationId="{BE3A5B01-2E18-4F0F-9700-9C00F4C97D46}"/>
          </ac:spMkLst>
        </pc:spChg>
        <pc:spChg chg="mod">
          <ac:chgData name="Diogo Silva" userId="S::diogosilva14@ua.pt::6bae141d-3d7e-41a4-8582-9cd8b59605d6" providerId="AD" clId="Web-{E00239D2-0402-422A-874E-3F5226776C0F}" dt="2021-02-23T22:09:40.865" v="538" actId="1076"/>
          <ac:spMkLst>
            <pc:docMk/>
            <pc:sldMk cId="2384144409" sldId="274"/>
            <ac:spMk id="3" creationId="{9E6F9D9A-66DF-4DE0-AE77-D5DBA3D9D618}"/>
          </ac:spMkLst>
        </pc:spChg>
        <pc:spChg chg="mod">
          <ac:chgData name="Diogo Silva" userId="S::diogosilva14@ua.pt::6bae141d-3d7e-41a4-8582-9cd8b59605d6" providerId="AD" clId="Web-{E00239D2-0402-422A-874E-3F5226776C0F}" dt="2021-02-23T22:09:47.912" v="539" actId="1076"/>
          <ac:spMkLst>
            <pc:docMk/>
            <pc:sldMk cId="2384144409" sldId="274"/>
            <ac:spMk id="5" creationId="{EF29B2D8-A715-4A71-B095-E367B1E1069D}"/>
          </ac:spMkLst>
        </pc:spChg>
        <pc:picChg chg="add mod">
          <ac:chgData name="Diogo Silva" userId="S::diogosilva14@ua.pt::6bae141d-3d7e-41a4-8582-9cd8b59605d6" providerId="AD" clId="Web-{E00239D2-0402-422A-874E-3F5226776C0F}" dt="2021-02-23T22:11:24.151" v="549" actId="1076"/>
          <ac:picMkLst>
            <pc:docMk/>
            <pc:sldMk cId="2384144409" sldId="274"/>
            <ac:picMk id="8" creationId="{EF0A43FD-BE3C-433B-BFC4-CDC65E38E226}"/>
          </ac:picMkLst>
        </pc:picChg>
        <pc:picChg chg="add mod">
          <ac:chgData name="Diogo Silva" userId="S::diogosilva14@ua.pt::6bae141d-3d7e-41a4-8582-9cd8b59605d6" providerId="AD" clId="Web-{E00239D2-0402-422A-874E-3F5226776C0F}" dt="2021-02-23T22:10:45.993" v="547" actId="1076"/>
          <ac:picMkLst>
            <pc:docMk/>
            <pc:sldMk cId="2384144409" sldId="274"/>
            <ac:picMk id="10" creationId="{8F2B1788-CD8E-46FE-B084-0DAEE10D5ACC}"/>
          </ac:picMkLst>
        </pc:picChg>
      </pc:sldChg>
      <pc:sldChg chg="modSp new">
        <pc:chgData name="Diogo Silva" userId="S::diogosilva14@ua.pt::6bae141d-3d7e-41a4-8582-9cd8b59605d6" providerId="AD" clId="Web-{E00239D2-0402-422A-874E-3F5226776C0F}" dt="2021-02-23T22:51:47.872" v="910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E00239D2-0402-422A-874E-3F5226776C0F}" dt="2021-02-23T22:20:11.755" v="570" actId="20577"/>
          <ac:spMkLst>
            <pc:docMk/>
            <pc:sldMk cId="3480587286" sldId="275"/>
            <ac:spMk id="2" creationId="{597B0327-E3B5-4087-B400-848B6337C64D}"/>
          </ac:spMkLst>
        </pc:spChg>
        <pc:spChg chg="mod">
          <ac:chgData name="Diogo Silva" userId="S::diogosilva14@ua.pt::6bae141d-3d7e-41a4-8582-9cd8b59605d6" providerId="AD" clId="Web-{E00239D2-0402-422A-874E-3F5226776C0F}" dt="2021-02-23T22:51:47.872" v="910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50:34.759" v="902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E00239D2-0402-422A-874E-3F5226776C0F}" dt="2021-02-23T22:50:34.759" v="902" actId="20577"/>
          <ac:spMkLst>
            <pc:docMk/>
            <pc:sldMk cId="4162492260" sldId="276"/>
            <ac:spMk id="2" creationId="{8A2D8053-8DBF-453F-A80B-3E26271A0F7A}"/>
          </ac:spMkLst>
        </pc:spChg>
      </pc:sldChg>
    </pc:docChg>
  </pc:docChgLst>
  <pc:docChgLst>
    <pc:chgData name="Diogo Silva" userId="6bae141d-3d7e-41a4-8582-9cd8b59605d6" providerId="ADAL" clId="{3138DE92-D147-491E-AA9C-103122680838}"/>
    <pc:docChg chg="undo custSel addSld delSld modSld">
      <pc:chgData name="Diogo Silva" userId="6bae141d-3d7e-41a4-8582-9cd8b59605d6" providerId="ADAL" clId="{3138DE92-D147-491E-AA9C-103122680838}" dt="2021-03-09T14:40:27.133" v="3340" actId="20577"/>
      <pc:docMkLst>
        <pc:docMk/>
      </pc:docMkLst>
      <pc:sldChg chg="modSp new mod">
        <pc:chgData name="Diogo Silva" userId="6bae141d-3d7e-41a4-8582-9cd8b59605d6" providerId="ADAL" clId="{3138DE92-D147-491E-AA9C-103122680838}" dt="2021-03-09T14:22:39.066" v="3338" actId="20577"/>
        <pc:sldMkLst>
          <pc:docMk/>
          <pc:sldMk cId="2852772892" sldId="256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3138DE92-D147-491E-AA9C-103122680838}" dt="2021-03-09T14:22:39.066" v="3338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modSp new mod">
        <pc:chgData name="Diogo Silva" userId="6bae141d-3d7e-41a4-8582-9cd8b59605d6" providerId="ADAL" clId="{3138DE92-D147-491E-AA9C-103122680838}" dt="2021-02-10T21:16:17.574" v="2101" actId="20577"/>
        <pc:sldMkLst>
          <pc:docMk/>
          <pc:sldMk cId="3321243480" sldId="257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3321243480" sldId="257"/>
            <ac:spMk id="2" creationId="{80FDC41B-712F-4EDD-A0B7-3F8AC7F40C3B}"/>
          </ac:spMkLst>
        </pc:spChg>
        <pc:spChg chg="mod">
          <ac:chgData name="Diogo Silva" userId="6bae141d-3d7e-41a4-8582-9cd8b59605d6" providerId="ADAL" clId="{3138DE92-D147-491E-AA9C-103122680838}" dt="2021-02-10T21:16:17.574" v="2101" actId="20577"/>
          <ac:spMkLst>
            <pc:docMk/>
            <pc:sldMk cId="3321243480" sldId="257"/>
            <ac:spMk id="3" creationId="{FD682D7C-9DCB-499B-B6F8-C54C5FABEAB0}"/>
          </ac:spMkLst>
        </pc:spChg>
        <pc:picChg chg="add mod">
          <ac:chgData name="Diogo Silva" userId="6bae141d-3d7e-41a4-8582-9cd8b59605d6" providerId="ADAL" clId="{3138DE92-D147-491E-AA9C-103122680838}" dt="2021-01-27T00:08:51.985" v="2036" actId="1076"/>
          <ac:picMkLst>
            <pc:docMk/>
            <pc:sldMk cId="3321243480" sldId="257"/>
            <ac:picMk id="1026" creationId="{86D11639-9F5B-4A66-9627-4436177C1F90}"/>
          </ac:picMkLst>
        </pc:picChg>
      </pc:sldChg>
      <pc:sldChg chg="addSp modSp new mod">
        <pc:chgData name="Diogo Silva" userId="6bae141d-3d7e-41a4-8582-9cd8b59605d6" providerId="ADAL" clId="{3138DE92-D147-491E-AA9C-103122680838}" dt="2021-03-08T18:55:19.311" v="3335" actId="1076"/>
        <pc:sldMkLst>
          <pc:docMk/>
          <pc:sldMk cId="205902186" sldId="258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05902186" sldId="258"/>
            <ac:spMk id="2" creationId="{9A249899-9DA3-4DEE-8625-C28762171220}"/>
          </ac:spMkLst>
        </pc:spChg>
        <pc:spChg chg="mod">
          <ac:chgData name="Diogo Silva" userId="6bae141d-3d7e-41a4-8582-9cd8b59605d6" providerId="ADAL" clId="{3138DE92-D147-491E-AA9C-103122680838}" dt="2021-03-08T18:55:19.311" v="3335" actId="1076"/>
          <ac:spMkLst>
            <pc:docMk/>
            <pc:sldMk cId="205902186" sldId="258"/>
            <ac:spMk id="3" creationId="{17C16A48-47A4-4A43-854A-9A5710445401}"/>
          </ac:spMkLst>
        </pc:spChg>
        <pc:picChg chg="add mod">
          <ac:chgData name="Diogo Silva" userId="6bae141d-3d7e-41a4-8582-9cd8b59605d6" providerId="ADAL" clId="{3138DE92-D147-491E-AA9C-103122680838}" dt="2021-01-23T00:27:52.169" v="1323" actId="1076"/>
          <ac:picMkLst>
            <pc:docMk/>
            <pc:sldMk cId="205902186" sldId="258"/>
            <ac:picMk id="2050" creationId="{A99B5EBB-8CF0-4EF0-B44F-3CB9B8146D7B}"/>
          </ac:picMkLst>
        </pc:picChg>
        <pc:picChg chg="add mod">
          <ac:chgData name="Diogo Silva" userId="6bae141d-3d7e-41a4-8582-9cd8b59605d6" providerId="ADAL" clId="{3138DE92-D147-491E-AA9C-103122680838}" dt="2021-01-23T00:27:45.926" v="1322" actId="1076"/>
          <ac:picMkLst>
            <pc:docMk/>
            <pc:sldMk cId="205902186" sldId="258"/>
            <ac:picMk id="2052" creationId="{310CC7C9-0B54-4428-A8E6-489F847B8D77}"/>
          </ac:picMkLst>
        </pc:picChg>
      </pc:sldChg>
      <pc:sldChg chg="addSp modSp new mod">
        <pc:chgData name="Diogo Silva" userId="6bae141d-3d7e-41a4-8582-9cd8b59605d6" providerId="ADAL" clId="{3138DE92-D147-491E-AA9C-103122680838}" dt="2021-02-02T01:16:00.835" v="2070" actId="20577"/>
        <pc:sldMkLst>
          <pc:docMk/>
          <pc:sldMk cId="642902414" sldId="259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642902414" sldId="259"/>
            <ac:spMk id="2" creationId="{1C6CE937-1097-4D0C-B7B9-E0939103F91B}"/>
          </ac:spMkLst>
        </pc:spChg>
        <pc:spChg chg="mod">
          <ac:chgData name="Diogo Silva" userId="6bae141d-3d7e-41a4-8582-9cd8b59605d6" providerId="ADAL" clId="{3138DE92-D147-491E-AA9C-103122680838}" dt="2021-02-02T01:16:00.835" v="2070" actId="20577"/>
          <ac:spMkLst>
            <pc:docMk/>
            <pc:sldMk cId="642902414" sldId="259"/>
            <ac:spMk id="3" creationId="{4CBC8F4B-46FD-4E6B-BA68-4F6F7F393BE1}"/>
          </ac:spMkLst>
        </pc:spChg>
        <pc:picChg chg="add mod">
          <ac:chgData name="Diogo Silva" userId="6bae141d-3d7e-41a4-8582-9cd8b59605d6" providerId="ADAL" clId="{3138DE92-D147-491E-AA9C-103122680838}" dt="2021-01-23T14:58:17.895" v="1760" actId="1076"/>
          <ac:picMkLst>
            <pc:docMk/>
            <pc:sldMk cId="642902414" sldId="259"/>
            <ac:picMk id="5" creationId="{7DD014D0-F9B0-47BC-9955-578C4FDD2B78}"/>
          </ac:picMkLst>
        </pc:picChg>
        <pc:picChg chg="add mod">
          <ac:chgData name="Diogo Silva" userId="6bae141d-3d7e-41a4-8582-9cd8b59605d6" providerId="ADAL" clId="{3138DE92-D147-491E-AA9C-103122680838}" dt="2021-01-23T14:58:21.300" v="1761" actId="1076"/>
          <ac:picMkLst>
            <pc:docMk/>
            <pc:sldMk cId="642902414" sldId="259"/>
            <ac:picMk id="7" creationId="{C25C198F-9AF8-4595-A72D-A24DF9B68583}"/>
          </ac:picMkLst>
        </pc:picChg>
        <pc:picChg chg="add mod">
          <ac:chgData name="Diogo Silva" userId="6bae141d-3d7e-41a4-8582-9cd8b59605d6" providerId="ADAL" clId="{3138DE92-D147-491E-AA9C-103122680838}" dt="2021-01-23T14:58:23.898" v="1762" actId="1076"/>
          <ac:picMkLst>
            <pc:docMk/>
            <pc:sldMk cId="642902414" sldId="259"/>
            <ac:picMk id="9" creationId="{44268ABF-435D-49A8-B5B4-B3E853EFFF57}"/>
          </ac:picMkLst>
        </pc:picChg>
        <pc:picChg chg="add mod">
          <ac:chgData name="Diogo Silva" userId="6bae141d-3d7e-41a4-8582-9cd8b59605d6" providerId="ADAL" clId="{3138DE92-D147-491E-AA9C-103122680838}" dt="2021-01-23T14:58:14.461" v="1759" actId="1076"/>
          <ac:picMkLst>
            <pc:docMk/>
            <pc:sldMk cId="642902414" sldId="259"/>
            <ac:picMk id="11" creationId="{A07DB46E-9073-4CDF-8D7B-4B0B417EFD6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6:49.935" v="2076" actId="1076"/>
        <pc:sldMkLst>
          <pc:docMk/>
          <pc:sldMk cId="1123507682" sldId="260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2" creationId="{BB7F0737-5D7A-4AB4-A6B0-3D49C9D41307}"/>
          </ac:spMkLst>
        </pc:spChg>
        <pc:spChg chg="del">
          <ac:chgData name="Diogo Silva" userId="6bae141d-3d7e-41a4-8582-9cd8b59605d6" providerId="ADAL" clId="{3138DE92-D147-491E-AA9C-103122680838}" dt="2021-01-26T23:10:44.549" v="1891" actId="22"/>
          <ac:spMkLst>
            <pc:docMk/>
            <pc:sldMk cId="1123507682" sldId="260"/>
            <ac:spMk id="3" creationId="{F934E6E9-BDA4-45C0-82F3-CB189DAD0BB4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7" creationId="{D322EF5B-0515-4C06-9CD3-68359FFE2E16}"/>
          </ac:spMkLst>
        </pc:spChg>
        <pc:picChg chg="add del mod">
          <ac:chgData name="Diogo Silva" userId="6bae141d-3d7e-41a4-8582-9cd8b59605d6" providerId="ADAL" clId="{3138DE92-D147-491E-AA9C-103122680838}" dt="2021-02-02T01:25:50.426" v="2073" actId="478"/>
          <ac:picMkLst>
            <pc:docMk/>
            <pc:sldMk cId="1123507682" sldId="260"/>
            <ac:picMk id="4" creationId="{F9FDCD28-1D16-4D5F-9CE5-517144CF8AC4}"/>
          </ac:picMkLst>
        </pc:picChg>
        <pc:picChg chg="add del mod ord">
          <ac:chgData name="Diogo Silva" userId="6bae141d-3d7e-41a4-8582-9cd8b59605d6" providerId="ADAL" clId="{3138DE92-D147-491E-AA9C-103122680838}" dt="2021-01-26T23:40:59.692" v="1941" actId="478"/>
          <ac:picMkLst>
            <pc:docMk/>
            <pc:sldMk cId="1123507682" sldId="260"/>
            <ac:picMk id="5" creationId="{CA91890D-373C-46EB-A0E7-4D279A1485AE}"/>
          </ac:picMkLst>
        </pc:picChg>
        <pc:picChg chg="add mod">
          <ac:chgData name="Diogo Silva" userId="6bae141d-3d7e-41a4-8582-9cd8b59605d6" providerId="ADAL" clId="{3138DE92-D147-491E-AA9C-103122680838}" dt="2021-02-02T01:26:49.935" v="2076" actId="1076"/>
          <ac:picMkLst>
            <pc:docMk/>
            <pc:sldMk cId="1123507682" sldId="260"/>
            <ac:picMk id="6" creationId="{1B2D738F-BE9E-4B83-8EE4-42EE77E88AEA}"/>
          </ac:picMkLst>
        </pc:picChg>
        <pc:picChg chg="add del mod">
          <ac:chgData name="Diogo Silva" userId="6bae141d-3d7e-41a4-8582-9cd8b59605d6" providerId="ADAL" clId="{3138DE92-D147-491E-AA9C-103122680838}" dt="2021-02-02T00:40:44.774" v="2053" actId="478"/>
          <ac:picMkLst>
            <pc:docMk/>
            <pc:sldMk cId="1123507682" sldId="260"/>
            <ac:picMk id="9" creationId="{64D0BDE7-2E5C-4F70-95B1-9DE015B554BF}"/>
          </ac:picMkLst>
        </pc:picChg>
      </pc:sldChg>
      <pc:sldChg chg="addSp delSp modSp new mod">
        <pc:chgData name="Diogo Silva" userId="6bae141d-3d7e-41a4-8582-9cd8b59605d6" providerId="ADAL" clId="{3138DE92-D147-491E-AA9C-103122680838}" dt="2021-01-27T00:00:07.427" v="1961"/>
        <pc:sldMkLst>
          <pc:docMk/>
          <pc:sldMk cId="836165135" sldId="261"/>
        </pc:sldMkLst>
        <pc:spChg chg="del">
          <ac:chgData name="Diogo Silva" userId="6bae141d-3d7e-41a4-8582-9cd8b59605d6" providerId="ADAL" clId="{3138DE92-D147-491E-AA9C-103122680838}" dt="2021-01-26T23:12:35.469" v="1894" actId="478"/>
          <ac:spMkLst>
            <pc:docMk/>
            <pc:sldMk cId="836165135" sldId="261"/>
            <ac:spMk id="2" creationId="{8FEC17D9-926D-4E82-9ADA-C471ABDDADAF}"/>
          </ac:spMkLst>
        </pc:spChg>
        <pc:spChg chg="del">
          <ac:chgData name="Diogo Silva" userId="6bae141d-3d7e-41a4-8582-9cd8b59605d6" providerId="ADAL" clId="{3138DE92-D147-491E-AA9C-103122680838}" dt="2021-01-26T23:12:31.858" v="1893" actId="22"/>
          <ac:spMkLst>
            <pc:docMk/>
            <pc:sldMk cId="836165135" sldId="261"/>
            <ac:spMk id="3" creationId="{8FC8E19D-1EF1-4344-8F5D-CB0AF01B5720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836165135" sldId="261"/>
            <ac:spMk id="7" creationId="{F3269469-BB43-4ABA-BDDB-ADB5881EF440}"/>
          </ac:spMkLst>
        </pc:spChg>
        <pc:picChg chg="add del mod ord">
          <ac:chgData name="Diogo Silva" userId="6bae141d-3d7e-41a4-8582-9cd8b59605d6" providerId="ADAL" clId="{3138DE92-D147-491E-AA9C-103122680838}" dt="2021-01-26T23:41:00.993" v="1942" actId="478"/>
          <ac:picMkLst>
            <pc:docMk/>
            <pc:sldMk cId="836165135" sldId="261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4:55.148" v="1949" actId="22"/>
          <ac:picMkLst>
            <pc:docMk/>
            <pc:sldMk cId="836165135" sldId="261"/>
            <ac:picMk id="9" creationId="{9147854A-5B5F-4C91-88A6-EBF41B9764BB}"/>
          </ac:picMkLst>
        </pc:picChg>
      </pc:sldChg>
      <pc:sldChg chg="new del">
        <pc:chgData name="Diogo Silva" userId="6bae141d-3d7e-41a4-8582-9cd8b59605d6" providerId="ADAL" clId="{3138DE92-D147-491E-AA9C-103122680838}" dt="2021-01-26T23:12:44.847" v="1898" actId="47"/>
        <pc:sldMkLst>
          <pc:docMk/>
          <pc:sldMk cId="3558476530" sldId="262"/>
        </pc:sldMkLst>
      </pc:sldChg>
      <pc:sldChg chg="addSp delSp modSp add mod">
        <pc:chgData name="Diogo Silva" userId="6bae141d-3d7e-41a4-8582-9cd8b59605d6" providerId="ADAL" clId="{3138DE92-D147-491E-AA9C-103122680838}" dt="2021-01-26T23:45:24.346" v="1950" actId="22"/>
        <pc:sldMkLst>
          <pc:docMk/>
          <pc:sldMk cId="1773097110" sldId="263"/>
        </pc:sldMkLst>
        <pc:spChg chg="add del mod">
          <ac:chgData name="Diogo Silva" userId="6bae141d-3d7e-41a4-8582-9cd8b59605d6" providerId="ADAL" clId="{3138DE92-D147-491E-AA9C-103122680838}" dt="2021-01-26T23:13:46.895" v="1901" actId="478"/>
          <ac:spMkLst>
            <pc:docMk/>
            <pc:sldMk cId="1773097110" sldId="263"/>
            <ac:spMk id="6" creationId="{6CD07788-1B98-4B4D-AE3C-6F06F1EE0D4C}"/>
          </ac:spMkLst>
        </pc:spChg>
        <pc:picChg chg="add del">
          <ac:chgData name="Diogo Silva" userId="6bae141d-3d7e-41a4-8582-9cd8b59605d6" providerId="ADAL" clId="{3138DE92-D147-491E-AA9C-103122680838}" dt="2021-01-26T23:41:02.279" v="1943" actId="478"/>
          <ac:picMkLst>
            <pc:docMk/>
            <pc:sldMk cId="1773097110" sldId="263"/>
            <ac:picMk id="3" creationId="{A4A862B1-FEF3-49F0-A58B-6577E8C5E5D5}"/>
          </ac:picMkLst>
        </pc:picChg>
        <pc:picChg chg="del">
          <ac:chgData name="Diogo Silva" userId="6bae141d-3d7e-41a4-8582-9cd8b59605d6" providerId="ADAL" clId="{3138DE92-D147-491E-AA9C-103122680838}" dt="2021-01-26T23:13:44.820" v="1900" actId="478"/>
          <ac:picMkLst>
            <pc:docMk/>
            <pc:sldMk cId="1773097110" sldId="263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5:24.346" v="1950" actId="22"/>
          <ac:picMkLst>
            <pc:docMk/>
            <pc:sldMk cId="1773097110" sldId="263"/>
            <ac:picMk id="8" creationId="{06446FCA-7B75-47BA-8A5E-89C384C96DEE}"/>
          </ac:picMkLst>
        </pc:picChg>
      </pc:sldChg>
      <pc:sldChg chg="addSp delSp modSp add mod">
        <pc:chgData name="Diogo Silva" userId="6bae141d-3d7e-41a4-8582-9cd8b59605d6" providerId="ADAL" clId="{3138DE92-D147-491E-AA9C-103122680838}" dt="2021-01-26T23:46:00.931" v="1951" actId="22"/>
        <pc:sldMkLst>
          <pc:docMk/>
          <pc:sldMk cId="342311360" sldId="264"/>
        </pc:sldMkLst>
        <pc:spChg chg="add del mod">
          <ac:chgData name="Diogo Silva" userId="6bae141d-3d7e-41a4-8582-9cd8b59605d6" providerId="ADAL" clId="{3138DE92-D147-491E-AA9C-103122680838}" dt="2021-01-26T23:15:18.613" v="1907" actId="478"/>
          <ac:spMkLst>
            <pc:docMk/>
            <pc:sldMk cId="342311360" sldId="264"/>
            <ac:spMk id="3" creationId="{ABAB4301-AD92-4332-AD1F-2338C48E1F6F}"/>
          </ac:spMkLst>
        </pc:spChg>
        <pc:picChg chg="del">
          <ac:chgData name="Diogo Silva" userId="6bae141d-3d7e-41a4-8582-9cd8b59605d6" providerId="ADAL" clId="{3138DE92-D147-491E-AA9C-103122680838}" dt="2021-01-26T23:15:05.184" v="1903" actId="478"/>
          <ac:picMkLst>
            <pc:docMk/>
            <pc:sldMk cId="342311360" sldId="264"/>
            <ac:picMk id="5" creationId="{B82E8383-552D-41F5-9E50-FF137A1D52C8}"/>
          </ac:picMkLst>
        </pc:picChg>
        <pc:picChg chg="add del mod">
          <ac:chgData name="Diogo Silva" userId="6bae141d-3d7e-41a4-8582-9cd8b59605d6" providerId="ADAL" clId="{3138DE92-D147-491E-AA9C-103122680838}" dt="2021-01-26T23:41:03.895" v="1944" actId="478"/>
          <ac:picMkLst>
            <pc:docMk/>
            <pc:sldMk cId="342311360" sldId="264"/>
            <ac:picMk id="6" creationId="{34B7DFD3-E3CA-418F-A482-A62907495ECC}"/>
          </ac:picMkLst>
        </pc:picChg>
        <pc:picChg chg="add">
          <ac:chgData name="Diogo Silva" userId="6bae141d-3d7e-41a4-8582-9cd8b59605d6" providerId="ADAL" clId="{3138DE92-D147-491E-AA9C-103122680838}" dt="2021-01-26T23:46:00.931" v="1951" actId="22"/>
          <ac:picMkLst>
            <pc:docMk/>
            <pc:sldMk cId="342311360" sldId="264"/>
            <ac:picMk id="8" creationId="{9ED36E25-B342-44BD-8A77-3BA22EB7605B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47:05.234" v="2100" actId="1076"/>
        <pc:sldMkLst>
          <pc:docMk/>
          <pc:sldMk cId="1017497278" sldId="265"/>
        </pc:sldMkLst>
        <pc:spChg chg="del">
          <ac:chgData name="Diogo Silva" userId="6bae141d-3d7e-41a4-8582-9cd8b59605d6" providerId="ADAL" clId="{3138DE92-D147-491E-AA9C-103122680838}" dt="2021-01-26T23:18:36.591" v="1910" actId="478"/>
          <ac:spMkLst>
            <pc:docMk/>
            <pc:sldMk cId="1017497278" sldId="265"/>
            <ac:spMk id="2" creationId="{09C4214B-EE9A-4DD6-B009-97719F45022E}"/>
          </ac:spMkLst>
        </pc:spChg>
        <pc:spChg chg="del">
          <ac:chgData name="Diogo Silva" userId="6bae141d-3d7e-41a4-8582-9cd8b59605d6" providerId="ADAL" clId="{3138DE92-D147-491E-AA9C-103122680838}" dt="2021-01-26T23:18:35.415" v="1909" actId="478"/>
          <ac:spMkLst>
            <pc:docMk/>
            <pc:sldMk cId="1017497278" sldId="265"/>
            <ac:spMk id="3" creationId="{433256F7-88AE-40C7-8DEE-CB976023D542}"/>
          </ac:spMkLst>
        </pc:spChg>
        <pc:picChg chg="add del mod">
          <ac:chgData name="Diogo Silva" userId="6bae141d-3d7e-41a4-8582-9cd8b59605d6" providerId="ADAL" clId="{3138DE92-D147-491E-AA9C-103122680838}" dt="2021-02-02T01:46:53.613" v="2097" actId="478"/>
          <ac:picMkLst>
            <pc:docMk/>
            <pc:sldMk cId="1017497278" sldId="265"/>
            <ac:picMk id="3" creationId="{63A0D431-8EEF-4802-9901-79198794BDDF}"/>
          </ac:picMkLst>
        </pc:picChg>
        <pc:picChg chg="add mod">
          <ac:chgData name="Diogo Silva" userId="6bae141d-3d7e-41a4-8582-9cd8b59605d6" providerId="ADAL" clId="{3138DE92-D147-491E-AA9C-103122680838}" dt="2021-02-02T01:47:05.234" v="2100" actId="1076"/>
          <ac:picMkLst>
            <pc:docMk/>
            <pc:sldMk cId="1017497278" sldId="265"/>
            <ac:picMk id="5" creationId="{7101AC5C-0E23-4A52-86F5-98C7BC22E097}"/>
          </ac:picMkLst>
        </pc:picChg>
        <pc:picChg chg="add del mod">
          <ac:chgData name="Diogo Silva" userId="6bae141d-3d7e-41a4-8582-9cd8b59605d6" providerId="ADAL" clId="{3138DE92-D147-491E-AA9C-103122680838}" dt="2021-01-26T23:41:04.950" v="1945" actId="478"/>
          <ac:picMkLst>
            <pc:docMk/>
            <pc:sldMk cId="1017497278" sldId="265"/>
            <ac:picMk id="5" creationId="{992A508F-14B7-49C9-8AA7-FC867405C96C}"/>
          </ac:picMkLst>
        </pc:picChg>
        <pc:picChg chg="add del mod">
          <ac:chgData name="Diogo Silva" userId="6bae141d-3d7e-41a4-8582-9cd8b59605d6" providerId="ADAL" clId="{3138DE92-D147-491E-AA9C-103122680838}" dt="2021-02-02T00:44:51.430" v="2057" actId="478"/>
          <ac:picMkLst>
            <pc:docMk/>
            <pc:sldMk cId="1017497278" sldId="265"/>
            <ac:picMk id="7" creationId="{F696D630-5DC4-42FC-A482-062A25F858EC}"/>
          </ac:picMkLst>
        </pc:picChg>
      </pc:sldChg>
      <pc:sldChg chg="addSp delSp modSp new del mod">
        <pc:chgData name="Diogo Silva" userId="6bae141d-3d7e-41a4-8582-9cd8b59605d6" providerId="ADAL" clId="{3138DE92-D147-491E-AA9C-103122680838}" dt="2021-01-26T23:46:26.001" v="1952" actId="47"/>
        <pc:sldMkLst>
          <pc:docMk/>
          <pc:sldMk cId="1293306255" sldId="266"/>
        </pc:sldMkLst>
        <pc:spChg chg="del">
          <ac:chgData name="Diogo Silva" userId="6bae141d-3d7e-41a4-8582-9cd8b59605d6" providerId="ADAL" clId="{3138DE92-D147-491E-AA9C-103122680838}" dt="2021-01-26T23:30:15.451" v="1917" actId="478"/>
          <ac:spMkLst>
            <pc:docMk/>
            <pc:sldMk cId="1293306255" sldId="266"/>
            <ac:spMk id="2" creationId="{63C7F31B-FA0B-4C1E-9ABB-A2C9B7955D57}"/>
          </ac:spMkLst>
        </pc:spChg>
        <pc:spChg chg="del">
          <ac:chgData name="Diogo Silva" userId="6bae141d-3d7e-41a4-8582-9cd8b59605d6" providerId="ADAL" clId="{3138DE92-D147-491E-AA9C-103122680838}" dt="2021-01-26T23:30:14.498" v="1916" actId="478"/>
          <ac:spMkLst>
            <pc:docMk/>
            <pc:sldMk cId="1293306255" sldId="266"/>
            <ac:spMk id="3" creationId="{2E801D72-671F-4F5A-8E45-8997CAA3943D}"/>
          </ac:spMkLst>
        </pc:spChg>
        <pc:picChg chg="add del mod">
          <ac:chgData name="Diogo Silva" userId="6bae141d-3d7e-41a4-8582-9cd8b59605d6" providerId="ADAL" clId="{3138DE92-D147-491E-AA9C-103122680838}" dt="2021-01-26T23:41:05.950" v="1946" actId="478"/>
          <ac:picMkLst>
            <pc:docMk/>
            <pc:sldMk cId="1293306255" sldId="266"/>
            <ac:picMk id="5" creationId="{5BC4A058-8E50-4CB1-85C3-7E3EC901A5E5}"/>
          </ac:picMkLst>
        </pc:picChg>
      </pc:sldChg>
      <pc:sldChg chg="modSp new mod">
        <pc:chgData name="Diogo Silva" userId="6bae141d-3d7e-41a4-8582-9cd8b59605d6" providerId="ADAL" clId="{3138DE92-D147-491E-AA9C-103122680838}" dt="2021-02-23T01:17:12.963" v="2572" actId="20577"/>
        <pc:sldMkLst>
          <pc:docMk/>
          <pc:sldMk cId="3984083567" sldId="266"/>
        </pc:sldMkLst>
        <pc:spChg chg="mod">
          <ac:chgData name="Diogo Silva" userId="6bae141d-3d7e-41a4-8582-9cd8b59605d6" providerId="ADAL" clId="{3138DE92-D147-491E-AA9C-103122680838}" dt="2021-01-27T00:11:39.408" v="2045" actId="20577"/>
          <ac:spMkLst>
            <pc:docMk/>
            <pc:sldMk cId="3984083567" sldId="266"/>
            <ac:spMk id="2" creationId="{0582E00A-13C6-4B63-830D-506351E82DFE}"/>
          </ac:spMkLst>
        </pc:spChg>
        <pc:spChg chg="mod">
          <ac:chgData name="Diogo Silva" userId="6bae141d-3d7e-41a4-8582-9cd8b59605d6" providerId="ADAL" clId="{3138DE92-D147-491E-AA9C-103122680838}" dt="2021-02-23T01:17:12.963" v="2572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addSp modSp new del">
        <pc:chgData name="Diogo Silva" userId="6bae141d-3d7e-41a4-8582-9cd8b59605d6" providerId="ADAL" clId="{3138DE92-D147-491E-AA9C-103122680838}" dt="2021-02-02T01:40:43.435" v="2096" actId="47"/>
        <pc:sldMkLst>
          <pc:docMk/>
          <pc:sldMk cId="1974127730" sldId="267"/>
        </pc:sldMkLst>
        <pc:picChg chg="add mod">
          <ac:chgData name="Diogo Silva" userId="6bae141d-3d7e-41a4-8582-9cd8b59605d6" providerId="ADAL" clId="{3138DE92-D147-491E-AA9C-103122680838}" dt="2021-02-02T01:25:48.712" v="2072"/>
          <ac:picMkLst>
            <pc:docMk/>
            <pc:sldMk cId="1974127730" sldId="267"/>
            <ac:picMk id="4" creationId="{E6E3DBF6-6B0D-44C8-963D-2D7F65AA736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8:01.940" v="2089" actId="1076"/>
        <pc:sldMkLst>
          <pc:docMk/>
          <pc:sldMk cId="628148041" sldId="268"/>
        </pc:sldMkLst>
        <pc:picChg chg="add del mod">
          <ac:chgData name="Diogo Silva" userId="6bae141d-3d7e-41a4-8582-9cd8b59605d6" providerId="ADAL" clId="{3138DE92-D147-491E-AA9C-103122680838}" dt="2021-02-02T01:27:42.974" v="2085" actId="478"/>
          <ac:picMkLst>
            <pc:docMk/>
            <pc:sldMk cId="628148041" sldId="268"/>
            <ac:picMk id="5" creationId="{66386287-8676-4466-8CF1-D01D6FBBF27E}"/>
          </ac:picMkLst>
        </pc:picChg>
        <pc:picChg chg="add mod">
          <ac:chgData name="Diogo Silva" userId="6bae141d-3d7e-41a4-8582-9cd8b59605d6" providerId="ADAL" clId="{3138DE92-D147-491E-AA9C-103122680838}" dt="2021-02-02T01:28:01.940" v="2089" actId="1076"/>
          <ac:picMkLst>
            <pc:docMk/>
            <pc:sldMk cId="628148041" sldId="268"/>
            <ac:picMk id="7" creationId="{FEE91FE2-BB6B-4CED-91BB-B4C150C2383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9:09.272" v="2091" actId="1076"/>
        <pc:sldMkLst>
          <pc:docMk/>
          <pc:sldMk cId="1673023959" sldId="269"/>
        </pc:sldMkLst>
        <pc:picChg chg="add del mod">
          <ac:chgData name="Diogo Silva" userId="6bae141d-3d7e-41a4-8582-9cd8b59605d6" providerId="ADAL" clId="{3138DE92-D147-491E-AA9C-103122680838}" dt="2021-02-02T01:27:41.181" v="2084" actId="478"/>
          <ac:picMkLst>
            <pc:docMk/>
            <pc:sldMk cId="1673023959" sldId="269"/>
            <ac:picMk id="5" creationId="{97A87513-2FF3-48F5-A8E4-7372500952F1}"/>
          </ac:picMkLst>
        </pc:picChg>
        <pc:picChg chg="add mod">
          <ac:chgData name="Diogo Silva" userId="6bae141d-3d7e-41a4-8582-9cd8b59605d6" providerId="ADAL" clId="{3138DE92-D147-491E-AA9C-103122680838}" dt="2021-02-02T01:29:09.272" v="2091" actId="1076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3-08T18:50:39.952" v="3279" actId="1076"/>
        <pc:sldMkLst>
          <pc:docMk/>
          <pc:sldMk cId="56741389" sldId="270"/>
        </pc:sldMkLst>
        <pc:spChg chg="add mod">
          <ac:chgData name="Diogo Silva" userId="6bae141d-3d7e-41a4-8582-9cd8b59605d6" providerId="ADAL" clId="{3138DE92-D147-491E-AA9C-103122680838}" dt="2021-03-08T18:50:39.952" v="3279" actId="1076"/>
          <ac:spMkLst>
            <pc:docMk/>
            <pc:sldMk cId="56741389" sldId="270"/>
            <ac:spMk id="2" creationId="{18DAD7D0-3247-4321-94C6-7E7BA0F146C6}"/>
          </ac:spMkLst>
        </pc:spChg>
        <pc:spChg chg="add del mod">
          <ac:chgData name="Diogo Silva" userId="6bae141d-3d7e-41a4-8582-9cd8b59605d6" providerId="ADAL" clId="{3138DE92-D147-491E-AA9C-103122680838}" dt="2021-03-03T20:27:40.390" v="3122" actId="478"/>
          <ac:spMkLst>
            <pc:docMk/>
            <pc:sldMk cId="56741389" sldId="270"/>
            <ac:spMk id="2" creationId="{E64BD298-C9F9-4BCC-A3E5-76CEAEC3B5D1}"/>
          </ac:spMkLst>
        </pc:spChg>
        <pc:spChg chg="add mod">
          <ac:chgData name="Diogo Silva" userId="6bae141d-3d7e-41a4-8582-9cd8b59605d6" providerId="ADAL" clId="{3138DE92-D147-491E-AA9C-103122680838}" dt="2021-03-08T18:50:25.048" v="3277" actId="1076"/>
          <ac:spMkLst>
            <pc:docMk/>
            <pc:sldMk cId="56741389" sldId="270"/>
            <ac:spMk id="9" creationId="{45975162-68A9-469A-B8F5-7290898A987F}"/>
          </ac:spMkLst>
        </pc:spChg>
        <pc:spChg chg="add mod">
          <ac:chgData name="Diogo Silva" userId="6bae141d-3d7e-41a4-8582-9cd8b59605d6" providerId="ADAL" clId="{3138DE92-D147-491E-AA9C-103122680838}" dt="2021-03-08T18:50:36.487" v="3278" actId="1076"/>
          <ac:spMkLst>
            <pc:docMk/>
            <pc:sldMk cId="56741389" sldId="270"/>
            <ac:spMk id="10" creationId="{A6C47384-129E-4A7E-9344-5980E1A295EB}"/>
          </ac:spMkLst>
        </pc:spChg>
        <pc:spChg chg="add mod">
          <ac:chgData name="Diogo Silva" userId="6bae141d-3d7e-41a4-8582-9cd8b59605d6" providerId="ADAL" clId="{3138DE92-D147-491E-AA9C-103122680838}" dt="2021-03-08T18:50:21.009" v="3275" actId="1076"/>
          <ac:spMkLst>
            <pc:docMk/>
            <pc:sldMk cId="56741389" sldId="270"/>
            <ac:spMk id="11" creationId="{A83214B0-9EAE-45EA-B8CD-7083B4F6785C}"/>
          </ac:spMkLst>
        </pc:spChg>
        <pc:picChg chg="add mod">
          <ac:chgData name="Diogo Silva" userId="6bae141d-3d7e-41a4-8582-9cd8b59605d6" providerId="ADAL" clId="{3138DE92-D147-491E-AA9C-103122680838}" dt="2021-03-08T18:50:23.024" v="3276" actId="1076"/>
          <ac:picMkLst>
            <pc:docMk/>
            <pc:sldMk cId="56741389" sldId="270"/>
            <ac:picMk id="3" creationId="{68D17495-56A9-4ACB-BF45-134B875D571E}"/>
          </ac:picMkLst>
        </pc:picChg>
        <pc:picChg chg="add del">
          <ac:chgData name="Diogo Silva" userId="6bae141d-3d7e-41a4-8582-9cd8b59605d6" providerId="ADAL" clId="{3138DE92-D147-491E-AA9C-103122680838}" dt="2021-03-03T21:05:03.554" v="3148" actId="478"/>
          <ac:picMkLst>
            <pc:docMk/>
            <pc:sldMk cId="56741389" sldId="270"/>
            <ac:picMk id="3" creationId="{D840794C-D523-4131-8D37-D399AD363895}"/>
          </ac:picMkLst>
        </pc:picChg>
        <pc:picChg chg="add mod">
          <ac:chgData name="Diogo Silva" userId="6bae141d-3d7e-41a4-8582-9cd8b59605d6" providerId="ADAL" clId="{3138DE92-D147-491E-AA9C-103122680838}" dt="2021-03-08T18:48:49.309" v="3217" actId="1076"/>
          <ac:picMkLst>
            <pc:docMk/>
            <pc:sldMk cId="56741389" sldId="270"/>
            <ac:picMk id="4" creationId="{8395EB08-DD63-45EF-9E06-2297A97A10E6}"/>
          </ac:picMkLst>
        </pc:picChg>
        <pc:picChg chg="mod">
          <ac:chgData name="Diogo Silva" userId="6bae141d-3d7e-41a4-8582-9cd8b59605d6" providerId="ADAL" clId="{3138DE92-D147-491E-AA9C-103122680838}" dt="2021-03-08T18:47:21.021" v="3162" actId="1076"/>
          <ac:picMkLst>
            <pc:docMk/>
            <pc:sldMk cId="56741389" sldId="270"/>
            <ac:picMk id="5" creationId="{CB9B4E07-D114-4EDF-9083-265EAA9A160F}"/>
          </ac:picMkLst>
        </pc:picChg>
        <pc:picChg chg="add mod">
          <ac:chgData name="Diogo Silva" userId="6bae141d-3d7e-41a4-8582-9cd8b59605d6" providerId="ADAL" clId="{3138DE92-D147-491E-AA9C-103122680838}" dt="2021-02-02T01:40:39.451" v="2095" actId="1076"/>
          <ac:picMkLst>
            <pc:docMk/>
            <pc:sldMk cId="56741389" sldId="270"/>
            <ac:picMk id="5" creationId="{FB16C333-2EAA-4045-A54A-D9A75C5BB556}"/>
          </ac:picMkLst>
        </pc:picChg>
        <pc:picChg chg="add del mod">
          <ac:chgData name="Diogo Silva" userId="6bae141d-3d7e-41a4-8582-9cd8b59605d6" providerId="ADAL" clId="{3138DE92-D147-491E-AA9C-103122680838}" dt="2021-03-03T20:27:37.130" v="3121" actId="478"/>
          <ac:picMkLst>
            <pc:docMk/>
            <pc:sldMk cId="56741389" sldId="270"/>
            <ac:picMk id="6" creationId="{7457A5A0-EABD-47F3-8D21-F761799DF5CC}"/>
          </ac:picMkLst>
        </pc:picChg>
        <pc:picChg chg="add del mod">
          <ac:chgData name="Diogo Silva" userId="6bae141d-3d7e-41a4-8582-9cd8b59605d6" providerId="ADAL" clId="{3138DE92-D147-491E-AA9C-103122680838}" dt="2021-03-08T18:49:53.688" v="3259" actId="478"/>
          <ac:picMkLst>
            <pc:docMk/>
            <pc:sldMk cId="56741389" sldId="270"/>
            <ac:picMk id="8" creationId="{BEF9FBEA-CD2B-41CD-9954-04A57807DC67}"/>
          </ac:picMkLst>
        </pc:picChg>
      </pc:sldChg>
      <pc:sldChg chg="modSp new mod">
        <pc:chgData name="Diogo Silva" userId="6bae141d-3d7e-41a4-8582-9cd8b59605d6" providerId="ADAL" clId="{3138DE92-D147-491E-AA9C-103122680838}" dt="2021-02-23T01:05:07.154" v="2217" actId="20577"/>
        <pc:sldMkLst>
          <pc:docMk/>
          <pc:sldMk cId="3610529873" sldId="271"/>
        </pc:sldMkLst>
        <pc:spChg chg="mod">
          <ac:chgData name="Diogo Silva" userId="6bae141d-3d7e-41a4-8582-9cd8b59605d6" providerId="ADAL" clId="{3138DE92-D147-491E-AA9C-103122680838}" dt="2021-02-23T00:49:04.917" v="2108" actId="20577"/>
          <ac:spMkLst>
            <pc:docMk/>
            <pc:sldMk cId="3610529873" sldId="271"/>
            <ac:spMk id="2" creationId="{669D44ED-0496-46E8-93F1-08D993B6227F}"/>
          </ac:spMkLst>
        </pc:spChg>
        <pc:spChg chg="mod">
          <ac:chgData name="Diogo Silva" userId="6bae141d-3d7e-41a4-8582-9cd8b59605d6" providerId="ADAL" clId="{3138DE92-D147-491E-AA9C-103122680838}" dt="2021-02-23T01:05:07.154" v="2217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 new mod">
        <pc:chgData name="Diogo Silva" userId="6bae141d-3d7e-41a4-8582-9cd8b59605d6" providerId="ADAL" clId="{3138DE92-D147-491E-AA9C-103122680838}" dt="2021-03-08T18:55:10.954" v="3334" actId="1076"/>
        <pc:sldMkLst>
          <pc:docMk/>
          <pc:sldMk cId="1890002791" sldId="272"/>
        </pc:sldMkLst>
        <pc:spChg chg="mod">
          <ac:chgData name="Diogo Silva" userId="6bae141d-3d7e-41a4-8582-9cd8b59605d6" providerId="ADAL" clId="{3138DE92-D147-491E-AA9C-103122680838}" dt="2021-02-23T01:19:15.078" v="2710" actId="790"/>
          <ac:spMkLst>
            <pc:docMk/>
            <pc:sldMk cId="1890002791" sldId="272"/>
            <ac:spMk id="2" creationId="{5233453E-B61E-4A53-BED6-124C8376F326}"/>
          </ac:spMkLst>
        </pc:spChg>
        <pc:spChg chg="mod">
          <ac:chgData name="Diogo Silva" userId="6bae141d-3d7e-41a4-8582-9cd8b59605d6" providerId="ADAL" clId="{3138DE92-D147-491E-AA9C-103122680838}" dt="2021-03-08T18:55:10.954" v="3334" actId="1076"/>
          <ac:spMkLst>
            <pc:docMk/>
            <pc:sldMk cId="1890002791" sldId="272"/>
            <ac:spMk id="3" creationId="{A2216553-1D2D-4512-93A6-FA0CCF65ED2B}"/>
          </ac:spMkLst>
        </pc:spChg>
      </pc:sldChg>
      <pc:sldChg chg="modSp mod">
        <pc:chgData name="Diogo Silva" userId="6bae141d-3d7e-41a4-8582-9cd8b59605d6" providerId="ADAL" clId="{3138DE92-D147-491E-AA9C-103122680838}" dt="2021-03-08T18:55:04.319" v="3333" actId="1076"/>
        <pc:sldMkLst>
          <pc:docMk/>
          <pc:sldMk cId="1309770788" sldId="273"/>
        </pc:sldMkLst>
        <pc:spChg chg="mod">
          <ac:chgData name="Diogo Silva" userId="6bae141d-3d7e-41a4-8582-9cd8b59605d6" providerId="ADAL" clId="{3138DE92-D147-491E-AA9C-103122680838}" dt="2021-03-08T18:55:04.319" v="3333" actId="1076"/>
          <ac:spMkLst>
            <pc:docMk/>
            <pc:sldMk cId="1309770788" sldId="273"/>
            <ac:spMk id="3" creationId="{7B7D6369-D031-4878-A78F-7086A80433A4}"/>
          </ac:spMkLst>
        </pc:spChg>
      </pc:sldChg>
      <pc:sldChg chg="new del">
        <pc:chgData name="Diogo Silva" userId="6bae141d-3d7e-41a4-8582-9cd8b59605d6" providerId="ADAL" clId="{3138DE92-D147-491E-AA9C-103122680838}" dt="2021-02-23T14:58:39.704" v="3004" actId="47"/>
        <pc:sldMkLst>
          <pc:docMk/>
          <pc:sldMk cId="1806384439" sldId="273"/>
        </pc:sldMkLst>
      </pc:sldChg>
      <pc:sldChg chg="modSp mod">
        <pc:chgData name="Diogo Silva" userId="6bae141d-3d7e-41a4-8582-9cd8b59605d6" providerId="ADAL" clId="{3138DE92-D147-491E-AA9C-103122680838}" dt="2021-03-08T18:54:27.326" v="3329" actId="1076"/>
        <pc:sldMkLst>
          <pc:docMk/>
          <pc:sldMk cId="4162492260" sldId="276"/>
        </pc:sldMkLst>
        <pc:spChg chg="mod">
          <ac:chgData name="Diogo Silva" userId="6bae141d-3d7e-41a4-8582-9cd8b59605d6" providerId="ADAL" clId="{3138DE92-D147-491E-AA9C-103122680838}" dt="2021-03-08T18:54:27.326" v="3329" actId="1076"/>
          <ac:spMkLst>
            <pc:docMk/>
            <pc:sldMk cId="4162492260" sldId="276"/>
            <ac:spMk id="3" creationId="{727E5611-D84E-4E34-BD35-0D989DD6CFB6}"/>
          </ac:spMkLst>
        </pc:spChg>
      </pc:sldChg>
      <pc:sldChg chg="modSp mod">
        <pc:chgData name="Diogo Silva" userId="6bae141d-3d7e-41a4-8582-9cd8b59605d6" providerId="ADAL" clId="{3138DE92-D147-491E-AA9C-103122680838}" dt="2021-02-28T01:10:06.687" v="3086" actId="20577"/>
        <pc:sldMkLst>
          <pc:docMk/>
          <pc:sldMk cId="1781113531" sldId="278"/>
        </pc:sldMkLst>
        <pc:spChg chg="mod">
          <ac:chgData name="Diogo Silva" userId="6bae141d-3d7e-41a4-8582-9cd8b59605d6" providerId="ADAL" clId="{3138DE92-D147-491E-AA9C-103122680838}" dt="2021-02-28T01:10:06.687" v="3086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modSp mod">
        <pc:chgData name="Diogo Silva" userId="6bae141d-3d7e-41a4-8582-9cd8b59605d6" providerId="ADAL" clId="{3138DE92-D147-491E-AA9C-103122680838}" dt="2021-03-09T14:40:27.133" v="3340" actId="20577"/>
        <pc:sldMkLst>
          <pc:docMk/>
          <pc:sldMk cId="1807426409" sldId="282"/>
        </pc:sldMkLst>
        <pc:spChg chg="mod">
          <ac:chgData name="Diogo Silva" userId="6bae141d-3d7e-41a4-8582-9cd8b59605d6" providerId="ADAL" clId="{3138DE92-D147-491E-AA9C-103122680838}" dt="2021-03-09T14:40:27.133" v="3340" actId="20577"/>
          <ac:spMkLst>
            <pc:docMk/>
            <pc:sldMk cId="1807426409" sldId="282"/>
            <ac:spMk id="3" creationId="{A77AC633-0149-43E8-9A7E-164A6254E803}"/>
          </ac:spMkLst>
        </pc:spChg>
      </pc:sldChg>
      <pc:sldChg chg="modSp">
        <pc:chgData name="Diogo Silva" userId="6bae141d-3d7e-41a4-8582-9cd8b59605d6" providerId="ADAL" clId="{3138DE92-D147-491E-AA9C-103122680838}" dt="2021-03-08T18:53:24.022" v="3325"/>
        <pc:sldMkLst>
          <pc:docMk/>
          <pc:sldMk cId="93956642" sldId="283"/>
        </pc:sldMkLst>
        <pc:spChg chg="mod">
          <ac:chgData name="Diogo Silva" userId="6bae141d-3d7e-41a4-8582-9cd8b59605d6" providerId="ADAL" clId="{3138DE92-D147-491E-AA9C-103122680838}" dt="2021-03-08T18:53:21.386" v="3324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6bae141d-3d7e-41a4-8582-9cd8b59605d6" providerId="ADAL" clId="{3138DE92-D147-491E-AA9C-103122680838}" dt="2021-03-08T18:53:24.022" v="3325"/>
          <ac:spMkLst>
            <pc:docMk/>
            <pc:sldMk cId="93956642" sldId="283"/>
            <ac:spMk id="3" creationId="{14673EB2-E2DD-4744-9BE8-EE757357FE36}"/>
          </ac:spMkLst>
        </pc:spChg>
      </pc:sldChg>
      <pc:sldChg chg="modSp mod">
        <pc:chgData name="Diogo Silva" userId="6bae141d-3d7e-41a4-8582-9cd8b59605d6" providerId="ADAL" clId="{3138DE92-D147-491E-AA9C-103122680838}" dt="2021-03-08T18:51:53.612" v="3281" actId="1076"/>
        <pc:sldMkLst>
          <pc:docMk/>
          <pc:sldMk cId="1466480312" sldId="285"/>
        </pc:sldMkLst>
        <pc:spChg chg="mod">
          <ac:chgData name="Diogo Silva" userId="6bae141d-3d7e-41a4-8582-9cd8b59605d6" providerId="ADAL" clId="{3138DE92-D147-491E-AA9C-103122680838}" dt="2021-03-08T18:51:53.612" v="3281" actId="1076"/>
          <ac:spMkLst>
            <pc:docMk/>
            <pc:sldMk cId="1466480312" sldId="285"/>
            <ac:spMk id="3" creationId="{94043260-85F4-4040-A61F-A65F14048755}"/>
          </ac:spMkLst>
        </pc:spChg>
      </pc:sldChg>
      <pc:sldChg chg="addSp delSp modSp new mod">
        <pc:chgData name="Diogo Silva" userId="6bae141d-3d7e-41a4-8582-9cd8b59605d6" providerId="ADAL" clId="{3138DE92-D147-491E-AA9C-103122680838}" dt="2021-02-28T01:06:37.108" v="3070" actId="20577"/>
        <pc:sldMkLst>
          <pc:docMk/>
          <pc:sldMk cId="3767418379" sldId="286"/>
        </pc:sldMkLst>
        <pc:spChg chg="del">
          <ac:chgData name="Diogo Silva" userId="6bae141d-3d7e-41a4-8582-9cd8b59605d6" providerId="ADAL" clId="{3138DE92-D147-491E-AA9C-103122680838}" dt="2021-02-28T01:04:40.258" v="3006"/>
          <ac:spMkLst>
            <pc:docMk/>
            <pc:sldMk cId="3767418379" sldId="286"/>
            <ac:spMk id="3" creationId="{20B7A5AF-F4A4-4DE0-93F9-0A8E31D1E9A4}"/>
          </ac:spMkLst>
        </pc:spChg>
        <pc:spChg chg="add mod">
          <ac:chgData name="Diogo Silva" userId="6bae141d-3d7e-41a4-8582-9cd8b59605d6" providerId="ADAL" clId="{3138DE92-D147-491E-AA9C-103122680838}" dt="2021-02-28T01:06:37.108" v="3070" actId="20577"/>
          <ac:spMkLst>
            <pc:docMk/>
            <pc:sldMk cId="3767418379" sldId="286"/>
            <ac:spMk id="12" creationId="{A64F20A5-42FA-4E39-BB1D-FF67A3644605}"/>
          </ac:spMkLst>
        </pc:spChg>
        <pc:spChg chg="add mod">
          <ac:chgData name="Diogo Silva" userId="6bae141d-3d7e-41a4-8582-9cd8b59605d6" providerId="ADAL" clId="{3138DE92-D147-491E-AA9C-103122680838}" dt="2021-02-28T01:06:19.435" v="3048" actId="20577"/>
          <ac:spMkLst>
            <pc:docMk/>
            <pc:sldMk cId="3767418379" sldId="286"/>
            <ac:spMk id="13" creationId="{1D8720EA-242D-458E-805B-BCA70D077E63}"/>
          </ac:spMkLst>
        </pc:spChg>
        <pc:spChg chg="add mod">
          <ac:chgData name="Diogo Silva" userId="6bae141d-3d7e-41a4-8582-9cd8b59605d6" providerId="ADAL" clId="{3138DE92-D147-491E-AA9C-103122680838}" dt="2021-02-28T01:06:29.387" v="3053" actId="20577"/>
          <ac:spMkLst>
            <pc:docMk/>
            <pc:sldMk cId="3767418379" sldId="286"/>
            <ac:spMk id="14" creationId="{70C61FE9-200E-4791-A7E3-8CEB2B82C03B}"/>
          </ac:spMkLst>
        </pc:spChg>
        <pc:picChg chg="add mod">
          <ac:chgData name="Diogo Silva" userId="6bae141d-3d7e-41a4-8582-9cd8b59605d6" providerId="ADAL" clId="{3138DE92-D147-491E-AA9C-103122680838}" dt="2021-02-28T01:04:46.229" v="3008" actId="1076"/>
          <ac:picMkLst>
            <pc:docMk/>
            <pc:sldMk cId="3767418379" sldId="286"/>
            <ac:picMk id="5" creationId="{E79F732C-521D-4EAD-B3B6-761EA2F34E71}"/>
          </ac:picMkLst>
        </pc:picChg>
        <pc:picChg chg="add mod">
          <ac:chgData name="Diogo Silva" userId="6bae141d-3d7e-41a4-8582-9cd8b59605d6" providerId="ADAL" clId="{3138DE92-D147-491E-AA9C-103122680838}" dt="2021-02-28T01:05:34.834" v="3030" actId="1076"/>
          <ac:picMkLst>
            <pc:docMk/>
            <pc:sldMk cId="3767418379" sldId="286"/>
            <ac:picMk id="7" creationId="{FBA5F25C-3976-4263-A601-70AD70628D31}"/>
          </ac:picMkLst>
        </pc:picChg>
        <pc:picChg chg="add del mod">
          <ac:chgData name="Diogo Silva" userId="6bae141d-3d7e-41a4-8582-9cd8b59605d6" providerId="ADAL" clId="{3138DE92-D147-491E-AA9C-103122680838}" dt="2021-02-28T01:04:59.051" v="3017" actId="478"/>
          <ac:picMkLst>
            <pc:docMk/>
            <pc:sldMk cId="3767418379" sldId="286"/>
            <ac:picMk id="9" creationId="{E31DFEAA-BEED-4819-9CFB-4A66BB9FA7D8}"/>
          </ac:picMkLst>
        </pc:picChg>
        <pc:picChg chg="add mod">
          <ac:chgData name="Diogo Silva" userId="6bae141d-3d7e-41a4-8582-9cd8b59605d6" providerId="ADAL" clId="{3138DE92-D147-491E-AA9C-103122680838}" dt="2021-02-28T01:05:32.982" v="3029" actId="1076"/>
          <ac:picMkLst>
            <pc:docMk/>
            <pc:sldMk cId="3767418379" sldId="286"/>
            <ac:picMk id="11" creationId="{FD405F43-74F4-4138-97B9-8D00DE0FDFFA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28T01:08:39.415" v="3082" actId="20577"/>
        <pc:sldMkLst>
          <pc:docMk/>
          <pc:sldMk cId="676740119" sldId="287"/>
        </pc:sldMkLst>
        <pc:spChg chg="mod">
          <ac:chgData name="Diogo Silva" userId="6bae141d-3d7e-41a4-8582-9cd8b59605d6" providerId="ADAL" clId="{3138DE92-D147-491E-AA9C-103122680838}" dt="2021-02-28T01:08:39.415" v="3082" actId="20577"/>
          <ac:spMkLst>
            <pc:docMk/>
            <pc:sldMk cId="676740119" sldId="287"/>
            <ac:spMk id="2" creationId="{A05FD14A-DA88-4B6F-815B-ACE8C44CF1EC}"/>
          </ac:spMkLst>
        </pc:spChg>
        <pc:spChg chg="del">
          <ac:chgData name="Diogo Silva" userId="6bae141d-3d7e-41a4-8582-9cd8b59605d6" providerId="ADAL" clId="{3138DE92-D147-491E-AA9C-103122680838}" dt="2021-02-28T01:08:34.571" v="3072"/>
          <ac:spMkLst>
            <pc:docMk/>
            <pc:sldMk cId="676740119" sldId="287"/>
            <ac:spMk id="3" creationId="{65CBA5EB-DF69-4FE6-ACFC-C1AE6BE54020}"/>
          </ac:spMkLst>
        </pc:spChg>
        <pc:picChg chg="add mod">
          <ac:chgData name="Diogo Silva" userId="6bae141d-3d7e-41a4-8582-9cd8b59605d6" providerId="ADAL" clId="{3138DE92-D147-491E-AA9C-103122680838}" dt="2021-02-28T01:08:35.797" v="3074" actId="962"/>
          <ac:picMkLst>
            <pc:docMk/>
            <pc:sldMk cId="676740119" sldId="287"/>
            <ac:picMk id="5" creationId="{085912D8-E05D-486E-B5E3-856E1767AD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669F7-449D-4741-A345-0BBFE155EEEC}" type="datetimeFigureOut">
              <a:rPr lang="pt-PT" smtClean="0"/>
              <a:t>25/04/2021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B8CB-B30E-40A0-8658-8C7F48E6EB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7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5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5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55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4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3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5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9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7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7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4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4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8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BA4922-A8B2-4557-A2D9-39AECEF8B876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952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6700F-36F2-4E15-A71E-5C2FEBDAA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ETSI 004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42B72-7B19-4305-B0C5-734DDB431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77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42BCB-68A8-4633-B0B5-3D77F25A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simplificada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BC95EA-6F88-42AB-9269-5D9BF829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70" y="2020862"/>
            <a:ext cx="778301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7A220-E8C8-4FEF-B5FB-3AD1617D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Chamadas à 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D49D4C-0CC4-440E-A2A3-6C6AA7792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PT" dirty="0"/>
              <a:t>OPEN_CONNECT(): associação do KSID (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stream</a:t>
            </a:r>
            <a:r>
              <a:rPr lang="pt-PT" dirty="0"/>
              <a:t> ID), verificação do sistema QKD, ligação com o sistema de gestão do outro interveniente e definição do </a:t>
            </a:r>
            <a:r>
              <a:rPr lang="pt-PT" dirty="0" err="1"/>
              <a:t>QoS</a:t>
            </a:r>
            <a:endParaRPr lang="pt-PT" dirty="0"/>
          </a:p>
          <a:p>
            <a:pPr>
              <a:lnSpc>
                <a:spcPct val="200000"/>
              </a:lnSpc>
            </a:pPr>
            <a:r>
              <a:rPr lang="pt-PT" dirty="0"/>
              <a:t>CLOSE(): desassociação do KSID às chaves obtidas pelo sistema QKD</a:t>
            </a:r>
          </a:p>
          <a:p>
            <a:pPr>
              <a:lnSpc>
                <a:spcPct val="200000"/>
              </a:lnSpc>
            </a:pPr>
            <a:r>
              <a:rPr lang="pt-PT" dirty="0"/>
              <a:t>GET_KEY(): chamada para obter um buffer com o material criptográfico requerido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898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F722F6-778F-4387-9BC7-1F785FC6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04" y="2491225"/>
            <a:ext cx="10562991" cy="18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F88472A7-954A-4E0C-82FF-C6BE4CCD80F0}"/>
              </a:ext>
            </a:extLst>
          </p:cNvPr>
          <p:cNvSpPr/>
          <p:nvPr/>
        </p:nvSpPr>
        <p:spPr>
          <a:xfrm>
            <a:off x="222063" y="123666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A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123EF4C7-1DB5-4B0F-98E5-F6E27C42EE00}"/>
              </a:ext>
            </a:extLst>
          </p:cNvPr>
          <p:cNvSpPr/>
          <p:nvPr/>
        </p:nvSpPr>
        <p:spPr>
          <a:xfrm>
            <a:off x="201481" y="2925300"/>
            <a:ext cx="2910449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Manager A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E292C573-AF54-4257-B3B3-9ADF5A69F539}"/>
              </a:ext>
            </a:extLst>
          </p:cNvPr>
          <p:cNvSpPr/>
          <p:nvPr/>
        </p:nvSpPr>
        <p:spPr>
          <a:xfrm>
            <a:off x="194941" y="4603309"/>
            <a:ext cx="2910449" cy="101803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 System A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E5213661-5FAE-430B-9E91-D3DF8EEF079F}"/>
              </a:ext>
            </a:extLst>
          </p:cNvPr>
          <p:cNvSpPr/>
          <p:nvPr/>
        </p:nvSpPr>
        <p:spPr>
          <a:xfrm>
            <a:off x="9061718" y="123666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B</a:t>
            </a: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5A5C7ECC-16D7-4629-B8EA-BAEE2A4C62FE}"/>
              </a:ext>
            </a:extLst>
          </p:cNvPr>
          <p:cNvSpPr/>
          <p:nvPr/>
        </p:nvSpPr>
        <p:spPr>
          <a:xfrm>
            <a:off x="9034597" y="2925300"/>
            <a:ext cx="2910449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Manager B</a:t>
            </a:r>
          </a:p>
        </p:txBody>
      </p:sp>
      <p:sp>
        <p:nvSpPr>
          <p:cNvPr id="10" name="Rounded Rectangle 30">
            <a:extLst>
              <a:ext uri="{FF2B5EF4-FFF2-40B4-BE49-F238E27FC236}">
                <a16:creationId xmlns:a16="http://schemas.microsoft.com/office/drawing/2014/main" id="{998CDD2F-4F98-4871-88B4-5C0CD41C8361}"/>
              </a:ext>
            </a:extLst>
          </p:cNvPr>
          <p:cNvSpPr/>
          <p:nvPr/>
        </p:nvSpPr>
        <p:spPr>
          <a:xfrm>
            <a:off x="9034596" y="4603308"/>
            <a:ext cx="2910449" cy="101803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 System B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6BBA7508-0803-403A-8A16-74E38800876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650165" y="1797050"/>
            <a:ext cx="6541" cy="1128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515854D-C9F8-4781-B3BC-75F39CDE8C0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650165" y="1740361"/>
            <a:ext cx="6540" cy="1056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6F08FC82-7899-4495-8B49-E381E7BCCDB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57405" y="5112324"/>
            <a:ext cx="5877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D0D9C9C0-4460-4B88-8796-2C101E29FEA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105390" y="5112324"/>
            <a:ext cx="57623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3B874AD2-9B76-4D3B-92E0-EF5C37823917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10489821" y="3429000"/>
            <a:ext cx="1" cy="1174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489C3BBC-4CD9-4404-B93D-4EAC94343744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650165" y="3429000"/>
            <a:ext cx="6540" cy="117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2206A21F-86F7-4925-95A4-E20EFB99C614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111929" y="3177150"/>
            <a:ext cx="592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DF28378E-7BE9-47E8-B02E-A3C668EA65A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111930" y="3177150"/>
            <a:ext cx="5782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8DD79420-6E33-4421-B2FF-5DC06BFEFC7B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H="1" flipV="1">
            <a:off x="10489819" y="1740361"/>
            <a:ext cx="2" cy="1184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671BB4E5-79D5-4468-86E1-BA2379986B5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489819" y="1859756"/>
            <a:ext cx="3" cy="1065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CE64711A-C34D-49B6-9DBE-C534B7E11E4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078266" y="1488511"/>
            <a:ext cx="5983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1BC748CD-8D83-44FE-BB59-B440BC37D08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078266" y="1488511"/>
            <a:ext cx="58828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3FF89BE-66C2-4713-AD96-20AD7CEAC9AE}"/>
              </a:ext>
            </a:extLst>
          </p:cNvPr>
          <p:cNvSpPr txBox="1"/>
          <p:nvPr/>
        </p:nvSpPr>
        <p:spPr>
          <a:xfrm>
            <a:off x="5681455" y="1347661"/>
            <a:ext cx="777072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Message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014D284-0198-40EF-A927-BDCC14762863}"/>
              </a:ext>
            </a:extLst>
          </p:cNvPr>
          <p:cNvSpPr txBox="1"/>
          <p:nvPr/>
        </p:nvSpPr>
        <p:spPr>
          <a:xfrm>
            <a:off x="5683809" y="3027324"/>
            <a:ext cx="777072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Message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15341D2-6980-4388-A303-0F8DCF49D435}"/>
              </a:ext>
            </a:extLst>
          </p:cNvPr>
          <p:cNvSpPr txBox="1"/>
          <p:nvPr/>
        </p:nvSpPr>
        <p:spPr>
          <a:xfrm>
            <a:off x="10088909" y="2186666"/>
            <a:ext cx="801823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API </a:t>
            </a:r>
            <a:r>
              <a:rPr lang="pt-PT" sz="1281" dirty="0" err="1">
                <a:solidFill>
                  <a:schemeClr val="bg1"/>
                </a:solidFill>
              </a:rPr>
              <a:t>Call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3BAC760-BE99-42F9-B34E-3DCEADE6D110}"/>
              </a:ext>
            </a:extLst>
          </p:cNvPr>
          <p:cNvSpPr txBox="1"/>
          <p:nvPr/>
        </p:nvSpPr>
        <p:spPr>
          <a:xfrm>
            <a:off x="1249253" y="2142402"/>
            <a:ext cx="801823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API </a:t>
            </a:r>
            <a:r>
              <a:rPr lang="pt-PT" sz="1281" dirty="0" err="1">
                <a:solidFill>
                  <a:schemeClr val="bg1"/>
                </a:solidFill>
              </a:rPr>
              <a:t>Call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71C25DD-98E7-4E43-BD11-AFC66A7E3C08}"/>
              </a:ext>
            </a:extLst>
          </p:cNvPr>
          <p:cNvSpPr txBox="1"/>
          <p:nvPr/>
        </p:nvSpPr>
        <p:spPr>
          <a:xfrm>
            <a:off x="1230947" y="3875305"/>
            <a:ext cx="851515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Bitstream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7AA5D1C-17EC-4B0F-8A59-4107AA4F1979}"/>
              </a:ext>
            </a:extLst>
          </p:cNvPr>
          <p:cNvSpPr txBox="1"/>
          <p:nvPr/>
        </p:nvSpPr>
        <p:spPr>
          <a:xfrm>
            <a:off x="10064061" y="3875305"/>
            <a:ext cx="851515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Bitstream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0D2052D-79A9-47D0-9B80-62A5A5E075F0}"/>
              </a:ext>
            </a:extLst>
          </p:cNvPr>
          <p:cNvSpPr txBox="1"/>
          <p:nvPr/>
        </p:nvSpPr>
        <p:spPr>
          <a:xfrm>
            <a:off x="5096564" y="4971474"/>
            <a:ext cx="1998881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Quantum </a:t>
            </a:r>
            <a:r>
              <a:rPr lang="pt-PT" sz="1281" dirty="0" err="1">
                <a:solidFill>
                  <a:schemeClr val="bg1"/>
                </a:solidFill>
              </a:rPr>
              <a:t>communication</a:t>
            </a:r>
            <a:endParaRPr lang="pt-PT" sz="12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BFCB57A7-2691-4E8E-B777-51EB813051BB}"/>
              </a:ext>
            </a:extLst>
          </p:cNvPr>
          <p:cNvSpPr/>
          <p:nvPr/>
        </p:nvSpPr>
        <p:spPr>
          <a:xfrm>
            <a:off x="4640776" y="1793909"/>
            <a:ext cx="2910449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Processor Receiver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8C90945B-F734-4E3E-8713-5E061BD12358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3979133" y="2045759"/>
            <a:ext cx="661643" cy="3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9FFA4EBE-F020-47BA-A236-DF07341611F9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flipH="1">
            <a:off x="6096001" y="1438797"/>
            <a:ext cx="3" cy="355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0DF993EC-3B7D-4919-B00B-2CBA519EA0FC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flipH="1" flipV="1">
            <a:off x="7551225" y="2045759"/>
            <a:ext cx="476143" cy="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4EABD64-DACC-4D67-9414-0D9441AD0B0F}"/>
              </a:ext>
            </a:extLst>
          </p:cNvPr>
          <p:cNvSpPr txBox="1"/>
          <p:nvPr/>
        </p:nvSpPr>
        <p:spPr>
          <a:xfrm>
            <a:off x="3494705" y="1904909"/>
            <a:ext cx="484428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F70CF0-02FA-4149-AE97-4ED1F43404C3}"/>
              </a:ext>
            </a:extLst>
          </p:cNvPr>
          <p:cNvSpPr txBox="1"/>
          <p:nvPr/>
        </p:nvSpPr>
        <p:spPr>
          <a:xfrm>
            <a:off x="5359969" y="1149359"/>
            <a:ext cx="1472070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Peer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Key</a:t>
            </a:r>
            <a:r>
              <a:rPr lang="pt-PT" sz="1281" dirty="0">
                <a:solidFill>
                  <a:schemeClr val="bg1"/>
                </a:solidFill>
              </a:rPr>
              <a:t> Manager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806ED7-E7D6-484D-9AEA-D2900420084F}"/>
              </a:ext>
            </a:extLst>
          </p:cNvPr>
          <p:cNvSpPr txBox="1"/>
          <p:nvPr/>
        </p:nvSpPr>
        <p:spPr>
          <a:xfrm>
            <a:off x="8027368" y="1904908"/>
            <a:ext cx="1117614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QKD </a:t>
            </a:r>
            <a:r>
              <a:rPr lang="pt-PT" sz="1281" dirty="0" err="1">
                <a:solidFill>
                  <a:schemeClr val="bg1"/>
                </a:solidFill>
              </a:rPr>
              <a:t>System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19" name="Rounded Rectangle 30">
            <a:extLst>
              <a:ext uri="{FF2B5EF4-FFF2-40B4-BE49-F238E27FC236}">
                <a16:creationId xmlns:a16="http://schemas.microsoft.com/office/drawing/2014/main" id="{04881915-063D-449C-8D33-112FF5AC7BAA}"/>
              </a:ext>
            </a:extLst>
          </p:cNvPr>
          <p:cNvSpPr/>
          <p:nvPr/>
        </p:nvSpPr>
        <p:spPr>
          <a:xfrm>
            <a:off x="3736919" y="2652720"/>
            <a:ext cx="1122614" cy="9394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Message Handler</a:t>
            </a:r>
          </a:p>
        </p:txBody>
      </p:sp>
      <p:sp>
        <p:nvSpPr>
          <p:cNvPr id="22" name="Rounded Rectangle 30">
            <a:extLst>
              <a:ext uri="{FF2B5EF4-FFF2-40B4-BE49-F238E27FC236}">
                <a16:creationId xmlns:a16="http://schemas.microsoft.com/office/drawing/2014/main" id="{A1679231-5817-466E-A9A5-F21D7126C933}"/>
              </a:ext>
            </a:extLst>
          </p:cNvPr>
          <p:cNvSpPr/>
          <p:nvPr/>
        </p:nvSpPr>
        <p:spPr>
          <a:xfrm>
            <a:off x="5534692" y="2652721"/>
            <a:ext cx="1122614" cy="9394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 Message Handler</a:t>
            </a:r>
          </a:p>
        </p:txBody>
      </p:sp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10B98770-854B-470C-B0B8-3D18D587239E}"/>
              </a:ext>
            </a:extLst>
          </p:cNvPr>
          <p:cNvSpPr/>
          <p:nvPr/>
        </p:nvSpPr>
        <p:spPr>
          <a:xfrm>
            <a:off x="7332470" y="2652720"/>
            <a:ext cx="1122614" cy="96952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 Message Handler</a:t>
            </a: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3F94904A-5F29-42F4-9652-C867C6B5C448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6095999" y="2297609"/>
            <a:ext cx="2" cy="355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D1BE12A2-802A-4491-9C35-FDA8330BB051}"/>
              </a:ext>
            </a:extLst>
          </p:cNvPr>
          <p:cNvCxnSpPr/>
          <p:nvPr/>
        </p:nvCxnSpPr>
        <p:spPr>
          <a:xfrm>
            <a:off x="5044765" y="2297609"/>
            <a:ext cx="0" cy="21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072B1DB3-3266-44B8-A0B2-7018C78BF412}"/>
              </a:ext>
            </a:extLst>
          </p:cNvPr>
          <p:cNvCxnSpPr/>
          <p:nvPr/>
        </p:nvCxnSpPr>
        <p:spPr>
          <a:xfrm flipH="1">
            <a:off x="4298225" y="2515073"/>
            <a:ext cx="746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AB334EFE-CB69-4040-9960-B433BF85A0F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98225" y="2515073"/>
            <a:ext cx="1" cy="137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8196889E-DE2E-4430-A986-E879C633885E}"/>
              </a:ext>
            </a:extLst>
          </p:cNvPr>
          <p:cNvCxnSpPr/>
          <p:nvPr/>
        </p:nvCxnSpPr>
        <p:spPr>
          <a:xfrm>
            <a:off x="7147231" y="2297609"/>
            <a:ext cx="0" cy="21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9AA77D88-47DD-4A1D-8264-872124A69CA7}"/>
              </a:ext>
            </a:extLst>
          </p:cNvPr>
          <p:cNvCxnSpPr/>
          <p:nvPr/>
        </p:nvCxnSpPr>
        <p:spPr>
          <a:xfrm flipH="1">
            <a:off x="7147231" y="2515073"/>
            <a:ext cx="746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7EC963E9-F3A9-43B3-9890-5C273A76D5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893772" y="2515073"/>
            <a:ext cx="5" cy="137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0">
            <a:extLst>
              <a:ext uri="{FF2B5EF4-FFF2-40B4-BE49-F238E27FC236}">
                <a16:creationId xmlns:a16="http://schemas.microsoft.com/office/drawing/2014/main" id="{044FD9B6-0918-4FE3-A571-E669E88B8968}"/>
              </a:ext>
            </a:extLst>
          </p:cNvPr>
          <p:cNvSpPr/>
          <p:nvPr/>
        </p:nvSpPr>
        <p:spPr>
          <a:xfrm>
            <a:off x="4671496" y="4211676"/>
            <a:ext cx="2910449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Processor Transmitter</a:t>
            </a:r>
          </a:p>
        </p:txBody>
      </p: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970613D2-9C40-48E3-8D41-ED0FBC5D2669}"/>
              </a:ext>
            </a:extLst>
          </p:cNvPr>
          <p:cNvCxnSpPr/>
          <p:nvPr/>
        </p:nvCxnSpPr>
        <p:spPr>
          <a:xfrm flipH="1">
            <a:off x="6095999" y="3506736"/>
            <a:ext cx="1" cy="70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038CC310-38F1-4AE4-BE90-2D22FAD0CD94}"/>
              </a:ext>
            </a:extLst>
          </p:cNvPr>
          <p:cNvCxnSpPr/>
          <p:nvPr/>
        </p:nvCxnSpPr>
        <p:spPr>
          <a:xfrm>
            <a:off x="7911688" y="3506493"/>
            <a:ext cx="0" cy="21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9F716607-194B-41F5-B4B5-32C020EBB477}"/>
              </a:ext>
            </a:extLst>
          </p:cNvPr>
          <p:cNvCxnSpPr>
            <a:cxnSpLocks/>
          </p:cNvCxnSpPr>
          <p:nvPr/>
        </p:nvCxnSpPr>
        <p:spPr>
          <a:xfrm flipH="1">
            <a:off x="7174203" y="3723956"/>
            <a:ext cx="7374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6A7A90C0-5BCB-48AD-8C59-8B818A93A5E3}"/>
              </a:ext>
            </a:extLst>
          </p:cNvPr>
          <p:cNvCxnSpPr/>
          <p:nvPr/>
        </p:nvCxnSpPr>
        <p:spPr>
          <a:xfrm>
            <a:off x="7174202" y="3723956"/>
            <a:ext cx="1" cy="48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D31C8B8D-27B8-4071-B9C1-B9E7F8063659}"/>
              </a:ext>
            </a:extLst>
          </p:cNvPr>
          <p:cNvCxnSpPr/>
          <p:nvPr/>
        </p:nvCxnSpPr>
        <p:spPr>
          <a:xfrm>
            <a:off x="4298225" y="3506493"/>
            <a:ext cx="0" cy="21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7B14245C-0A17-42FB-8A46-30AB0C2C61E2}"/>
              </a:ext>
            </a:extLst>
          </p:cNvPr>
          <p:cNvCxnSpPr/>
          <p:nvPr/>
        </p:nvCxnSpPr>
        <p:spPr>
          <a:xfrm flipH="1">
            <a:off x="4298225" y="3723956"/>
            <a:ext cx="746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A3579E78-C58A-428B-A2DC-E390DAE416C3}"/>
              </a:ext>
            </a:extLst>
          </p:cNvPr>
          <p:cNvCxnSpPr/>
          <p:nvPr/>
        </p:nvCxnSpPr>
        <p:spPr>
          <a:xfrm>
            <a:off x="5044766" y="3720324"/>
            <a:ext cx="1" cy="48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F10491F0-BF3B-4135-9C95-870D3FD3FD15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7581945" y="4463526"/>
            <a:ext cx="445423" cy="3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ECF32F0-F190-463C-B9AA-95C2FDB232C0}"/>
              </a:ext>
            </a:extLst>
          </p:cNvPr>
          <p:cNvSpPr txBox="1"/>
          <p:nvPr/>
        </p:nvSpPr>
        <p:spPr>
          <a:xfrm>
            <a:off x="8027368" y="4322677"/>
            <a:ext cx="1117614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QKD </a:t>
            </a:r>
            <a:r>
              <a:rPr lang="pt-PT" sz="1281" dirty="0" err="1">
                <a:solidFill>
                  <a:schemeClr val="bg1"/>
                </a:solidFill>
              </a:rPr>
              <a:t>System</a:t>
            </a:r>
            <a:endParaRPr lang="pt-PT" sz="1281" dirty="0">
              <a:solidFill>
                <a:schemeClr val="bg1"/>
              </a:solidFill>
            </a:endParaRPr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8CBE8D2A-89C4-444B-923B-23F32420A6BE}"/>
              </a:ext>
            </a:extLst>
          </p:cNvPr>
          <p:cNvCxnSpPr>
            <a:cxnSpLocks/>
          </p:cNvCxnSpPr>
          <p:nvPr/>
        </p:nvCxnSpPr>
        <p:spPr>
          <a:xfrm>
            <a:off x="6093334" y="4715377"/>
            <a:ext cx="0" cy="61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7DB012B-789D-47FC-9ACE-1610E821E6E9}"/>
              </a:ext>
            </a:extLst>
          </p:cNvPr>
          <p:cNvSpPr txBox="1"/>
          <p:nvPr/>
        </p:nvSpPr>
        <p:spPr>
          <a:xfrm>
            <a:off x="5359969" y="5334833"/>
            <a:ext cx="1472070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Peer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Key</a:t>
            </a:r>
            <a:r>
              <a:rPr lang="pt-PT" sz="1281" dirty="0">
                <a:solidFill>
                  <a:schemeClr val="bg1"/>
                </a:solidFill>
              </a:rPr>
              <a:t> Manager</a:t>
            </a:r>
          </a:p>
        </p:txBody>
      </p: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9C6F9B6B-9D5D-4537-950B-FDD8DA7585E7}"/>
              </a:ext>
            </a:extLst>
          </p:cNvPr>
          <p:cNvCxnSpPr>
            <a:cxnSpLocks/>
            <a:stCxn id="37" idx="1"/>
            <a:endCxn id="56" idx="3"/>
          </p:cNvCxnSpPr>
          <p:nvPr/>
        </p:nvCxnSpPr>
        <p:spPr>
          <a:xfrm flipH="1">
            <a:off x="3979133" y="4463526"/>
            <a:ext cx="692363" cy="3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7754C37-1E49-409B-A0FA-13A493819109}"/>
              </a:ext>
            </a:extLst>
          </p:cNvPr>
          <p:cNvSpPr txBox="1"/>
          <p:nvPr/>
        </p:nvSpPr>
        <p:spPr>
          <a:xfrm>
            <a:off x="3494705" y="4322677"/>
            <a:ext cx="484428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40587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D5D3B6-86F1-4C7E-86D4-DF7D5B3E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9" y="1236516"/>
            <a:ext cx="10991461" cy="43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32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229</TotalTime>
  <Words>115</Words>
  <Application>Microsoft Office PowerPoint</Application>
  <PresentationFormat>Ecrã Panorâmico</PresentationFormat>
  <Paragraphs>30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Calibri</vt:lpstr>
      <vt:lpstr>Calisto MT</vt:lpstr>
      <vt:lpstr>Times New Roman</vt:lpstr>
      <vt:lpstr>Wingdings 2</vt:lpstr>
      <vt:lpstr>Ardósia</vt:lpstr>
      <vt:lpstr>ETSI 004</vt:lpstr>
      <vt:lpstr>Arquitetura simplificada</vt:lpstr>
      <vt:lpstr>Chamadas à API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QuGenome</dc:title>
  <dc:creator>Diogo Silva</dc:creator>
  <cp:lastModifiedBy>Diogo Silva</cp:lastModifiedBy>
  <cp:revision>313</cp:revision>
  <dcterms:created xsi:type="dcterms:W3CDTF">2021-01-22T23:21:54Z</dcterms:created>
  <dcterms:modified xsi:type="dcterms:W3CDTF">2021-04-25T18:15:19Z</dcterms:modified>
</cp:coreProperties>
</file>