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15"/>
  </p:notesMasterIdLst>
  <p:sldIdLst>
    <p:sldId id="256" r:id="rId5"/>
    <p:sldId id="257" r:id="rId6"/>
    <p:sldId id="258" r:id="rId7"/>
    <p:sldId id="260" r:id="rId8"/>
    <p:sldId id="265" r:id="rId9"/>
    <p:sldId id="267" r:id="rId10"/>
    <p:sldId id="266" r:id="rId11"/>
    <p:sldId id="268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C9CA1-BA6B-4C9D-8538-664D629546EE}" v="604" dt="2023-11-09T13:32:01.245"/>
    <p1510:client id="{2F089B65-4AFC-5360-595E-DEB7C1F74E7F}" v="53" dt="2023-11-09T14:42:52.288"/>
    <p1510:client id="{6AB9DFA9-A6DE-CC4C-C0D8-C9D321A04A39}" v="570" dt="2023-11-09T13:13:08.580"/>
    <p1510:client id="{A15FFE00-3388-52F7-F0D9-B84FA656F36E}" v="101" dt="2023-11-09T15:56:30.112"/>
    <p1510:client id="{BC62F9FE-2603-0561-33B9-460DB8E852AB}" v="396" dt="2023-11-09T13:13:36.543"/>
    <p1510:client id="{D76FE7E8-9F26-1CBD-F2C6-A6B1408397BC}" v="40" dt="2023-11-09T13:17:1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e7d62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e7d62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1" b="68894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IT_base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marL="914400" lvl="1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marL="1371600" lvl="2" indent="-3746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id="77" name="Google Shape;77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id="100" name="Google Shape;100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>
  <p:cSld name="1_Defaul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000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3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sz="700" b="0" i="0" u="none" strike="noStrike" cap="non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 b="76404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9">
            <a:alphaModFix/>
          </a:blip>
          <a:srcRect l="12423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company/quantum-communications-group-it-av/%E2%80%8B" TargetMode="External"/><Relationship Id="rId5" Type="http://schemas.openxmlformats.org/officeDocument/2006/relationships/hyperlink" Target="https://www.it.pt/Groups/Index/72" TargetMode="Externa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lang="pt-PT" sz="33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sz="2400" b="1" i="0" u="none" strike="noStrike" cap="non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 descr="Qr cod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pt-PT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t" anchorCtr="0">
            <a:noAutofit/>
          </a:bodyPr>
          <a:lstStyle/>
          <a:p>
            <a:pPr>
              <a:buClr>
                <a:srgbClr val="44515F"/>
              </a:buClr>
              <a:buSzPts val="3300"/>
            </a:pPr>
            <a:r>
              <a:rPr lang="pt-PT" sz="2800" b="1" err="1">
                <a:solidFill>
                  <a:srgbClr val="44515F"/>
                </a:solidFill>
              </a:rPr>
              <a:t>Weekly</a:t>
            </a:r>
            <a:r>
              <a:rPr lang="pt-PT" sz="2800" b="1">
                <a:solidFill>
                  <a:srgbClr val="44515F"/>
                </a:solidFill>
              </a:rPr>
              <a:t> </a:t>
            </a:r>
            <a:r>
              <a:rPr lang="pt-PT" sz="2800" b="1" err="1">
                <a:solidFill>
                  <a:srgbClr val="44515F"/>
                </a:solidFill>
              </a:rPr>
              <a:t>report</a:t>
            </a:r>
            <a:r>
              <a:rPr lang="pt-PT" sz="2800" b="1">
                <a:solidFill>
                  <a:srgbClr val="44515F"/>
                </a:solidFill>
              </a:rPr>
              <a:t> </a:t>
            </a:r>
            <a:endParaRPr sz="2000" b="1">
              <a:solidFill>
                <a:srgbClr val="44515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428FB888-20D0-2319-B4D4-F07B8908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" y="1504278"/>
            <a:ext cx="9075963" cy="21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/>
              <a:t>OPEN_CONNECT (App 0)</a:t>
            </a: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-237" y="778650"/>
            <a:ext cx="9058210" cy="3586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28600" indent="0"/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 </a:t>
            </a:r>
            <a:r>
              <a:rPr lang="pt-PT">
                <a:solidFill>
                  <a:schemeClr val="dk1"/>
                </a:solidFill>
              </a:rPr>
              <a:t>{"</a:t>
            </a:r>
            <a:r>
              <a:rPr lang="pt-PT" err="1">
                <a:solidFill>
                  <a:schemeClr val="dk1"/>
                </a:solidFill>
              </a:rPr>
              <a:t>command</a:t>
            </a:r>
            <a:r>
              <a:rPr lang="pt-PT">
                <a:solidFill>
                  <a:schemeClr val="dk1"/>
                </a:solidFill>
              </a:rPr>
              <a:t>":"</a:t>
            </a:r>
            <a:r>
              <a:rPr lang="pt-PT" err="1">
                <a:solidFill>
                  <a:schemeClr val="dk1"/>
                </a:solidFill>
              </a:rPr>
              <a:t>OPEN_CONNECT","data</a:t>
            </a:r>
            <a:r>
              <a:rPr lang="pt-PT">
                <a:solidFill>
                  <a:schemeClr val="dk1"/>
                </a:solidFill>
              </a:rPr>
              <a:t>":{"</a:t>
            </a:r>
            <a:r>
              <a:rPr lang="pt-PT" err="1">
                <a:solidFill>
                  <a:schemeClr val="dk1"/>
                </a:solidFill>
              </a:rPr>
              <a:t>source</a:t>
            </a:r>
            <a:r>
              <a:rPr lang="pt-PT">
                <a:solidFill>
                  <a:schemeClr val="dk1"/>
                </a:solidFill>
              </a:rPr>
              <a:t>":"</a:t>
            </a:r>
            <a:r>
              <a:rPr lang="pt-PT" err="1">
                <a:solidFill>
                  <a:schemeClr val="dk1"/>
                </a:solidFill>
              </a:rPr>
              <a:t>qkd</a:t>
            </a:r>
            <a:r>
              <a:rPr lang="pt-PT">
                <a:solidFill>
                  <a:schemeClr val="dk1"/>
                </a:solidFill>
              </a:rPr>
              <a:t>://Application1@aaaaaaaa-aaaa-aaaa-aaaa-aaaaaaaaaaaa","destination":"qkd://Application1@bbbbbbbb-bbbb-bbbb-bbbb-bbbbbbbbbbbb","qos":{"key_chunk_size":4,"max_bps":32,"min_bps":32,"jitter":0,"priority":0,"timeout":150000,"ttl":0},"role":"none","key_stream_id":"14354992-1234-1234-1234-123456789001"}}</a:t>
            </a:r>
            <a:endParaRPr lang="en-US">
              <a:solidFill>
                <a:schemeClr val="dk1"/>
              </a:solidFill>
            </a:endParaRPr>
          </a:p>
          <a:p>
            <a:pPr marL="228600" indent="0"/>
            <a:endParaRPr lang="pt-PT">
              <a:solidFill>
                <a:schemeClr val="dk1"/>
              </a:solidFill>
            </a:endParaRPr>
          </a:p>
          <a:p>
            <a:pPr marL="228600" indent="0"/>
            <a:r>
              <a:rPr lang="en-US" b="1" err="1">
                <a:solidFill>
                  <a:schemeClr val="tx1"/>
                </a:solidFill>
              </a:rPr>
              <a:t>Bem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0, "</a:t>
            </a:r>
            <a:r>
              <a:rPr lang="en-US" err="1">
                <a:solidFill>
                  <a:schemeClr val="tx1"/>
                </a:solidFill>
              </a:rPr>
              <a:t>key_stream_id</a:t>
            </a:r>
            <a:r>
              <a:rPr lang="en-US">
                <a:solidFill>
                  <a:schemeClr val="tx1"/>
                </a:solidFill>
              </a:rPr>
              <a:t>": "14354992-1234-1234-1234-123456789001"}</a:t>
            </a:r>
          </a:p>
          <a:p>
            <a:pPr marL="228600" indent="0"/>
            <a:r>
              <a:rPr lang="en-US" b="1" err="1">
                <a:solidFill>
                  <a:schemeClr val="tx1"/>
                </a:solidFill>
              </a:rPr>
              <a:t>Erro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</a:rPr>
              <a:t>{"status": 2} </a:t>
            </a:r>
          </a:p>
          <a:p>
            <a:pPr marL="228600" indent="0"/>
            <a:endParaRPr lang="en-US">
              <a:solidFill>
                <a:schemeClr val="tx1"/>
              </a:solidFill>
            </a:endParaRPr>
          </a:p>
          <a:p>
            <a:pPr marL="228600" indent="0"/>
            <a:endParaRPr lang="pt-PT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B7D6FA-6DD4-54F6-A622-8D48C3EB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8" y="3398961"/>
            <a:ext cx="8528776" cy="831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7F21C6-6134-4412-62C3-E3FEC7C9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8" y="3124588"/>
            <a:ext cx="8349056" cy="137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753598" y="778656"/>
            <a:ext cx="7638000" cy="3586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pt-PT" sz="1200" b="1">
                <a:solidFill>
                  <a:schemeClr val="tx1"/>
                </a:solidFill>
              </a:rPr>
              <a:t>Mensagem inicial:</a:t>
            </a:r>
            <a:r>
              <a:rPr lang="pt-PT" sz="1200">
                <a:solidFill>
                  <a:schemeClr val="tx1"/>
                </a:solidFill>
              </a:rPr>
              <a:t> {"</a:t>
            </a:r>
            <a:r>
              <a:rPr lang="pt-PT" sz="1200" err="1">
                <a:solidFill>
                  <a:schemeClr val="tx1"/>
                </a:solidFill>
              </a:rPr>
              <a:t>command</a:t>
            </a:r>
            <a:r>
              <a:rPr lang="pt-PT" sz="1200">
                <a:solidFill>
                  <a:schemeClr val="tx1"/>
                </a:solidFill>
              </a:rPr>
              <a:t>":"OPEN_CONNECT", "data":{"</a:t>
            </a:r>
            <a:r>
              <a:rPr lang="pt-PT" sz="1200" err="1">
                <a:solidFill>
                  <a:schemeClr val="tx1"/>
                </a:solidFill>
              </a:rPr>
              <a:t>source</a:t>
            </a:r>
            <a:r>
              <a:rPr lang="pt-PT" sz="1200">
                <a:solidFill>
                  <a:schemeClr val="tx1"/>
                </a:solidFill>
              </a:rPr>
              <a:t>":"</a:t>
            </a:r>
            <a:r>
              <a:rPr lang="pt-PT" sz="1200" err="1">
                <a:solidFill>
                  <a:schemeClr val="tx1"/>
                </a:solidFill>
              </a:rPr>
              <a:t>qkd</a:t>
            </a:r>
            <a:r>
              <a:rPr lang="pt-PT" sz="1200">
                <a:solidFill>
                  <a:schemeClr val="tx1"/>
                </a:solidFill>
              </a:rPr>
              <a:t>://Application1@bbbbbbbb-bbbb-bbbb-bbbb-bbbbbbbbbbbb", "</a:t>
            </a:r>
            <a:r>
              <a:rPr lang="pt-PT" sz="1200" err="1">
                <a:solidFill>
                  <a:schemeClr val="tx1"/>
                </a:solidFill>
              </a:rPr>
              <a:t>destination</a:t>
            </a:r>
            <a:r>
              <a:rPr lang="pt-PT" sz="1200">
                <a:solidFill>
                  <a:schemeClr val="tx1"/>
                </a:solidFill>
              </a:rPr>
              <a:t>":"</a:t>
            </a:r>
            <a:r>
              <a:rPr lang="pt-PT" sz="1200" err="1">
                <a:solidFill>
                  <a:schemeClr val="tx1"/>
                </a:solidFill>
              </a:rPr>
              <a:t>qkd</a:t>
            </a:r>
            <a:r>
              <a:rPr lang="pt-PT" sz="1200">
                <a:solidFill>
                  <a:schemeClr val="tx1"/>
                </a:solidFill>
              </a:rPr>
              <a:t>://Application1@aaaaaaaa-aaaa-aaaa-aaaa-aaaaaaaaaaaa","qos":{"key_chunk_size":4,"max_bps":32,"min_bps":32,"jitter":0,"priority":0,"timeout":150000,"ttl":0}, "role":"none","key_stream_id":"14354992-1234-1234-1234-123456789001"}}</a:t>
            </a:r>
            <a:endParaRPr lang="en-US">
              <a:solidFill>
                <a:schemeClr val="tx1"/>
              </a:solidFill>
            </a:endParaRPr>
          </a:p>
          <a:p>
            <a:pPr marL="146050" indent="0"/>
            <a:endParaRPr lang="pt-PT" sz="1200">
              <a:solidFill>
                <a:schemeClr val="tx1"/>
              </a:solidFill>
            </a:endParaRPr>
          </a:p>
          <a:p>
            <a:pPr marL="146050" indent="0"/>
            <a:r>
              <a:rPr lang="pt-PT" sz="1200" b="1">
                <a:solidFill>
                  <a:schemeClr val="tx1"/>
                </a:solidFill>
              </a:rPr>
              <a:t>Bem sucedido:  </a:t>
            </a:r>
            <a:r>
              <a:rPr lang="pt-PT" sz="1200">
                <a:solidFill>
                  <a:schemeClr val="tx1"/>
                </a:solidFill>
              </a:rPr>
              <a:t>{"status":0,"key_stream_id":"14354992-1234-1234-1234-123456789001"}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/>
              <a:t>Open </a:t>
            </a:r>
            <a:r>
              <a:rPr lang="pt-PT" err="1"/>
              <a:t>connect</a:t>
            </a:r>
            <a:r>
              <a:rPr lang="pt-PT"/>
              <a:t> App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E64-F3E3-6E8D-AF6F-CE324FAC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0/2 para o GET_KEY (App 0 e App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81FF-0551-2159-995D-C681B487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84" y="893957"/>
            <a:ext cx="8436005" cy="3586163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</a:t>
            </a:r>
          </a:p>
          <a:p>
            <a:r>
              <a:rPr lang="en-US" err="1">
                <a:solidFill>
                  <a:schemeClr val="tx1"/>
                </a:solidFill>
              </a:rPr>
              <a:t>command":"GET_KEY","data</a:t>
            </a:r>
            <a:r>
              <a:rPr lang="en-US">
                <a:solidFill>
                  <a:schemeClr val="tx1"/>
                </a:solidFill>
              </a:rPr>
              <a:t>":{"key_stream_id":"14354992-1234-1234-1234-123456789001","index":0}}</a:t>
            </a:r>
          </a:p>
          <a:p>
            <a:r>
              <a:rPr lang="en-US" b="1">
                <a:solidFill>
                  <a:schemeClr val="tx1"/>
                </a:solidFill>
              </a:rPr>
              <a:t>Erro: </a:t>
            </a:r>
            <a:r>
              <a:rPr lang="en-US">
                <a:solidFill>
                  <a:schemeClr val="tx1"/>
                </a:solidFill>
              </a:rPr>
              <a:t>{"status"2}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 b="1">
                <a:solidFill>
                  <a:schemeClr val="tx1"/>
                </a:solidFill>
              </a:rPr>
              <a:t>:</a:t>
            </a:r>
          </a:p>
          <a:p>
            <a:r>
              <a:rPr lang="en-US">
                <a:solidFill>
                  <a:schemeClr val="tx1"/>
                </a:solidFill>
              </a:rPr>
              <a:t>"</a:t>
            </a:r>
            <a:r>
              <a:rPr lang="en-US" err="1">
                <a:solidFill>
                  <a:schemeClr val="tx1"/>
                </a:solidFill>
              </a:rPr>
              <a:t>command":"GET_KEY","data</a:t>
            </a:r>
            <a:r>
              <a:rPr lang="en-US">
                <a:solidFill>
                  <a:schemeClr val="tx1"/>
                </a:solidFill>
              </a:rPr>
              <a:t>":  {"key_stream_id":"14354992-1234-1234-1234-123456789001","index":0}}</a:t>
            </a:r>
          </a:p>
          <a:p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0, "</a:t>
            </a:r>
            <a:r>
              <a:rPr lang="en-US" err="1">
                <a:solidFill>
                  <a:schemeClr val="tx1"/>
                </a:solidFill>
              </a:rPr>
              <a:t>key_buffer</a:t>
            </a:r>
            <a:r>
              <a:rPr lang="en-US">
                <a:solidFill>
                  <a:schemeClr val="tx1"/>
                </a:solidFill>
              </a:rPr>
              <a:t>": [194, 204, 98, 113]}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25500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5939-BC31-5AF9-F832-7A5F307D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 (APP 0 e APP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714C-B3FF-2374-4E72-80C0AEEA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457" y="926306"/>
            <a:ext cx="7638063" cy="3586163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>
                <a:solidFill>
                  <a:schemeClr val="tx1"/>
                </a:solidFill>
              </a:rPr>
              <a:t> :</a:t>
            </a:r>
          </a:p>
          <a:p>
            <a:r>
              <a:rPr lang="en-US">
                <a:solidFill>
                  <a:schemeClr val="tx1"/>
                </a:solidFill>
              </a:rPr>
              <a:t>{"</a:t>
            </a:r>
            <a:r>
              <a:rPr lang="en-US" err="1">
                <a:solidFill>
                  <a:schemeClr val="tx1"/>
                </a:solidFill>
              </a:rPr>
              <a:t>command":"CLOSE","data</a:t>
            </a:r>
            <a:r>
              <a:rPr lang="en-US">
                <a:solidFill>
                  <a:schemeClr val="tx1"/>
                </a:solidFill>
              </a:rPr>
              <a:t>":{"key_stream_id":"14354992-1234-1234-1234-123456789001"}}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>
                <a:solidFill>
                  <a:schemeClr val="tx1"/>
                </a:solidFill>
              </a:rPr>
              <a:t>: {"status": 0}</a:t>
            </a:r>
          </a:p>
        </p:txBody>
      </p:sp>
    </p:spTree>
    <p:extLst>
      <p:ext uri="{BB962C8B-B14F-4D97-AF65-F5344CB8AC3E}">
        <p14:creationId xmlns:p14="http://schemas.microsoft.com/office/powerpoint/2010/main" val="269540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181-0B36-93B3-191D-12CBC15D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CONNECT (APP 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CF0B2-8CDE-D4C2-1142-3FA819AF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42" y="969438"/>
            <a:ext cx="8338959" cy="3586163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Mensagem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Inicial</a:t>
            </a:r>
            <a:r>
              <a:rPr lang="en-US" b="1">
                <a:solidFill>
                  <a:schemeClr val="tx1"/>
                </a:solidFill>
              </a:rPr>
              <a:t>:</a:t>
            </a:r>
          </a:p>
          <a:p>
            <a:r>
              <a:rPr lang="en-US">
                <a:solidFill>
                  <a:schemeClr val="tx1"/>
                </a:solidFill>
              </a:rPr>
              <a:t>{"</a:t>
            </a:r>
            <a:r>
              <a:rPr lang="en-US" err="1">
                <a:solidFill>
                  <a:schemeClr val="tx1"/>
                </a:solidFill>
              </a:rPr>
              <a:t>command":"OPEN_CONNECT","data</a:t>
            </a:r>
            <a:r>
              <a:rPr lang="en-US">
                <a:solidFill>
                  <a:schemeClr val="tx1"/>
                </a:solidFill>
              </a:rPr>
              <a:t>":{"source":"</a:t>
            </a:r>
            <a:r>
              <a:rPr lang="en-US" err="1">
                <a:solidFill>
                  <a:schemeClr val="tx1"/>
                </a:solidFill>
              </a:rPr>
              <a:t>qokd</a:t>
            </a:r>
            <a:r>
              <a:rPr lang="en-US">
                <a:solidFill>
                  <a:schemeClr val="tx1"/>
                </a:solidFill>
              </a:rPr>
              <a:t>://Application1@aaaaaaaa-aaaa-aaaa-aaaa-aaaaaaaaaaaa","destination":"qokd://Application1@bbbbbbbb-bbbb-bbbb-bbbb-bbbbbbbbbbbb","qos":{"key_chunk_size":64,"max_bps":1024,"min_bps":1024,"jitter":0,"priority":0,"timeout":150000,"ttl":0},"role":"bob","key_stream_id":"14354992-1234-1234-1234-123456789101"}}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Bem </a:t>
            </a:r>
            <a:r>
              <a:rPr lang="en-US" b="1" err="1">
                <a:solidFill>
                  <a:schemeClr val="tx1"/>
                </a:solidFill>
              </a:rPr>
              <a:t>Sucedido</a:t>
            </a:r>
            <a:r>
              <a:rPr lang="en-US" b="1">
                <a:solidFill>
                  <a:schemeClr val="tx1"/>
                </a:solidFill>
              </a:rPr>
              <a:t> :</a:t>
            </a:r>
          </a:p>
          <a:p>
            <a:r>
              <a:rPr lang="en-US">
                <a:solidFill>
                  <a:schemeClr val="tx1"/>
                </a:solidFill>
              </a:rPr>
              <a:t>{"status": 0, "</a:t>
            </a:r>
            <a:r>
              <a:rPr lang="en-US" err="1">
                <a:solidFill>
                  <a:schemeClr val="tx1"/>
                </a:solidFill>
              </a:rPr>
              <a:t>key_stream_id</a:t>
            </a:r>
            <a:r>
              <a:rPr lang="en-US">
                <a:solidFill>
                  <a:schemeClr val="tx1"/>
                </a:solidFill>
              </a:rPr>
              <a:t>": "14354992-1234-1234-1234-123456789101"}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23E3-A2B1-18D0-9E0F-81042D98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CONNECT (APP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BF0AD-E52A-4858-5169-CE9852E63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>
                <a:solidFill>
                  <a:schemeClr val="tx1"/>
                </a:solidFill>
              </a:rPr>
              <a:t>{"</a:t>
            </a:r>
            <a:r>
              <a:rPr lang="pt-PT" sz="1200" err="1">
                <a:solidFill>
                  <a:schemeClr val="tx1"/>
                </a:solidFill>
              </a:rPr>
              <a:t>command</a:t>
            </a:r>
            <a:r>
              <a:rPr lang="pt-PT" sz="1200">
                <a:solidFill>
                  <a:schemeClr val="tx1"/>
                </a:solidFill>
              </a:rPr>
              <a:t>":"OPEN_CONNECT", "data":{"</a:t>
            </a:r>
            <a:r>
              <a:rPr lang="pt-PT" sz="1200" err="1">
                <a:solidFill>
                  <a:schemeClr val="tx1"/>
                </a:solidFill>
              </a:rPr>
              <a:t>source</a:t>
            </a:r>
            <a:r>
              <a:rPr lang="pt-PT" sz="1200">
                <a:solidFill>
                  <a:schemeClr val="tx1"/>
                </a:solidFill>
              </a:rPr>
              <a:t>":"</a:t>
            </a:r>
            <a:r>
              <a:rPr lang="pt-PT" sz="1200" err="1">
                <a:solidFill>
                  <a:schemeClr val="tx1"/>
                </a:solidFill>
              </a:rPr>
              <a:t>qkd</a:t>
            </a:r>
            <a:r>
              <a:rPr lang="pt-PT" sz="1200">
                <a:solidFill>
                  <a:schemeClr val="tx1"/>
                </a:solidFill>
              </a:rPr>
              <a:t>://Application1@bbbbbbbb-bbbb-bbbb-bbbb-bbbbbbbbbbbb", "</a:t>
            </a:r>
            <a:r>
              <a:rPr lang="pt-PT" sz="1200" err="1">
                <a:solidFill>
                  <a:schemeClr val="tx1"/>
                </a:solidFill>
              </a:rPr>
              <a:t>destination</a:t>
            </a:r>
            <a:r>
              <a:rPr lang="pt-PT" sz="1200">
                <a:solidFill>
                  <a:schemeClr val="tx1"/>
                </a:solidFill>
              </a:rPr>
              <a:t>":"</a:t>
            </a:r>
            <a:r>
              <a:rPr lang="pt-PT" sz="1200" err="1">
                <a:solidFill>
                  <a:schemeClr val="tx1"/>
                </a:solidFill>
              </a:rPr>
              <a:t>qkd</a:t>
            </a:r>
            <a:r>
              <a:rPr lang="pt-PT" sz="1200">
                <a:solidFill>
                  <a:schemeClr val="tx1"/>
                </a:solidFill>
              </a:rPr>
              <a:t>://Application1@aaaaaaaa-aaaa-aaaa-aaaa-aaaaaaaaaaaa","qos":{"key_chunk_size":4,"max_bps":32,"min_bps":32,"jitter":0,"priority":0,"timeout":150000,"ttl":0}, "role":"none","key_stream_id":"14354992-1234-1234-1234-123456789101"}}</a:t>
            </a:r>
            <a:endParaRPr lang="en-US" sz="1200">
              <a:solidFill>
                <a:schemeClr val="tx1"/>
              </a:solidFill>
            </a:endParaRPr>
          </a:p>
          <a:p>
            <a:pPr marL="146050" indent="0"/>
            <a:endParaRPr lang="pt-PT" sz="1200">
              <a:solidFill>
                <a:srgbClr val="14191C"/>
              </a:solidFill>
            </a:endParaRPr>
          </a:p>
          <a:p>
            <a:pPr marL="146050" indent="0"/>
            <a:endParaRPr lang="pt-PT" sz="1200">
              <a:solidFill>
                <a:srgbClr val="14191C"/>
              </a:solidFill>
            </a:endParaRPr>
          </a:p>
          <a:p>
            <a:pPr marL="146050" indent="0"/>
            <a:r>
              <a:rPr lang="pt-PT" sz="1200">
                <a:solidFill>
                  <a:schemeClr val="tx1"/>
                </a:solidFill>
              </a:rPr>
              <a:t>{"status":0,"key_stream_id":"14354992-1234-1234-1234-123456789101"}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AD686-7095-359D-AD81-FD1297F0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GET_KEY(Chaves Oblívias)</a:t>
            </a:r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360AF8-0D01-69C8-07F6-76EBE516F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Após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segundo</a:t>
            </a:r>
            <a:r>
              <a:rPr lang="en-US">
                <a:solidFill>
                  <a:schemeClr val="tx1"/>
                </a:solidFill>
              </a:rPr>
              <a:t> OPEN_CONNECT </a:t>
            </a:r>
            <a:r>
              <a:rPr lang="en-US" err="1">
                <a:solidFill>
                  <a:schemeClr val="tx1"/>
                </a:solidFill>
              </a:rPr>
              <a:t>serão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geradas</a:t>
            </a:r>
            <a:r>
              <a:rPr lang="en-US">
                <a:solidFill>
                  <a:schemeClr val="tx1"/>
                </a:solidFill>
              </a:rPr>
              <a:t> 128 </a:t>
            </a:r>
            <a:r>
              <a:rPr lang="en-US" err="1">
                <a:solidFill>
                  <a:schemeClr val="tx1"/>
                </a:solidFill>
              </a:rPr>
              <a:t>chaves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oblívias</a:t>
            </a:r>
            <a:r>
              <a:rPr lang="en-US">
                <a:solidFill>
                  <a:schemeClr val="tx1"/>
                </a:solidFill>
              </a:rPr>
              <a:t>, e </a:t>
            </a:r>
            <a:r>
              <a:rPr lang="en-US" err="1">
                <a:solidFill>
                  <a:schemeClr val="tx1"/>
                </a:solidFill>
              </a:rPr>
              <a:t>ocorrerá</a:t>
            </a:r>
            <a:r>
              <a:rPr lang="en-US">
                <a:solidFill>
                  <a:schemeClr val="tx1"/>
                </a:solidFill>
              </a:rPr>
              <a:t> um GET_KEY com o index da </a:t>
            </a:r>
            <a:r>
              <a:rPr lang="en-US" err="1">
                <a:solidFill>
                  <a:schemeClr val="tx1"/>
                </a:solidFill>
              </a:rPr>
              <a:t>chave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respetiva</a:t>
            </a:r>
            <a:r>
              <a:rPr lang="en-US">
                <a:solidFill>
                  <a:schemeClr val="tx1"/>
                </a:solidFill>
              </a:rPr>
              <a:t>: 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{"</a:t>
            </a:r>
            <a:r>
              <a:rPr lang="en-US" err="1">
                <a:solidFill>
                  <a:schemeClr val="tx1"/>
                </a:solidFill>
              </a:rPr>
              <a:t>command":"GET_KEY","data</a:t>
            </a:r>
            <a:r>
              <a:rPr lang="en-US">
                <a:solidFill>
                  <a:schemeClr val="tx1"/>
                </a:solidFill>
              </a:rPr>
              <a:t>":{"key_stream_id":"14354992-1234-1234-1234-123456789101","index":127}}</a:t>
            </a:r>
          </a:p>
        </p:txBody>
      </p:sp>
    </p:spTree>
    <p:extLst>
      <p:ext uri="{BB962C8B-B14F-4D97-AF65-F5344CB8AC3E}">
        <p14:creationId xmlns:p14="http://schemas.microsoft.com/office/powerpoint/2010/main" val="279298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4B7BE-18F8-3591-5543-1124393A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KEY_BUFFER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DD1609-2139-BB7B-08C4-35058D6D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144" y="640556"/>
            <a:ext cx="7638063" cy="1558699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{"status": 0, "</a:t>
            </a:r>
            <a:r>
              <a:rPr lang="en-US" err="1">
                <a:solidFill>
                  <a:schemeClr val="tx1"/>
                </a:solidFill>
              </a:rPr>
              <a:t>key_buffer</a:t>
            </a:r>
            <a:r>
              <a:rPr lang="en-US">
                <a:solidFill>
                  <a:schemeClr val="tx1"/>
                </a:solidFill>
              </a:rPr>
              <a:t>": [81, 4, 69, 17, 80, 65, 17, 85, 64, 21, 17, 85, 1, 80, 84, 17, 17, 16, 16, 21, 69, 84, 65, 69, 21, 17, 81, 1, 5, 81, 84, 80, 5, 65, 5, 16, 80, 16, 4, 21, 69, 69, 74, 187, 234, 187, 190, 254, 254, 234, 239, 235, 251, 170, 191, 234, 170, 187, 238, 190, 251, 234, 175, 190]}</a:t>
            </a:r>
            <a:endParaRPr lang="pt-PT">
              <a:solidFill>
                <a:schemeClr val="tx1"/>
              </a:solidFill>
            </a:endParaRP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480639"/>
      </p:ext>
    </p:extLst>
  </p:cSld>
  <p:clrMapOvr>
    <a:masterClrMapping/>
  </p:clrMapOvr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d517c4-ad21-48db-8d87-673b4dbf47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11" ma:contentTypeDescription="Create a new document." ma:contentTypeScope="" ma:versionID="0b1757bbef07573fe149f4ad51c7e19d">
  <xsd:schema xmlns:xsd="http://www.w3.org/2001/XMLSchema" xmlns:xs="http://www.w3.org/2001/XMLSchema" xmlns:p="http://schemas.microsoft.com/office/2006/metadata/properties" xmlns:ns3="fad517c4-ad21-48db-8d87-673b4dbf478e" targetNamespace="http://schemas.microsoft.com/office/2006/metadata/properties" ma:root="true" ma:fieldsID="12909495663e45d066626fa06dfd4f33" ns3:_="">
    <xsd:import namespace="fad517c4-ad21-48db-8d87-673b4dbf4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246EF9-C2FA-4726-8DEF-4E2DDFE5CC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01D862-7D4E-4DA5-B058-6E77E3218153}">
  <ds:schemaRefs>
    <ds:schemaRef ds:uri="fad517c4-ad21-48db-8d87-673b4dbf47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CAC084-370E-4C5F-B9C6-B91F94BACAE6}">
  <ds:schemaRefs>
    <ds:schemaRef ds:uri="fad517c4-ad21-48db-8d87-673b4dbf4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link 2001</vt:lpstr>
      <vt:lpstr>PowerPoint Presentation</vt:lpstr>
      <vt:lpstr>OPEN_CONNECT (App 0)</vt:lpstr>
      <vt:lpstr>Open connect App 1</vt:lpstr>
      <vt:lpstr>Status 0/2 para o GET_KEY (App 0 e App 1)</vt:lpstr>
      <vt:lpstr>CLOSE (APP 0 e APP 1)</vt:lpstr>
      <vt:lpstr>OPEN CONNECT (APP 0)</vt:lpstr>
      <vt:lpstr>OPEN CONNECT (APP 1)</vt:lpstr>
      <vt:lpstr>GET_KEY(Chaves Oblívias)</vt:lpstr>
      <vt:lpstr>KEY_BUFFER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dcterms:modified xsi:type="dcterms:W3CDTF">2023-11-09T15:58:43Z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