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4"/>
  </p:sldMasterIdLst>
  <p:notesMasterIdLst>
    <p:notesMasterId r:id="rId11"/>
  </p:notesMasterIdLst>
  <p:sldIdLst>
    <p:sldId id="256" r:id="rId5"/>
    <p:sldId id="257" r:id="rId6"/>
    <p:sldId id="259" r:id="rId7"/>
    <p:sldId id="263" r:id="rId8"/>
    <p:sldId id="264" r:id="rId9"/>
    <p:sldId id="261"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22C13B-2D99-1F60-5BC0-580A25572554}" v="61" dt="2023-12-06T22:49:01.557"/>
    <p1510:client id="{06DB0360-7263-0D39-2AAF-1A5739771125}" v="218" dt="2023-12-06T22:50:49.844"/>
    <p1510:client id="{2D6C9CA1-BA6B-4C9D-8538-664D629546EE}" v="604" dt="2023-11-09T13:32:01.245"/>
    <p1510:client id="{2F089B65-4AFC-5360-595E-DEB7C1F74E7F}" v="53" dt="2023-11-09T14:42:52.288"/>
    <p1510:client id="{42083C07-BEAA-1073-7E5C-B885D1D34667}" v="23" dt="2023-11-16T15:54:07.137"/>
    <p1510:client id="{69395FC1-3CA5-44AC-8D91-D77CFE3EC3FB}" v="1" dt="2023-12-06T22:13:00.855"/>
    <p1510:client id="{6A2FC141-26E9-D205-8325-A6643388E1D1}" v="1903" dt="2023-12-06T21:15:28.186"/>
    <p1510:client id="{6AB9DFA9-A6DE-CC4C-C0D8-C9D321A04A39}" v="570" dt="2023-11-09T13:13:08.580"/>
    <p1510:client id="{7FF336DC-226F-7EFE-F789-33C60F196EE8}" v="23" dt="2023-12-06T15:39:24.973"/>
    <p1510:client id="{A15FFE00-3388-52F7-F0D9-B84FA656F36E}" v="101" dt="2023-11-09T15:56:30.112"/>
    <p1510:client id="{A55073E8-2F9C-C4B7-E78A-22F6FAD54393}" v="285" dt="2023-12-06T17:21:30.325"/>
    <p1510:client id="{BC62F9FE-2603-0561-33B9-460DB8E852AB}" v="396" dt="2023-11-09T13:13:36.543"/>
    <p1510:client id="{CB469FC7-A5DB-07A9-35EB-872790329AF9}" v="146" dt="2023-12-06T22:44:44.670"/>
    <p1510:client id="{D19DB2A1-C02E-094C-13DA-1989F4ED0FC8}" v="200" dt="2023-11-16T12:36:14.419"/>
    <p1510:client id="{D676C0D6-14EF-69CB-A2CE-0E0DF3F43B8A}" v="3" dt="2023-11-16T15:35:50.414"/>
    <p1510:client id="{D76FE7E8-9F26-1CBD-F2C6-A6B1408397BC}" v="40" dt="2023-11-09T13:17:17.758"/>
    <p1510:client id="{EB3C10D6-28C0-179E-A671-C0DE7BF56E6C}" v="111" dt="2023-12-06T15:35:12.4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2a8e1ff9fa_2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5" name="Google Shape;135;g22a8e1ff9fa_2_8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40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81a670a6c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81a670a6c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efault">
  <p:cSld name="Default">
    <p:spTree>
      <p:nvGrpSpPr>
        <p:cNvPr id="1" name="Shape 58"/>
        <p:cNvGrpSpPr/>
        <p:nvPr/>
      </p:nvGrpSpPr>
      <p:grpSpPr>
        <a:xfrm>
          <a:off x="0" y="0"/>
          <a:ext cx="0" cy="0"/>
          <a:chOff x="0" y="0"/>
          <a:chExt cx="0" cy="0"/>
        </a:xfrm>
      </p:grpSpPr>
      <p:pic>
        <p:nvPicPr>
          <p:cNvPr id="59" name="Google Shape;59;p14"/>
          <p:cNvPicPr preferRelativeResize="0"/>
          <p:nvPr/>
        </p:nvPicPr>
        <p:blipFill rotWithShape="1">
          <a:blip r:embed="rId2">
            <a:alphaModFix/>
          </a:blip>
          <a:srcRect t="1" b="68894"/>
          <a:stretch/>
        </p:blipFill>
        <p:spPr>
          <a:xfrm>
            <a:off x="1" y="3278663"/>
            <a:ext cx="9144009" cy="1864841"/>
          </a:xfrm>
          <a:prstGeom prst="rect">
            <a:avLst/>
          </a:prstGeom>
          <a:noFill/>
          <a:ln>
            <a:noFill/>
          </a:ln>
        </p:spPr>
      </p:pic>
      <p:pic>
        <p:nvPicPr>
          <p:cNvPr id="60" name="Google Shape;60;p14" descr="IT_base_5.png"/>
          <p:cNvPicPr preferRelativeResize="0"/>
          <p:nvPr/>
        </p:nvPicPr>
        <p:blipFill rotWithShape="1">
          <a:blip r:embed="rId3">
            <a:alphaModFix/>
          </a:blip>
          <a:srcRect/>
          <a:stretch/>
        </p:blipFill>
        <p:spPr>
          <a:xfrm>
            <a:off x="149789" y="1605205"/>
            <a:ext cx="641748" cy="63095"/>
          </a:xfrm>
          <a:prstGeom prst="rect">
            <a:avLst/>
          </a:prstGeom>
          <a:noFill/>
          <a:ln>
            <a:noFill/>
          </a:ln>
        </p:spPr>
      </p:pic>
      <p:pic>
        <p:nvPicPr>
          <p:cNvPr id="61" name="Google Shape;61;p14"/>
          <p:cNvPicPr preferRelativeResize="0"/>
          <p:nvPr/>
        </p:nvPicPr>
        <p:blipFill rotWithShape="1">
          <a:blip r:embed="rId4">
            <a:alphaModFix/>
          </a:blip>
          <a:srcRect/>
          <a:stretch/>
        </p:blipFill>
        <p:spPr>
          <a:xfrm>
            <a:off x="66420" y="1793537"/>
            <a:ext cx="854806" cy="2798666"/>
          </a:xfrm>
          <a:prstGeom prst="rect">
            <a:avLst/>
          </a:prstGeom>
          <a:noFill/>
          <a:ln>
            <a:noFill/>
          </a:ln>
        </p:spPr>
      </p:pic>
      <p:sp>
        <p:nvSpPr>
          <p:cNvPr id="62" name="Google Shape;62;p14"/>
          <p:cNvSpPr txBox="1">
            <a:spLocks noGrp="1"/>
          </p:cNvSpPr>
          <p:nvPr>
            <p:ph type="sldNum" idx="12"/>
          </p:nvPr>
        </p:nvSpPr>
        <p:spPr>
          <a:xfrm>
            <a:off x="8693631" y="4827200"/>
            <a:ext cx="244266" cy="242372"/>
          </a:xfrm>
          <a:prstGeom prst="rect">
            <a:avLst/>
          </a:prstGeom>
          <a:noFill/>
          <a:ln>
            <a:noFill/>
          </a:ln>
        </p:spPr>
        <p:txBody>
          <a:bodyPr spcFirstLastPara="1" wrap="square" lIns="68575" tIns="68575" rIns="68575" bIns="68575" anchor="t" anchorCtr="0">
            <a:spAutoFit/>
          </a:bodyPr>
          <a:lstStyle>
            <a:lvl1pPr marL="0" lvl="0"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1pPr>
            <a:lvl2pPr marL="0" lvl="1"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2pPr>
            <a:lvl3pPr marL="0" lvl="2"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3pPr>
            <a:lvl4pPr marL="0" lvl="3"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4pPr>
            <a:lvl5pPr marL="0" lvl="4"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5pPr>
            <a:lvl6pPr marL="0" lvl="5"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6pPr>
            <a:lvl7pPr marL="0" lvl="6"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7pPr>
            <a:lvl8pPr marL="0" lvl="7"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8pPr>
            <a:lvl9pPr marL="0" lvl="8"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PT"/>
              <a:t>‹#›</a:t>
            </a:fld>
            <a:endParaRPr/>
          </a:p>
        </p:txBody>
      </p:sp>
      <p:pic>
        <p:nvPicPr>
          <p:cNvPr id="63" name="Google Shape;63;p14"/>
          <p:cNvPicPr preferRelativeResize="0"/>
          <p:nvPr/>
        </p:nvPicPr>
        <p:blipFill rotWithShape="1">
          <a:blip r:embed="rId5">
            <a:alphaModFix/>
          </a:blip>
          <a:srcRect/>
          <a:stretch/>
        </p:blipFill>
        <p:spPr>
          <a:xfrm>
            <a:off x="5666476" y="3116496"/>
            <a:ext cx="3066307" cy="755308"/>
          </a:xfrm>
          <a:prstGeom prst="rect">
            <a:avLst/>
          </a:prstGeom>
          <a:noFill/>
          <a:ln>
            <a:noFill/>
          </a:ln>
        </p:spPr>
      </p:pic>
      <p:sp>
        <p:nvSpPr>
          <p:cNvPr id="64" name="Google Shape;64;p14"/>
          <p:cNvSpPr txBox="1">
            <a:spLocks noGrp="1"/>
          </p:cNvSpPr>
          <p:nvPr>
            <p:ph type="title"/>
          </p:nvPr>
        </p:nvSpPr>
        <p:spPr>
          <a:xfrm>
            <a:off x="1692323" y="388965"/>
            <a:ext cx="6594259" cy="1206181"/>
          </a:xfrm>
          <a:prstGeom prst="rect">
            <a:avLst/>
          </a:prstGeom>
          <a:noFill/>
          <a:ln>
            <a:noFill/>
          </a:ln>
        </p:spPr>
        <p:txBody>
          <a:bodyPr spcFirstLastPara="1" wrap="square" lIns="67500" tIns="67500" rIns="67500" bIns="67500" anchor="b" anchorCtr="0">
            <a:noAutofit/>
          </a:bodyPr>
          <a:lstStyle>
            <a:lvl1pPr lvl="0" algn="l">
              <a:lnSpc>
                <a:spcPct val="100000"/>
              </a:lnSpc>
              <a:spcBef>
                <a:spcPts val="0"/>
              </a:spcBef>
              <a:spcAft>
                <a:spcPts val="0"/>
              </a:spcAft>
              <a:buClr>
                <a:srgbClr val="44515F"/>
              </a:buClr>
              <a:buSzPts val="2400"/>
              <a:buFont typeface="Arial"/>
              <a:buNone/>
              <a:defRPr sz="2400">
                <a:solidFill>
                  <a:srgbClr val="44515F"/>
                </a:solidFill>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65" name="Google Shape;65;p14"/>
          <p:cNvSpPr txBox="1">
            <a:spLocks noGrp="1"/>
          </p:cNvSpPr>
          <p:nvPr>
            <p:ph type="body" idx="1"/>
          </p:nvPr>
        </p:nvSpPr>
        <p:spPr>
          <a:xfrm>
            <a:off x="1692279" y="1702045"/>
            <a:ext cx="6594482" cy="1378225"/>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44515F"/>
              </a:buClr>
              <a:buSzPts val="1500"/>
              <a:buFont typeface="Arial"/>
              <a:buNone/>
              <a:defRPr sz="1500">
                <a:solidFill>
                  <a:srgbClr val="44515F"/>
                </a:solidFill>
              </a:defRPr>
            </a:lvl1pPr>
            <a:lvl2pPr marL="914400" lvl="1" indent="-228600" algn="l">
              <a:lnSpc>
                <a:spcPct val="110000"/>
              </a:lnSpc>
              <a:spcBef>
                <a:spcPts val="200"/>
              </a:spcBef>
              <a:spcAft>
                <a:spcPts val="0"/>
              </a:spcAft>
              <a:buClr>
                <a:srgbClr val="828A8D"/>
              </a:buClr>
              <a:buSzPts val="1300"/>
              <a:buNone/>
              <a:defRPr/>
            </a:lvl2pPr>
            <a:lvl3pPr marL="1371600" lvl="2" indent="-374650" algn="l">
              <a:lnSpc>
                <a:spcPct val="110000"/>
              </a:lnSpc>
              <a:spcBef>
                <a:spcPts val="200"/>
              </a:spcBef>
              <a:spcAft>
                <a:spcPts val="0"/>
              </a:spcAft>
              <a:buClr>
                <a:srgbClr val="828A8D"/>
              </a:buClr>
              <a:buSzPts val="2300"/>
              <a:buChar char="."/>
              <a:defRPr/>
            </a:lvl3pPr>
            <a:lvl4pPr marL="1828800" lvl="3" indent="-311150" algn="l">
              <a:lnSpc>
                <a:spcPct val="110000"/>
              </a:lnSpc>
              <a:spcBef>
                <a:spcPts val="200"/>
              </a:spcBef>
              <a:spcAft>
                <a:spcPts val="0"/>
              </a:spcAft>
              <a:buClr>
                <a:srgbClr val="828A8D"/>
              </a:buClr>
              <a:buSzPts val="1300"/>
              <a:buChar char="–"/>
              <a:defRPr/>
            </a:lvl4pPr>
            <a:lvl5pPr marL="2286000" lvl="4" indent="-311150" algn="l">
              <a:lnSpc>
                <a:spcPct val="110000"/>
              </a:lnSpc>
              <a:spcBef>
                <a:spcPts val="200"/>
              </a:spcBef>
              <a:spcAft>
                <a:spcPts val="0"/>
              </a:spcAft>
              <a:buClr>
                <a:srgbClr val="828A8D"/>
              </a:buClr>
              <a:buSzPts val="1300"/>
              <a:buChar char="»"/>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
        <p:nvSpPr>
          <p:cNvPr id="66" name="Google Shape;66;p14"/>
          <p:cNvSpPr txBox="1"/>
          <p:nvPr/>
        </p:nvSpPr>
        <p:spPr>
          <a:xfrm>
            <a:off x="139784" y="4746409"/>
            <a:ext cx="759001" cy="24237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788B9E"/>
              </a:buClr>
              <a:buSzPts val="500"/>
              <a:buFont typeface="Arial"/>
              <a:buNone/>
            </a:pPr>
            <a:r>
              <a:rPr lang="pt-PT" sz="500" b="0" i="0" u="none" strike="noStrike" cap="none">
                <a:solidFill>
                  <a:srgbClr val="788B9E"/>
                </a:solidFill>
                <a:latin typeface="Arial"/>
                <a:ea typeface="Arial"/>
                <a:cs typeface="Arial"/>
                <a:sym typeface="Arial"/>
              </a:rPr>
              <a:t>© 2018, </a:t>
            </a:r>
            <a:br>
              <a:rPr lang="pt-PT" sz="500" b="0" i="0" u="none" strike="noStrike" cap="none">
                <a:solidFill>
                  <a:srgbClr val="788B9E"/>
                </a:solidFill>
                <a:latin typeface="Arial"/>
                <a:ea typeface="Arial"/>
                <a:cs typeface="Arial"/>
                <a:sym typeface="Arial"/>
              </a:rPr>
            </a:br>
            <a:r>
              <a:rPr lang="pt-PT" sz="500" b="0" i="0" u="none" strike="noStrike" cap="none">
                <a:solidFill>
                  <a:srgbClr val="788B9E"/>
                </a:solidFill>
                <a:latin typeface="Arial"/>
                <a:ea typeface="Arial"/>
                <a:cs typeface="Arial"/>
                <a:sym typeface="Arial"/>
              </a:rPr>
              <a:t>Instituto de Telecomunicações</a:t>
            </a:r>
            <a:endParaRPr sz="1000"/>
          </a:p>
        </p:txBody>
      </p:sp>
      <p:pic>
        <p:nvPicPr>
          <p:cNvPr id="67" name="Google Shape;67;p14"/>
          <p:cNvPicPr preferRelativeResize="0"/>
          <p:nvPr/>
        </p:nvPicPr>
        <p:blipFill rotWithShape="1">
          <a:blip r:embed="rId6">
            <a:alphaModFix/>
          </a:blip>
          <a:srcRect/>
          <a:stretch/>
        </p:blipFill>
        <p:spPr>
          <a:xfrm>
            <a:off x="5705627" y="3974990"/>
            <a:ext cx="2466380" cy="8521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efault">
  <p:cSld name="Default 2">
    <p:spTree>
      <p:nvGrpSpPr>
        <p:cNvPr id="1" name="Shape 68"/>
        <p:cNvGrpSpPr/>
        <p:nvPr/>
      </p:nvGrpSpPr>
      <p:grpSpPr>
        <a:xfrm>
          <a:off x="0" y="0"/>
          <a:ext cx="0" cy="0"/>
          <a:chOff x="0" y="0"/>
          <a:chExt cx="0" cy="0"/>
        </a:xfrm>
      </p:grpSpPr>
      <p:sp>
        <p:nvSpPr>
          <p:cNvPr id="69" name="Google Shape;69;p15"/>
          <p:cNvSpPr txBox="1">
            <a:spLocks noGrp="1"/>
          </p:cNvSpPr>
          <p:nvPr>
            <p:ph type="sldNum" idx="12"/>
          </p:nvPr>
        </p:nvSpPr>
        <p:spPr>
          <a:xfrm>
            <a:off x="8693631" y="4827200"/>
            <a:ext cx="244266" cy="242372"/>
          </a:xfrm>
          <a:prstGeom prst="rect">
            <a:avLst/>
          </a:prstGeom>
          <a:noFill/>
          <a:ln>
            <a:noFill/>
          </a:ln>
        </p:spPr>
        <p:txBody>
          <a:bodyPr spcFirstLastPara="1" wrap="square" lIns="68575" tIns="68575" rIns="68575" bIns="68575" anchor="t" anchorCtr="0">
            <a:spAutoFit/>
          </a:bodyPr>
          <a:lstStyle>
            <a:lvl1pPr marL="0" lvl="0" indent="0" algn="l">
              <a:lnSpc>
                <a:spcPct val="100000"/>
              </a:lnSpc>
              <a:spcBef>
                <a:spcPts val="0"/>
              </a:spcBef>
              <a:spcAft>
                <a:spcPts val="0"/>
              </a:spcAft>
              <a:buClr>
                <a:schemeClr val="accent2"/>
              </a:buClr>
              <a:buSzPts val="700"/>
              <a:buFont typeface="Arial"/>
              <a:buNone/>
              <a:defRPr sz="700" b="1">
                <a:solidFill>
                  <a:schemeClr val="accent2"/>
                </a:solidFill>
              </a:defRPr>
            </a:lvl1pPr>
            <a:lvl2pPr marL="0" lvl="1" indent="0" algn="l">
              <a:lnSpc>
                <a:spcPct val="100000"/>
              </a:lnSpc>
              <a:spcBef>
                <a:spcPts val="0"/>
              </a:spcBef>
              <a:spcAft>
                <a:spcPts val="0"/>
              </a:spcAft>
              <a:buClr>
                <a:schemeClr val="accent2"/>
              </a:buClr>
              <a:buSzPts val="700"/>
              <a:buFont typeface="Arial"/>
              <a:buNone/>
              <a:defRPr sz="700" b="1">
                <a:solidFill>
                  <a:schemeClr val="accent2"/>
                </a:solidFill>
              </a:defRPr>
            </a:lvl2pPr>
            <a:lvl3pPr marL="0" lvl="2" indent="0" algn="l">
              <a:lnSpc>
                <a:spcPct val="100000"/>
              </a:lnSpc>
              <a:spcBef>
                <a:spcPts val="0"/>
              </a:spcBef>
              <a:spcAft>
                <a:spcPts val="0"/>
              </a:spcAft>
              <a:buClr>
                <a:schemeClr val="accent2"/>
              </a:buClr>
              <a:buSzPts val="700"/>
              <a:buFont typeface="Arial"/>
              <a:buNone/>
              <a:defRPr sz="700" b="1">
                <a:solidFill>
                  <a:schemeClr val="accent2"/>
                </a:solidFill>
              </a:defRPr>
            </a:lvl3pPr>
            <a:lvl4pPr marL="0" lvl="3" indent="0" algn="l">
              <a:lnSpc>
                <a:spcPct val="100000"/>
              </a:lnSpc>
              <a:spcBef>
                <a:spcPts val="0"/>
              </a:spcBef>
              <a:spcAft>
                <a:spcPts val="0"/>
              </a:spcAft>
              <a:buClr>
                <a:schemeClr val="accent2"/>
              </a:buClr>
              <a:buSzPts val="700"/>
              <a:buFont typeface="Arial"/>
              <a:buNone/>
              <a:defRPr sz="700" b="1">
                <a:solidFill>
                  <a:schemeClr val="accent2"/>
                </a:solidFill>
              </a:defRPr>
            </a:lvl4pPr>
            <a:lvl5pPr marL="0" lvl="4" indent="0" algn="l">
              <a:lnSpc>
                <a:spcPct val="100000"/>
              </a:lnSpc>
              <a:spcBef>
                <a:spcPts val="0"/>
              </a:spcBef>
              <a:spcAft>
                <a:spcPts val="0"/>
              </a:spcAft>
              <a:buClr>
                <a:schemeClr val="accent2"/>
              </a:buClr>
              <a:buSzPts val="700"/>
              <a:buFont typeface="Arial"/>
              <a:buNone/>
              <a:defRPr sz="700" b="1">
                <a:solidFill>
                  <a:schemeClr val="accent2"/>
                </a:solidFill>
              </a:defRPr>
            </a:lvl5pPr>
            <a:lvl6pPr marL="0" lvl="5" indent="0" algn="l">
              <a:lnSpc>
                <a:spcPct val="100000"/>
              </a:lnSpc>
              <a:spcBef>
                <a:spcPts val="0"/>
              </a:spcBef>
              <a:spcAft>
                <a:spcPts val="0"/>
              </a:spcAft>
              <a:buClr>
                <a:schemeClr val="accent2"/>
              </a:buClr>
              <a:buSzPts val="700"/>
              <a:buFont typeface="Arial"/>
              <a:buNone/>
              <a:defRPr sz="700" b="1">
                <a:solidFill>
                  <a:schemeClr val="accent2"/>
                </a:solidFill>
              </a:defRPr>
            </a:lvl6pPr>
            <a:lvl7pPr marL="0" lvl="6" indent="0" algn="l">
              <a:lnSpc>
                <a:spcPct val="100000"/>
              </a:lnSpc>
              <a:spcBef>
                <a:spcPts val="0"/>
              </a:spcBef>
              <a:spcAft>
                <a:spcPts val="0"/>
              </a:spcAft>
              <a:buClr>
                <a:schemeClr val="accent2"/>
              </a:buClr>
              <a:buSzPts val="700"/>
              <a:buFont typeface="Arial"/>
              <a:buNone/>
              <a:defRPr sz="700" b="1">
                <a:solidFill>
                  <a:schemeClr val="accent2"/>
                </a:solidFill>
              </a:defRPr>
            </a:lvl7pPr>
            <a:lvl8pPr marL="0" lvl="7" indent="0" algn="l">
              <a:lnSpc>
                <a:spcPct val="100000"/>
              </a:lnSpc>
              <a:spcBef>
                <a:spcPts val="0"/>
              </a:spcBef>
              <a:spcAft>
                <a:spcPts val="0"/>
              </a:spcAft>
              <a:buClr>
                <a:schemeClr val="accent2"/>
              </a:buClr>
              <a:buSzPts val="700"/>
              <a:buFont typeface="Arial"/>
              <a:buNone/>
              <a:defRPr sz="700" b="1">
                <a:solidFill>
                  <a:schemeClr val="accent2"/>
                </a:solidFill>
              </a:defRPr>
            </a:lvl8pPr>
            <a:lvl9pPr marL="0" lvl="8" indent="0" algn="l">
              <a:lnSpc>
                <a:spcPct val="100000"/>
              </a:lnSpc>
              <a:spcBef>
                <a:spcPts val="0"/>
              </a:spcBef>
              <a:spcAft>
                <a:spcPts val="0"/>
              </a:spcAft>
              <a:buClr>
                <a:schemeClr val="accent2"/>
              </a:buClr>
              <a:buSzPts val="700"/>
              <a:buFont typeface="Arial"/>
              <a:buNone/>
              <a:defRPr sz="700" b="1">
                <a:solidFill>
                  <a:schemeClr val="accent2"/>
                </a:solidFill>
              </a:defRPr>
            </a:lvl9pPr>
          </a:lstStyle>
          <a:p>
            <a:pPr marL="0" lvl="0" indent="0" algn="l" rtl="0">
              <a:spcBef>
                <a:spcPts val="0"/>
              </a:spcBef>
              <a:spcAft>
                <a:spcPts val="0"/>
              </a:spcAft>
              <a:buNone/>
            </a:pPr>
            <a:fld id="{00000000-1234-1234-1234-123412341234}" type="slidenum">
              <a:rPr lang="pt-PT"/>
              <a:t>‹#›</a:t>
            </a:fld>
            <a:endParaRPr/>
          </a:p>
        </p:txBody>
      </p:sp>
      <p:sp>
        <p:nvSpPr>
          <p:cNvPr id="70" name="Google Shape;70;p15"/>
          <p:cNvSpPr txBox="1">
            <a:spLocks noGrp="1"/>
          </p:cNvSpPr>
          <p:nvPr>
            <p:ph type="ftr" idx="11"/>
          </p:nvPr>
        </p:nvSpPr>
        <p:spPr>
          <a:xfrm>
            <a:off x="2988864" y="4825962"/>
            <a:ext cx="5472758" cy="2436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1000"/>
              </a:spcBef>
              <a:spcAft>
                <a:spcPts val="0"/>
              </a:spcAft>
              <a:buClr>
                <a:schemeClr val="accent1"/>
              </a:buClr>
              <a:buSzPts val="1300"/>
              <a:buNone/>
              <a:defRPr/>
            </a:lvl1pPr>
            <a:lvl2pPr lvl="1" algn="ctr">
              <a:lnSpc>
                <a:spcPct val="100000"/>
              </a:lnSpc>
              <a:spcBef>
                <a:spcPts val="1000"/>
              </a:spcBef>
              <a:spcAft>
                <a:spcPts val="0"/>
              </a:spcAft>
              <a:buClr>
                <a:srgbClr val="000000"/>
              </a:buClr>
              <a:buSzPts val="1300"/>
              <a:buNone/>
              <a:defRPr/>
            </a:lvl2pPr>
            <a:lvl3pPr lvl="2" algn="ctr">
              <a:lnSpc>
                <a:spcPct val="100000"/>
              </a:lnSpc>
              <a:spcBef>
                <a:spcPts val="1000"/>
              </a:spcBef>
              <a:spcAft>
                <a:spcPts val="0"/>
              </a:spcAft>
              <a:buClr>
                <a:srgbClr val="000000"/>
              </a:buClr>
              <a:buSzPts val="1300"/>
              <a:buNone/>
              <a:defRPr/>
            </a:lvl3pPr>
            <a:lvl4pPr lvl="3" algn="ctr">
              <a:lnSpc>
                <a:spcPct val="100000"/>
              </a:lnSpc>
              <a:spcBef>
                <a:spcPts val="1000"/>
              </a:spcBef>
              <a:spcAft>
                <a:spcPts val="0"/>
              </a:spcAft>
              <a:buClr>
                <a:srgbClr val="000000"/>
              </a:buClr>
              <a:buSzPts val="1300"/>
              <a:buNone/>
              <a:defRPr/>
            </a:lvl4pPr>
            <a:lvl5pPr lvl="4" algn="ctr">
              <a:lnSpc>
                <a:spcPct val="100000"/>
              </a:lnSpc>
              <a:spcBef>
                <a:spcPts val="1000"/>
              </a:spcBef>
              <a:spcAft>
                <a:spcPts val="0"/>
              </a:spcAft>
              <a:buClr>
                <a:srgbClr val="000000"/>
              </a:buClr>
              <a:buSzPts val="1300"/>
              <a:buNone/>
              <a:defRPr/>
            </a:lvl5pPr>
            <a:lvl6pPr lvl="5" algn="ctr">
              <a:lnSpc>
                <a:spcPct val="100000"/>
              </a:lnSpc>
              <a:spcBef>
                <a:spcPts val="1000"/>
              </a:spcBef>
              <a:spcAft>
                <a:spcPts val="0"/>
              </a:spcAft>
              <a:buClr>
                <a:srgbClr val="000000"/>
              </a:buClr>
              <a:buSzPts val="1300"/>
              <a:buNone/>
              <a:defRPr/>
            </a:lvl6pPr>
            <a:lvl7pPr lvl="6" algn="ctr">
              <a:lnSpc>
                <a:spcPct val="100000"/>
              </a:lnSpc>
              <a:spcBef>
                <a:spcPts val="1000"/>
              </a:spcBef>
              <a:spcAft>
                <a:spcPts val="0"/>
              </a:spcAft>
              <a:buClr>
                <a:srgbClr val="000000"/>
              </a:buClr>
              <a:buSzPts val="1300"/>
              <a:buNone/>
              <a:defRPr/>
            </a:lvl7pPr>
            <a:lvl8pPr lvl="7" algn="ctr">
              <a:lnSpc>
                <a:spcPct val="100000"/>
              </a:lnSpc>
              <a:spcBef>
                <a:spcPts val="1000"/>
              </a:spcBef>
              <a:spcAft>
                <a:spcPts val="0"/>
              </a:spcAft>
              <a:buClr>
                <a:srgbClr val="000000"/>
              </a:buClr>
              <a:buSzPts val="1300"/>
              <a:buNone/>
              <a:defRPr/>
            </a:lvl8pPr>
            <a:lvl9pPr lvl="8" algn="ctr">
              <a:lnSpc>
                <a:spcPct val="100000"/>
              </a:lnSpc>
              <a:spcBef>
                <a:spcPts val="1000"/>
              </a:spcBef>
              <a:spcAft>
                <a:spcPts val="0"/>
              </a:spcAft>
              <a:buClr>
                <a:srgbClr val="000000"/>
              </a:buClr>
              <a:buSzPts val="1300"/>
              <a:buNone/>
              <a:defRPr/>
            </a:lvl9pPr>
          </a:lstStyle>
          <a:p>
            <a:endParaRPr/>
          </a:p>
        </p:txBody>
      </p:sp>
      <p:sp>
        <p:nvSpPr>
          <p:cNvPr id="71" name="Google Shape;71;p15"/>
          <p:cNvSpPr txBox="1">
            <a:spLocks noGrp="1"/>
          </p:cNvSpPr>
          <p:nvPr>
            <p:ph type="title"/>
          </p:nvPr>
        </p:nvSpPr>
        <p:spPr>
          <a:xfrm>
            <a:off x="327548" y="109183"/>
            <a:ext cx="8291024" cy="532264"/>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44515F"/>
              </a:buClr>
              <a:buSzPts val="1300"/>
              <a:buNone/>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72" name="Google Shape;72;p15"/>
          <p:cNvSpPr txBox="1">
            <a:spLocks noGrp="1"/>
          </p:cNvSpPr>
          <p:nvPr>
            <p:ph type="body" idx="1"/>
          </p:nvPr>
        </p:nvSpPr>
        <p:spPr>
          <a:xfrm>
            <a:off x="980948" y="926306"/>
            <a:ext cx="7638063" cy="3586163"/>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828A8D"/>
              </a:buClr>
              <a:buSzPts val="1300"/>
              <a:buFont typeface="Arial"/>
              <a:buNone/>
              <a:defRPr/>
            </a:lvl1pPr>
            <a:lvl2pPr marL="914400" lvl="1" indent="-311150" algn="l">
              <a:lnSpc>
                <a:spcPct val="110000"/>
              </a:lnSpc>
              <a:spcBef>
                <a:spcPts val="400"/>
              </a:spcBef>
              <a:spcAft>
                <a:spcPts val="0"/>
              </a:spcAft>
              <a:buClr>
                <a:srgbClr val="828A8D"/>
              </a:buClr>
              <a:buSzPts val="1300"/>
              <a:buFont typeface="Arial"/>
              <a:buChar char="•"/>
              <a:defRPr/>
            </a:lvl2pPr>
            <a:lvl3pPr marL="1371600" lvl="2" indent="-374650" algn="l">
              <a:lnSpc>
                <a:spcPct val="110000"/>
              </a:lnSpc>
              <a:spcBef>
                <a:spcPts val="400"/>
              </a:spcBef>
              <a:spcAft>
                <a:spcPts val="0"/>
              </a:spcAft>
              <a:buClr>
                <a:srgbClr val="828A8D"/>
              </a:buClr>
              <a:buSzPts val="2300"/>
              <a:buFont typeface="Arial"/>
              <a:buChar char="."/>
              <a:defRPr/>
            </a:lvl3pPr>
            <a:lvl4pPr marL="1828800" lvl="3" indent="-311150" algn="l">
              <a:lnSpc>
                <a:spcPct val="110000"/>
              </a:lnSpc>
              <a:spcBef>
                <a:spcPts val="400"/>
              </a:spcBef>
              <a:spcAft>
                <a:spcPts val="0"/>
              </a:spcAft>
              <a:buClr>
                <a:srgbClr val="828A8D"/>
              </a:buClr>
              <a:buSzPts val="1300"/>
              <a:buFont typeface="Arial"/>
              <a:buChar char="–"/>
              <a:defRPr/>
            </a:lvl4pPr>
            <a:lvl5pPr marL="2286000" lvl="4" indent="-311150" algn="l">
              <a:lnSpc>
                <a:spcPct val="110000"/>
              </a:lnSpc>
              <a:spcBef>
                <a:spcPts val="400"/>
              </a:spcBef>
              <a:spcAft>
                <a:spcPts val="0"/>
              </a:spcAft>
              <a:buClr>
                <a:srgbClr val="828A8D"/>
              </a:buClr>
              <a:buSzPts val="1300"/>
              <a:buFont typeface="Arial"/>
              <a:buChar char="»"/>
              <a:defRPr/>
            </a:lvl5pPr>
            <a:lvl6pPr marL="2743200" lvl="5" indent="-311150" algn="l">
              <a:lnSpc>
                <a:spcPct val="110000"/>
              </a:lnSpc>
              <a:spcBef>
                <a:spcPts val="4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pic>
        <p:nvPicPr>
          <p:cNvPr id="73" name="Google Shape;73;p15"/>
          <p:cNvPicPr preferRelativeResize="0"/>
          <p:nvPr/>
        </p:nvPicPr>
        <p:blipFill rotWithShape="1">
          <a:blip r:embed="rId2">
            <a:alphaModFix/>
          </a:blip>
          <a:srcRect/>
          <a:stretch/>
        </p:blipFill>
        <p:spPr>
          <a:xfrm>
            <a:off x="7754375" y="101135"/>
            <a:ext cx="1271060" cy="394976"/>
          </a:xfrm>
          <a:prstGeom prst="rect">
            <a:avLst/>
          </a:prstGeom>
          <a:noFill/>
          <a:ln>
            <a:noFill/>
          </a:ln>
        </p:spPr>
      </p:pic>
      <p:pic>
        <p:nvPicPr>
          <p:cNvPr id="74" name="Google Shape;74;p15" descr="Graphical user interface, text&#10;&#10;Description automatically generated"/>
          <p:cNvPicPr preferRelativeResize="0"/>
          <p:nvPr/>
        </p:nvPicPr>
        <p:blipFill rotWithShape="1">
          <a:blip r:embed="rId3">
            <a:alphaModFix/>
          </a:blip>
          <a:srcRect/>
          <a:stretch/>
        </p:blipFill>
        <p:spPr>
          <a:xfrm>
            <a:off x="1563613" y="4650560"/>
            <a:ext cx="2074468" cy="4928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m branco">
  <p:cSld name="Em branco">
    <p:spTree>
      <p:nvGrpSpPr>
        <p:cNvPr id="1" name="Shape 75"/>
        <p:cNvGrpSpPr/>
        <p:nvPr/>
      </p:nvGrpSpPr>
      <p:grpSpPr>
        <a:xfrm>
          <a:off x="0" y="0"/>
          <a:ext cx="0" cy="0"/>
          <a:chOff x="0" y="0"/>
          <a:chExt cx="0" cy="0"/>
        </a:xfrm>
      </p:grpSpPr>
      <p:grpSp>
        <p:nvGrpSpPr>
          <p:cNvPr id="76" name="Google Shape;76;p16"/>
          <p:cNvGrpSpPr/>
          <p:nvPr/>
        </p:nvGrpSpPr>
        <p:grpSpPr>
          <a:xfrm>
            <a:off x="-223217" y="-443594"/>
            <a:ext cx="9699222" cy="1383786"/>
            <a:chOff x="65233" y="-705343"/>
            <a:chExt cx="12932282" cy="1845047"/>
          </a:xfrm>
        </p:grpSpPr>
        <p:pic>
          <p:nvPicPr>
            <p:cNvPr id="77" name="Google Shape;77;p16" descr="Escudo com visto com preenchimento sólido"/>
            <p:cNvPicPr preferRelativeResize="0"/>
            <p:nvPr/>
          </p:nvPicPr>
          <p:blipFill rotWithShape="1">
            <a:blip r:embed="rId2">
              <a:alphaModFix/>
            </a:blip>
            <a:srcRect/>
            <a:stretch/>
          </p:blipFill>
          <p:spPr>
            <a:xfrm rot="-853735">
              <a:off x="4280389" y="-312363"/>
              <a:ext cx="1101739" cy="1101739"/>
            </a:xfrm>
            <a:prstGeom prst="rect">
              <a:avLst/>
            </a:prstGeom>
            <a:noFill/>
            <a:ln>
              <a:noFill/>
            </a:ln>
          </p:spPr>
        </p:pic>
        <p:pic>
          <p:nvPicPr>
            <p:cNvPr id="78" name="Google Shape;78;p16" descr="Desbloquear com preenchimento sólido"/>
            <p:cNvPicPr preferRelativeResize="0"/>
            <p:nvPr/>
          </p:nvPicPr>
          <p:blipFill rotWithShape="1">
            <a:blip r:embed="rId3">
              <a:alphaModFix/>
            </a:blip>
            <a:srcRect/>
            <a:stretch/>
          </p:blipFill>
          <p:spPr>
            <a:xfrm rot="682491">
              <a:off x="10358032" y="-10624"/>
              <a:ext cx="914400" cy="914400"/>
            </a:xfrm>
            <a:prstGeom prst="rect">
              <a:avLst/>
            </a:prstGeom>
            <a:noFill/>
            <a:ln>
              <a:noFill/>
            </a:ln>
          </p:spPr>
        </p:pic>
        <p:pic>
          <p:nvPicPr>
            <p:cNvPr id="79" name="Google Shape;79;p16" descr="Chave com preenchimento sólido"/>
            <p:cNvPicPr preferRelativeResize="0"/>
            <p:nvPr/>
          </p:nvPicPr>
          <p:blipFill rotWithShape="1">
            <a:blip r:embed="rId4">
              <a:alphaModFix/>
            </a:blip>
            <a:srcRect/>
            <a:stretch/>
          </p:blipFill>
          <p:spPr>
            <a:xfrm rot="-551063">
              <a:off x="8870285" y="158189"/>
              <a:ext cx="914400" cy="914400"/>
            </a:xfrm>
            <a:prstGeom prst="rect">
              <a:avLst/>
            </a:prstGeom>
            <a:noFill/>
            <a:ln>
              <a:noFill/>
            </a:ln>
          </p:spPr>
        </p:pic>
        <p:pic>
          <p:nvPicPr>
            <p:cNvPr id="80" name="Google Shape;80;p16" descr="Cofre com preenchimento sólido"/>
            <p:cNvPicPr preferRelativeResize="0"/>
            <p:nvPr/>
          </p:nvPicPr>
          <p:blipFill rotWithShape="1">
            <a:blip r:embed="rId5">
              <a:alphaModFix/>
            </a:blip>
            <a:srcRect/>
            <a:stretch/>
          </p:blipFill>
          <p:spPr>
            <a:xfrm>
              <a:off x="3768134" y="218383"/>
              <a:ext cx="669042" cy="669042"/>
            </a:xfrm>
            <a:prstGeom prst="rect">
              <a:avLst/>
            </a:prstGeom>
            <a:noFill/>
            <a:ln>
              <a:noFill/>
            </a:ln>
          </p:spPr>
        </p:pic>
        <p:pic>
          <p:nvPicPr>
            <p:cNvPr id="81" name="Google Shape;81;p16" descr="Distintivo de colaborador com preenchimento sólido"/>
            <p:cNvPicPr preferRelativeResize="0"/>
            <p:nvPr/>
          </p:nvPicPr>
          <p:blipFill rotWithShape="1">
            <a:blip r:embed="rId6">
              <a:alphaModFix/>
            </a:blip>
            <a:srcRect/>
            <a:stretch/>
          </p:blipFill>
          <p:spPr>
            <a:xfrm rot="1016394">
              <a:off x="5428027" y="-592405"/>
              <a:ext cx="914400" cy="934583"/>
            </a:xfrm>
            <a:prstGeom prst="rect">
              <a:avLst/>
            </a:prstGeom>
            <a:noFill/>
            <a:ln>
              <a:noFill/>
            </a:ln>
          </p:spPr>
        </p:pic>
        <p:pic>
          <p:nvPicPr>
            <p:cNvPr id="82" name="Google Shape;82;p16" descr="Câmara de segurança com preenchimento sólido"/>
            <p:cNvPicPr preferRelativeResize="0"/>
            <p:nvPr/>
          </p:nvPicPr>
          <p:blipFill rotWithShape="1">
            <a:blip r:embed="rId7">
              <a:alphaModFix/>
            </a:blip>
            <a:srcRect/>
            <a:stretch/>
          </p:blipFill>
          <p:spPr>
            <a:xfrm>
              <a:off x="6350043" y="-316068"/>
              <a:ext cx="1164532" cy="1164532"/>
            </a:xfrm>
            <a:prstGeom prst="rect">
              <a:avLst/>
            </a:prstGeom>
            <a:noFill/>
            <a:ln>
              <a:noFill/>
            </a:ln>
          </p:spPr>
        </p:pic>
        <p:pic>
          <p:nvPicPr>
            <p:cNvPr id="83" name="Google Shape;83;p16" descr="Desbloquear com preenchimento sólido"/>
            <p:cNvPicPr preferRelativeResize="0"/>
            <p:nvPr/>
          </p:nvPicPr>
          <p:blipFill rotWithShape="1">
            <a:blip r:embed="rId3">
              <a:alphaModFix/>
            </a:blip>
            <a:srcRect/>
            <a:stretch/>
          </p:blipFill>
          <p:spPr>
            <a:xfrm rot="-544038">
              <a:off x="8490699" y="-134690"/>
              <a:ext cx="619571" cy="619571"/>
            </a:xfrm>
            <a:prstGeom prst="rect">
              <a:avLst/>
            </a:prstGeom>
            <a:noFill/>
            <a:ln>
              <a:noFill/>
            </a:ln>
          </p:spPr>
        </p:pic>
        <p:pic>
          <p:nvPicPr>
            <p:cNvPr id="84" name="Google Shape;84;p16" descr="Desbloquear com preenchimento sólido"/>
            <p:cNvPicPr preferRelativeResize="0"/>
            <p:nvPr/>
          </p:nvPicPr>
          <p:blipFill rotWithShape="1">
            <a:blip r:embed="rId3">
              <a:alphaModFix/>
            </a:blip>
            <a:srcRect/>
            <a:stretch/>
          </p:blipFill>
          <p:spPr>
            <a:xfrm rot="286766">
              <a:off x="5261874" y="255627"/>
              <a:ext cx="619571" cy="619571"/>
            </a:xfrm>
            <a:prstGeom prst="rect">
              <a:avLst/>
            </a:prstGeom>
            <a:noFill/>
            <a:ln>
              <a:noFill/>
            </a:ln>
          </p:spPr>
        </p:pic>
        <p:pic>
          <p:nvPicPr>
            <p:cNvPr id="85" name="Google Shape;85;p16" descr="Cofre com preenchimento sólido"/>
            <p:cNvPicPr preferRelativeResize="0"/>
            <p:nvPr/>
          </p:nvPicPr>
          <p:blipFill rotWithShape="1">
            <a:blip r:embed="rId5">
              <a:alphaModFix/>
            </a:blip>
            <a:srcRect/>
            <a:stretch/>
          </p:blipFill>
          <p:spPr>
            <a:xfrm>
              <a:off x="7283759" y="352891"/>
              <a:ext cx="516769" cy="516769"/>
            </a:xfrm>
            <a:prstGeom prst="rect">
              <a:avLst/>
            </a:prstGeom>
            <a:noFill/>
            <a:ln>
              <a:noFill/>
            </a:ln>
          </p:spPr>
        </p:pic>
        <p:pic>
          <p:nvPicPr>
            <p:cNvPr id="86" name="Google Shape;86;p16" descr="Cofre com preenchimento sólido"/>
            <p:cNvPicPr preferRelativeResize="0"/>
            <p:nvPr/>
          </p:nvPicPr>
          <p:blipFill rotWithShape="1">
            <a:blip r:embed="rId5">
              <a:alphaModFix/>
            </a:blip>
            <a:srcRect/>
            <a:stretch/>
          </p:blipFill>
          <p:spPr>
            <a:xfrm>
              <a:off x="9210134" y="-361257"/>
              <a:ext cx="709471" cy="709471"/>
            </a:xfrm>
            <a:prstGeom prst="rect">
              <a:avLst/>
            </a:prstGeom>
            <a:noFill/>
            <a:ln>
              <a:noFill/>
            </a:ln>
          </p:spPr>
        </p:pic>
        <p:pic>
          <p:nvPicPr>
            <p:cNvPr id="87" name="Google Shape;87;p16" descr="Distintivo de colaborador com preenchimento sólido"/>
            <p:cNvPicPr preferRelativeResize="0"/>
            <p:nvPr/>
          </p:nvPicPr>
          <p:blipFill rotWithShape="1">
            <a:blip r:embed="rId6">
              <a:alphaModFix/>
            </a:blip>
            <a:srcRect/>
            <a:stretch/>
          </p:blipFill>
          <p:spPr>
            <a:xfrm rot="2709072">
              <a:off x="7683310" y="-129172"/>
              <a:ext cx="914400" cy="914400"/>
            </a:xfrm>
            <a:prstGeom prst="rect">
              <a:avLst/>
            </a:prstGeom>
            <a:noFill/>
            <a:ln>
              <a:noFill/>
            </a:ln>
          </p:spPr>
        </p:pic>
        <p:pic>
          <p:nvPicPr>
            <p:cNvPr id="88" name="Google Shape;88;p16" descr="Escudo com visto com preenchimento sólido"/>
            <p:cNvPicPr preferRelativeResize="0"/>
            <p:nvPr/>
          </p:nvPicPr>
          <p:blipFill rotWithShape="1">
            <a:blip r:embed="rId2">
              <a:alphaModFix/>
            </a:blip>
            <a:srcRect/>
            <a:stretch/>
          </p:blipFill>
          <p:spPr>
            <a:xfrm>
              <a:off x="9829794" y="-415545"/>
              <a:ext cx="914400" cy="914400"/>
            </a:xfrm>
            <a:prstGeom prst="rect">
              <a:avLst/>
            </a:prstGeom>
            <a:noFill/>
            <a:ln>
              <a:noFill/>
            </a:ln>
          </p:spPr>
        </p:pic>
        <p:pic>
          <p:nvPicPr>
            <p:cNvPr id="89" name="Google Shape;89;p16" descr="Escudo com visto com preenchimento sólido"/>
            <p:cNvPicPr preferRelativeResize="0"/>
            <p:nvPr/>
          </p:nvPicPr>
          <p:blipFill rotWithShape="1">
            <a:blip r:embed="rId2">
              <a:alphaModFix/>
            </a:blip>
            <a:srcRect/>
            <a:stretch/>
          </p:blipFill>
          <p:spPr>
            <a:xfrm rot="-853735">
              <a:off x="11777274" y="-168640"/>
              <a:ext cx="1101739" cy="1101739"/>
            </a:xfrm>
            <a:prstGeom prst="rect">
              <a:avLst/>
            </a:prstGeom>
            <a:noFill/>
            <a:ln>
              <a:noFill/>
            </a:ln>
          </p:spPr>
        </p:pic>
        <p:pic>
          <p:nvPicPr>
            <p:cNvPr id="90" name="Google Shape;90;p16" descr="Desbloquear com preenchimento sólido"/>
            <p:cNvPicPr preferRelativeResize="0"/>
            <p:nvPr/>
          </p:nvPicPr>
          <p:blipFill rotWithShape="1">
            <a:blip r:embed="rId3">
              <a:alphaModFix/>
            </a:blip>
            <a:srcRect/>
            <a:stretch/>
          </p:blipFill>
          <p:spPr>
            <a:xfrm rot="682491">
              <a:off x="2878531" y="27476"/>
              <a:ext cx="914400" cy="914400"/>
            </a:xfrm>
            <a:prstGeom prst="rect">
              <a:avLst/>
            </a:prstGeom>
            <a:noFill/>
            <a:ln>
              <a:noFill/>
            </a:ln>
          </p:spPr>
        </p:pic>
        <p:pic>
          <p:nvPicPr>
            <p:cNvPr id="91" name="Google Shape;91;p16" descr="Chave com preenchimento sólido"/>
            <p:cNvPicPr preferRelativeResize="0"/>
            <p:nvPr/>
          </p:nvPicPr>
          <p:blipFill rotWithShape="1">
            <a:blip r:embed="rId4">
              <a:alphaModFix/>
            </a:blip>
            <a:srcRect/>
            <a:stretch/>
          </p:blipFill>
          <p:spPr>
            <a:xfrm rot="-551063">
              <a:off x="1390784" y="158189"/>
              <a:ext cx="914400" cy="914400"/>
            </a:xfrm>
            <a:prstGeom prst="rect">
              <a:avLst/>
            </a:prstGeom>
            <a:noFill/>
            <a:ln>
              <a:noFill/>
            </a:ln>
          </p:spPr>
        </p:pic>
        <p:pic>
          <p:nvPicPr>
            <p:cNvPr id="92" name="Google Shape;92;p16" descr="Cofre com preenchimento sólido"/>
            <p:cNvPicPr preferRelativeResize="0"/>
            <p:nvPr/>
          </p:nvPicPr>
          <p:blipFill rotWithShape="1">
            <a:blip r:embed="rId5">
              <a:alphaModFix/>
            </a:blip>
            <a:srcRect/>
            <a:stretch/>
          </p:blipFill>
          <p:spPr>
            <a:xfrm>
              <a:off x="11265019" y="324006"/>
              <a:ext cx="669042" cy="669042"/>
            </a:xfrm>
            <a:prstGeom prst="rect">
              <a:avLst/>
            </a:prstGeom>
            <a:noFill/>
            <a:ln>
              <a:noFill/>
            </a:ln>
          </p:spPr>
        </p:pic>
        <p:pic>
          <p:nvPicPr>
            <p:cNvPr id="93" name="Google Shape;93;p16" descr="Distintivo de colaborador com preenchimento sólido"/>
            <p:cNvPicPr preferRelativeResize="0"/>
            <p:nvPr/>
          </p:nvPicPr>
          <p:blipFill rotWithShape="1">
            <a:blip r:embed="rId6">
              <a:alphaModFix/>
            </a:blip>
            <a:srcRect/>
            <a:stretch/>
          </p:blipFill>
          <p:spPr>
            <a:xfrm rot="1016394">
              <a:off x="11089368" y="-467926"/>
              <a:ext cx="789585" cy="807013"/>
            </a:xfrm>
            <a:prstGeom prst="rect">
              <a:avLst/>
            </a:prstGeom>
            <a:noFill/>
            <a:ln>
              <a:noFill/>
            </a:ln>
          </p:spPr>
        </p:pic>
        <p:pic>
          <p:nvPicPr>
            <p:cNvPr id="94" name="Google Shape;94;p16" descr="Câmara de segurança com preenchimento sólido"/>
            <p:cNvPicPr preferRelativeResize="0"/>
            <p:nvPr/>
          </p:nvPicPr>
          <p:blipFill rotWithShape="1">
            <a:blip r:embed="rId7">
              <a:alphaModFix/>
            </a:blip>
            <a:srcRect/>
            <a:stretch/>
          </p:blipFill>
          <p:spPr>
            <a:xfrm>
              <a:off x="3596178" y="-376463"/>
              <a:ext cx="771345" cy="771345"/>
            </a:xfrm>
            <a:prstGeom prst="rect">
              <a:avLst/>
            </a:prstGeom>
            <a:noFill/>
            <a:ln>
              <a:noFill/>
            </a:ln>
          </p:spPr>
        </p:pic>
        <p:pic>
          <p:nvPicPr>
            <p:cNvPr id="95" name="Google Shape;95;p16" descr="Desbloquear com preenchimento sólido"/>
            <p:cNvPicPr preferRelativeResize="0"/>
            <p:nvPr/>
          </p:nvPicPr>
          <p:blipFill rotWithShape="1">
            <a:blip r:embed="rId3">
              <a:alphaModFix/>
            </a:blip>
            <a:srcRect/>
            <a:stretch/>
          </p:blipFill>
          <p:spPr>
            <a:xfrm rot="-544038">
              <a:off x="1011198" y="-134690"/>
              <a:ext cx="619571" cy="619571"/>
            </a:xfrm>
            <a:prstGeom prst="rect">
              <a:avLst/>
            </a:prstGeom>
            <a:noFill/>
            <a:ln>
              <a:noFill/>
            </a:ln>
          </p:spPr>
        </p:pic>
        <p:pic>
          <p:nvPicPr>
            <p:cNvPr id="96" name="Google Shape;96;p16" descr="Cofre com preenchimento sólido"/>
            <p:cNvPicPr preferRelativeResize="0"/>
            <p:nvPr/>
          </p:nvPicPr>
          <p:blipFill rotWithShape="1">
            <a:blip r:embed="rId5">
              <a:alphaModFix/>
            </a:blip>
            <a:srcRect/>
            <a:stretch/>
          </p:blipFill>
          <p:spPr>
            <a:xfrm>
              <a:off x="1730633" y="-361257"/>
              <a:ext cx="709471" cy="709471"/>
            </a:xfrm>
            <a:prstGeom prst="rect">
              <a:avLst/>
            </a:prstGeom>
            <a:noFill/>
            <a:ln>
              <a:noFill/>
            </a:ln>
          </p:spPr>
        </p:pic>
        <p:pic>
          <p:nvPicPr>
            <p:cNvPr id="97" name="Google Shape;97;p16" descr="Distintivo de colaborador com preenchimento sólido"/>
            <p:cNvPicPr preferRelativeResize="0"/>
            <p:nvPr/>
          </p:nvPicPr>
          <p:blipFill rotWithShape="1">
            <a:blip r:embed="rId6">
              <a:alphaModFix/>
            </a:blip>
            <a:srcRect/>
            <a:stretch/>
          </p:blipFill>
          <p:spPr>
            <a:xfrm rot="2709072">
              <a:off x="254609" y="35928"/>
              <a:ext cx="914400" cy="914400"/>
            </a:xfrm>
            <a:prstGeom prst="rect">
              <a:avLst/>
            </a:prstGeom>
            <a:noFill/>
            <a:ln>
              <a:noFill/>
            </a:ln>
          </p:spPr>
        </p:pic>
        <p:pic>
          <p:nvPicPr>
            <p:cNvPr id="98" name="Google Shape;98;p16" descr="Escudo com visto com preenchimento sólido"/>
            <p:cNvPicPr preferRelativeResize="0"/>
            <p:nvPr/>
          </p:nvPicPr>
          <p:blipFill rotWithShape="1">
            <a:blip r:embed="rId2">
              <a:alphaModFix/>
            </a:blip>
            <a:srcRect/>
            <a:stretch/>
          </p:blipFill>
          <p:spPr>
            <a:xfrm>
              <a:off x="2350293" y="-415545"/>
              <a:ext cx="914400" cy="914400"/>
            </a:xfrm>
            <a:prstGeom prst="rect">
              <a:avLst/>
            </a:prstGeom>
            <a:noFill/>
            <a:ln>
              <a:noFill/>
            </a:ln>
          </p:spPr>
        </p:pic>
      </p:grpSp>
      <p:grpSp>
        <p:nvGrpSpPr>
          <p:cNvPr id="99" name="Google Shape;99;p16"/>
          <p:cNvGrpSpPr/>
          <p:nvPr/>
        </p:nvGrpSpPr>
        <p:grpSpPr>
          <a:xfrm>
            <a:off x="85726" y="98288"/>
            <a:ext cx="1107128" cy="80990"/>
            <a:chOff x="1045641" y="1497309"/>
            <a:chExt cx="1476169" cy="108000"/>
          </a:xfrm>
        </p:grpSpPr>
        <p:pic>
          <p:nvPicPr>
            <p:cNvPr id="100" name="Google Shape;100;p16" descr="Círculos 100% com preenchimento sólido"/>
            <p:cNvPicPr preferRelativeResize="0"/>
            <p:nvPr/>
          </p:nvPicPr>
          <p:blipFill rotWithShape="1">
            <a:blip r:embed="rId8">
              <a:alphaModFix/>
            </a:blip>
            <a:srcRect/>
            <a:stretch/>
          </p:blipFill>
          <p:spPr>
            <a:xfrm>
              <a:off x="1241094" y="1497309"/>
              <a:ext cx="108000" cy="108000"/>
            </a:xfrm>
            <a:prstGeom prst="rect">
              <a:avLst/>
            </a:prstGeom>
            <a:noFill/>
            <a:ln>
              <a:noFill/>
            </a:ln>
          </p:spPr>
        </p:pic>
        <p:pic>
          <p:nvPicPr>
            <p:cNvPr id="101" name="Google Shape;101;p16" descr="Círculos 100% com preenchimento sólido"/>
            <p:cNvPicPr preferRelativeResize="0"/>
            <p:nvPr/>
          </p:nvPicPr>
          <p:blipFill rotWithShape="1">
            <a:blip r:embed="rId8">
              <a:alphaModFix/>
            </a:blip>
            <a:srcRect/>
            <a:stretch/>
          </p:blipFill>
          <p:spPr>
            <a:xfrm>
              <a:off x="1045641" y="1497309"/>
              <a:ext cx="108000" cy="108000"/>
            </a:xfrm>
            <a:prstGeom prst="rect">
              <a:avLst/>
            </a:prstGeom>
            <a:noFill/>
            <a:ln>
              <a:noFill/>
            </a:ln>
          </p:spPr>
        </p:pic>
        <p:pic>
          <p:nvPicPr>
            <p:cNvPr id="102" name="Google Shape;102;p16" descr="Círculos 100% com preenchimento sólido"/>
            <p:cNvPicPr preferRelativeResize="0"/>
            <p:nvPr/>
          </p:nvPicPr>
          <p:blipFill rotWithShape="1">
            <a:blip r:embed="rId8">
              <a:alphaModFix/>
            </a:blip>
            <a:srcRect/>
            <a:stretch/>
          </p:blipFill>
          <p:spPr>
            <a:xfrm>
              <a:off x="1632000" y="1497309"/>
              <a:ext cx="108000" cy="108000"/>
            </a:xfrm>
            <a:prstGeom prst="rect">
              <a:avLst/>
            </a:prstGeom>
            <a:noFill/>
            <a:ln>
              <a:noFill/>
            </a:ln>
          </p:spPr>
        </p:pic>
        <p:pic>
          <p:nvPicPr>
            <p:cNvPr id="103" name="Google Shape;103;p16" descr="Círculos 100% com preenchimento sólido"/>
            <p:cNvPicPr preferRelativeResize="0"/>
            <p:nvPr/>
          </p:nvPicPr>
          <p:blipFill rotWithShape="1">
            <a:blip r:embed="rId8">
              <a:alphaModFix/>
            </a:blip>
            <a:srcRect/>
            <a:stretch/>
          </p:blipFill>
          <p:spPr>
            <a:xfrm>
              <a:off x="1827453" y="1497309"/>
              <a:ext cx="108000" cy="108000"/>
            </a:xfrm>
            <a:prstGeom prst="rect">
              <a:avLst/>
            </a:prstGeom>
            <a:noFill/>
            <a:ln>
              <a:noFill/>
            </a:ln>
          </p:spPr>
        </p:pic>
        <p:pic>
          <p:nvPicPr>
            <p:cNvPr id="104" name="Google Shape;104;p16" descr="Círculos 100% com preenchimento sólido"/>
            <p:cNvPicPr preferRelativeResize="0"/>
            <p:nvPr/>
          </p:nvPicPr>
          <p:blipFill rotWithShape="1">
            <a:blip r:embed="rId8">
              <a:alphaModFix/>
            </a:blip>
            <a:srcRect/>
            <a:stretch/>
          </p:blipFill>
          <p:spPr>
            <a:xfrm>
              <a:off x="2413810" y="1497309"/>
              <a:ext cx="108000" cy="108000"/>
            </a:xfrm>
            <a:prstGeom prst="rect">
              <a:avLst/>
            </a:prstGeom>
            <a:noFill/>
            <a:ln>
              <a:noFill/>
            </a:ln>
          </p:spPr>
        </p:pic>
        <p:pic>
          <p:nvPicPr>
            <p:cNvPr id="105" name="Google Shape;105;p16" descr="Círculos 100% com preenchimento sólido"/>
            <p:cNvPicPr preferRelativeResize="0"/>
            <p:nvPr/>
          </p:nvPicPr>
          <p:blipFill rotWithShape="1">
            <a:blip r:embed="rId8">
              <a:alphaModFix/>
            </a:blip>
            <a:srcRect/>
            <a:stretch/>
          </p:blipFill>
          <p:spPr>
            <a:xfrm>
              <a:off x="2022906" y="1497309"/>
              <a:ext cx="108000" cy="108000"/>
            </a:xfrm>
            <a:prstGeom prst="rect">
              <a:avLst/>
            </a:prstGeom>
            <a:noFill/>
            <a:ln>
              <a:noFill/>
            </a:ln>
          </p:spPr>
        </p:pic>
        <p:pic>
          <p:nvPicPr>
            <p:cNvPr id="106" name="Google Shape;106;p16" descr="Círculos 100% com preenchimento sólido"/>
            <p:cNvPicPr preferRelativeResize="0"/>
            <p:nvPr/>
          </p:nvPicPr>
          <p:blipFill rotWithShape="1">
            <a:blip r:embed="rId8">
              <a:alphaModFix/>
            </a:blip>
            <a:srcRect/>
            <a:stretch/>
          </p:blipFill>
          <p:spPr>
            <a:xfrm>
              <a:off x="2218359" y="1497309"/>
              <a:ext cx="108000" cy="108000"/>
            </a:xfrm>
            <a:prstGeom prst="rect">
              <a:avLst/>
            </a:prstGeom>
            <a:noFill/>
            <a:ln>
              <a:noFill/>
            </a:ln>
          </p:spPr>
        </p:pic>
        <p:pic>
          <p:nvPicPr>
            <p:cNvPr id="107" name="Google Shape;107;p16" descr="Círculos 100% com preenchimento sólido"/>
            <p:cNvPicPr preferRelativeResize="0"/>
            <p:nvPr/>
          </p:nvPicPr>
          <p:blipFill rotWithShape="1">
            <a:blip r:embed="rId8">
              <a:alphaModFix/>
            </a:blip>
            <a:srcRect/>
            <a:stretch/>
          </p:blipFill>
          <p:spPr>
            <a:xfrm>
              <a:off x="1436547" y="1497309"/>
              <a:ext cx="108000" cy="108000"/>
            </a:xfrm>
            <a:prstGeom prst="rect">
              <a:avLst/>
            </a:prstGeom>
            <a:noFill/>
            <a:ln>
              <a:noFill/>
            </a:ln>
          </p:spPr>
        </p:pic>
      </p:grpSp>
      <p:grpSp>
        <p:nvGrpSpPr>
          <p:cNvPr id="108" name="Google Shape;108;p16"/>
          <p:cNvGrpSpPr/>
          <p:nvPr/>
        </p:nvGrpSpPr>
        <p:grpSpPr>
          <a:xfrm>
            <a:off x="0" y="4928821"/>
            <a:ext cx="9144010" cy="215470"/>
            <a:chOff x="0" y="6571760"/>
            <a:chExt cx="12192000" cy="287293"/>
          </a:xfrm>
        </p:grpSpPr>
        <p:sp>
          <p:nvSpPr>
            <p:cNvPr id="109" name="Google Shape;109;p16"/>
            <p:cNvSpPr/>
            <p:nvPr/>
          </p:nvSpPr>
          <p:spPr>
            <a:xfrm>
              <a:off x="9692640" y="6571760"/>
              <a:ext cx="2499360" cy="286240"/>
            </a:xfrm>
            <a:prstGeom prst="rect">
              <a:avLst/>
            </a:prstGeom>
            <a:solidFill>
              <a:srgbClr val="9287CB"/>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0" name="Google Shape;110;p16"/>
            <p:cNvSpPr/>
            <p:nvPr/>
          </p:nvSpPr>
          <p:spPr>
            <a:xfrm>
              <a:off x="0" y="6571760"/>
              <a:ext cx="5338762" cy="287293"/>
            </a:xfrm>
            <a:prstGeom prst="rect">
              <a:avLst/>
            </a:prstGeom>
            <a:solidFill>
              <a:srgbClr val="0F0D1C"/>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1E38"/>
                </a:solidFill>
                <a:latin typeface="Arial"/>
                <a:ea typeface="Arial"/>
                <a:cs typeface="Arial"/>
                <a:sym typeface="Arial"/>
              </a:endParaRPr>
            </a:p>
          </p:txBody>
        </p:sp>
        <p:sp>
          <p:nvSpPr>
            <p:cNvPr id="111" name="Google Shape;111;p16"/>
            <p:cNvSpPr/>
            <p:nvPr/>
          </p:nvSpPr>
          <p:spPr>
            <a:xfrm>
              <a:off x="5338763" y="6571760"/>
              <a:ext cx="4353877" cy="287293"/>
            </a:xfrm>
            <a:prstGeom prst="rect">
              <a:avLst/>
            </a:prstGeom>
            <a:solidFill>
              <a:schemeClr val="dk2"/>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12" name="Google Shape;112;p16"/>
          <p:cNvSpPr txBox="1">
            <a:spLocks noGrp="1"/>
          </p:cNvSpPr>
          <p:nvPr>
            <p:ph type="dt" idx="10"/>
          </p:nvPr>
        </p:nvSpPr>
        <p:spPr>
          <a:xfrm>
            <a:off x="4004076" y="4928820"/>
            <a:ext cx="3268269" cy="214680"/>
          </a:xfrm>
          <a:prstGeom prst="rect">
            <a:avLst/>
          </a:prstGeom>
          <a:noFill/>
          <a:ln>
            <a:noFill/>
          </a:ln>
        </p:spPr>
        <p:txBody>
          <a:bodyPr spcFirstLastPara="1" wrap="square" lIns="68575" tIns="34275" rIns="68575" bIns="34275" anchor="t" anchorCtr="0">
            <a:noAutofit/>
          </a:bodyPr>
          <a:lstStyle>
            <a:lvl1pPr marR="0" lvl="0" algn="ctr" rtl="0">
              <a:lnSpc>
                <a:spcPct val="100000"/>
              </a:lnSpc>
              <a:spcBef>
                <a:spcPts val="10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R="0" lvl="1"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3" name="Google Shape;113;p16"/>
          <p:cNvSpPr txBox="1">
            <a:spLocks noGrp="1"/>
          </p:cNvSpPr>
          <p:nvPr>
            <p:ph type="ftr" idx="11"/>
          </p:nvPr>
        </p:nvSpPr>
        <p:spPr>
          <a:xfrm>
            <a:off x="0" y="4928819"/>
            <a:ext cx="4004075" cy="214678"/>
          </a:xfrm>
          <a:prstGeom prst="rect">
            <a:avLst/>
          </a:prstGeom>
          <a:noFill/>
          <a:ln>
            <a:noFill/>
          </a:ln>
        </p:spPr>
        <p:txBody>
          <a:bodyPr spcFirstLastPara="1" wrap="square" lIns="68575" tIns="34275" rIns="68575" bIns="34275" anchor="ctr" anchorCtr="0">
            <a:noAutofit/>
          </a:bodyPr>
          <a:lstStyle>
            <a:lvl1pPr lvl="0" algn="r">
              <a:lnSpc>
                <a:spcPct val="100000"/>
              </a:lnSpc>
              <a:spcBef>
                <a:spcPts val="1000"/>
              </a:spcBef>
              <a:spcAft>
                <a:spcPts val="0"/>
              </a:spcAft>
              <a:buClr>
                <a:schemeClr val="lt1"/>
              </a:buClr>
              <a:buSzPts val="600"/>
              <a:buFont typeface="Arial"/>
              <a:buNone/>
              <a:defRPr>
                <a:solidFill>
                  <a:schemeClr val="lt1"/>
                </a:solidFill>
              </a:defRPr>
            </a:lvl1pPr>
            <a:lvl2pPr lvl="1" algn="ctr">
              <a:lnSpc>
                <a:spcPct val="100000"/>
              </a:lnSpc>
              <a:spcBef>
                <a:spcPts val="1000"/>
              </a:spcBef>
              <a:spcAft>
                <a:spcPts val="0"/>
              </a:spcAft>
              <a:buClr>
                <a:srgbClr val="000000"/>
              </a:buClr>
              <a:buSzPts val="1300"/>
              <a:buNone/>
              <a:defRPr/>
            </a:lvl2pPr>
            <a:lvl3pPr lvl="2" algn="ctr">
              <a:lnSpc>
                <a:spcPct val="100000"/>
              </a:lnSpc>
              <a:spcBef>
                <a:spcPts val="1000"/>
              </a:spcBef>
              <a:spcAft>
                <a:spcPts val="0"/>
              </a:spcAft>
              <a:buClr>
                <a:srgbClr val="000000"/>
              </a:buClr>
              <a:buSzPts val="1300"/>
              <a:buNone/>
              <a:defRPr/>
            </a:lvl3pPr>
            <a:lvl4pPr lvl="3" algn="ctr">
              <a:lnSpc>
                <a:spcPct val="100000"/>
              </a:lnSpc>
              <a:spcBef>
                <a:spcPts val="1000"/>
              </a:spcBef>
              <a:spcAft>
                <a:spcPts val="0"/>
              </a:spcAft>
              <a:buClr>
                <a:srgbClr val="000000"/>
              </a:buClr>
              <a:buSzPts val="1300"/>
              <a:buNone/>
              <a:defRPr/>
            </a:lvl4pPr>
            <a:lvl5pPr lvl="4" algn="ctr">
              <a:lnSpc>
                <a:spcPct val="100000"/>
              </a:lnSpc>
              <a:spcBef>
                <a:spcPts val="1000"/>
              </a:spcBef>
              <a:spcAft>
                <a:spcPts val="0"/>
              </a:spcAft>
              <a:buClr>
                <a:srgbClr val="000000"/>
              </a:buClr>
              <a:buSzPts val="1300"/>
              <a:buNone/>
              <a:defRPr/>
            </a:lvl5pPr>
            <a:lvl6pPr lvl="5" algn="ctr">
              <a:lnSpc>
                <a:spcPct val="100000"/>
              </a:lnSpc>
              <a:spcBef>
                <a:spcPts val="1000"/>
              </a:spcBef>
              <a:spcAft>
                <a:spcPts val="0"/>
              </a:spcAft>
              <a:buClr>
                <a:srgbClr val="000000"/>
              </a:buClr>
              <a:buSzPts val="1300"/>
              <a:buNone/>
              <a:defRPr/>
            </a:lvl6pPr>
            <a:lvl7pPr lvl="6" algn="ctr">
              <a:lnSpc>
                <a:spcPct val="100000"/>
              </a:lnSpc>
              <a:spcBef>
                <a:spcPts val="1000"/>
              </a:spcBef>
              <a:spcAft>
                <a:spcPts val="0"/>
              </a:spcAft>
              <a:buClr>
                <a:srgbClr val="000000"/>
              </a:buClr>
              <a:buSzPts val="1300"/>
              <a:buNone/>
              <a:defRPr/>
            </a:lvl7pPr>
            <a:lvl8pPr lvl="7" algn="ctr">
              <a:lnSpc>
                <a:spcPct val="100000"/>
              </a:lnSpc>
              <a:spcBef>
                <a:spcPts val="1000"/>
              </a:spcBef>
              <a:spcAft>
                <a:spcPts val="0"/>
              </a:spcAft>
              <a:buClr>
                <a:srgbClr val="000000"/>
              </a:buClr>
              <a:buSzPts val="1300"/>
              <a:buNone/>
              <a:defRPr/>
            </a:lvl8pPr>
            <a:lvl9pPr lvl="8" algn="ctr">
              <a:lnSpc>
                <a:spcPct val="100000"/>
              </a:lnSpc>
              <a:spcBef>
                <a:spcPts val="1000"/>
              </a:spcBef>
              <a:spcAft>
                <a:spcPts val="0"/>
              </a:spcAft>
              <a:buClr>
                <a:srgbClr val="000000"/>
              </a:buClr>
              <a:buSzPts val="1300"/>
              <a:buNone/>
              <a:defRPr/>
            </a:lvl9pPr>
          </a:lstStyle>
          <a:p>
            <a:endParaRPr/>
          </a:p>
        </p:txBody>
      </p:sp>
      <p:sp>
        <p:nvSpPr>
          <p:cNvPr id="114" name="Google Shape;114;p16"/>
          <p:cNvSpPr txBox="1">
            <a:spLocks noGrp="1"/>
          </p:cNvSpPr>
          <p:nvPr>
            <p:ph type="sldNum" idx="12"/>
          </p:nvPr>
        </p:nvSpPr>
        <p:spPr>
          <a:xfrm>
            <a:off x="8084616" y="4934881"/>
            <a:ext cx="244266" cy="242372"/>
          </a:xfrm>
          <a:prstGeom prst="rect">
            <a:avLst/>
          </a:prstGeom>
          <a:noFill/>
          <a:ln>
            <a:noFill/>
          </a:ln>
        </p:spPr>
        <p:txBody>
          <a:bodyPr spcFirstLastPara="1" wrap="square" lIns="68575" tIns="68575" rIns="68575" bIns="68575" anchor="t" anchorCtr="0">
            <a:spAutoFit/>
          </a:bodyPr>
          <a:lstStyle>
            <a:lvl1pPr marL="0" lvl="0"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1pPr>
            <a:lvl2pPr marL="0" lvl="1"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2pPr>
            <a:lvl3pPr marL="0" lvl="2"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3pPr>
            <a:lvl4pPr marL="0" lvl="3"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4pPr>
            <a:lvl5pPr marL="0" lvl="4"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5pPr>
            <a:lvl6pPr marL="0" lvl="5"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6pPr>
            <a:lvl7pPr marL="0" lvl="6"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7pPr>
            <a:lvl8pPr marL="0" lvl="7"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8pPr>
            <a:lvl9pPr marL="0" lvl="8"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pt-PT"/>
              <a:t>‹#›</a:t>
            </a:fld>
            <a:endParaRPr/>
          </a:p>
        </p:txBody>
      </p:sp>
      <p:sp>
        <p:nvSpPr>
          <p:cNvPr id="115" name="Google Shape;115;p16"/>
          <p:cNvSpPr txBox="1">
            <a:spLocks noGrp="1"/>
          </p:cNvSpPr>
          <p:nvPr>
            <p:ph type="body" idx="1"/>
          </p:nvPr>
        </p:nvSpPr>
        <p:spPr>
          <a:xfrm>
            <a:off x="569372" y="304038"/>
            <a:ext cx="7808826" cy="343179"/>
          </a:xfrm>
          <a:prstGeom prst="rect">
            <a:avLst/>
          </a:prstGeom>
          <a:noFill/>
          <a:ln>
            <a:noFill/>
          </a:ln>
        </p:spPr>
        <p:txBody>
          <a:bodyPr spcFirstLastPara="1" wrap="square" lIns="0" tIns="68575" rIns="68575" bIns="68575" anchor="t" anchorCtr="0">
            <a:noAutofit/>
          </a:bodyPr>
          <a:lstStyle>
            <a:lvl1pPr marL="457200" lvl="0" indent="-228600" algn="l">
              <a:lnSpc>
                <a:spcPct val="110000"/>
              </a:lnSpc>
              <a:spcBef>
                <a:spcPts val="200"/>
              </a:spcBef>
              <a:spcAft>
                <a:spcPts val="0"/>
              </a:spcAft>
              <a:buClr>
                <a:srgbClr val="17142B"/>
              </a:buClr>
              <a:buSzPts val="1300"/>
              <a:buFont typeface="Montserrat"/>
              <a:buNone/>
              <a:defRPr b="1">
                <a:solidFill>
                  <a:srgbClr val="17142B"/>
                </a:solidFill>
                <a:latin typeface="Montserrat"/>
                <a:ea typeface="Montserrat"/>
                <a:cs typeface="Montserrat"/>
                <a:sym typeface="Montserrat"/>
              </a:defRPr>
            </a:lvl1pPr>
            <a:lvl2pPr marL="914400" lvl="1" indent="-228600" algn="l">
              <a:lnSpc>
                <a:spcPct val="110000"/>
              </a:lnSpc>
              <a:spcBef>
                <a:spcPts val="200"/>
              </a:spcBef>
              <a:spcAft>
                <a:spcPts val="0"/>
              </a:spcAft>
              <a:buClr>
                <a:srgbClr val="828A8D"/>
              </a:buClr>
              <a:buSzPts val="1300"/>
              <a:buNone/>
              <a:defRPr/>
            </a:lvl2pPr>
            <a:lvl3pPr marL="1371600" lvl="2" indent="-374650" algn="l">
              <a:lnSpc>
                <a:spcPct val="110000"/>
              </a:lnSpc>
              <a:spcBef>
                <a:spcPts val="200"/>
              </a:spcBef>
              <a:spcAft>
                <a:spcPts val="0"/>
              </a:spcAft>
              <a:buClr>
                <a:srgbClr val="828A8D"/>
              </a:buClr>
              <a:buSzPts val="2300"/>
              <a:buChar char="."/>
              <a:defRPr/>
            </a:lvl3pPr>
            <a:lvl4pPr marL="1828800" lvl="3" indent="-311150" algn="l">
              <a:lnSpc>
                <a:spcPct val="110000"/>
              </a:lnSpc>
              <a:spcBef>
                <a:spcPts val="200"/>
              </a:spcBef>
              <a:spcAft>
                <a:spcPts val="0"/>
              </a:spcAft>
              <a:buClr>
                <a:srgbClr val="828A8D"/>
              </a:buClr>
              <a:buSzPts val="1300"/>
              <a:buChar char="–"/>
              <a:defRPr/>
            </a:lvl4pPr>
            <a:lvl5pPr marL="2286000" lvl="4" indent="-311150" algn="l">
              <a:lnSpc>
                <a:spcPct val="110000"/>
              </a:lnSpc>
              <a:spcBef>
                <a:spcPts val="200"/>
              </a:spcBef>
              <a:spcAft>
                <a:spcPts val="0"/>
              </a:spcAft>
              <a:buClr>
                <a:srgbClr val="828A8D"/>
              </a:buClr>
              <a:buSzPts val="1300"/>
              <a:buChar char="»"/>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Default">
  <p:cSld name="1_Default">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327548" y="109183"/>
            <a:ext cx="8291024" cy="532264"/>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44515F"/>
              </a:buClr>
              <a:buSzPts val="1300"/>
              <a:buNone/>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118" name="Google Shape;118;p17"/>
          <p:cNvSpPr txBox="1">
            <a:spLocks noGrp="1"/>
          </p:cNvSpPr>
          <p:nvPr>
            <p:ph type="sldNum" idx="12"/>
          </p:nvPr>
        </p:nvSpPr>
        <p:spPr>
          <a:xfrm>
            <a:off x="8693631" y="4803914"/>
            <a:ext cx="244266" cy="242372"/>
          </a:xfrm>
          <a:prstGeom prst="rect">
            <a:avLst/>
          </a:prstGeom>
          <a:noFill/>
          <a:ln>
            <a:noFill/>
          </a:ln>
        </p:spPr>
        <p:txBody>
          <a:bodyPr spcFirstLastPara="1" wrap="square" lIns="68575" tIns="68575" rIns="68575" bIns="68575" anchor="t" anchorCtr="0">
            <a:spAutoFit/>
          </a:bodyPr>
          <a:lstStyle>
            <a:lvl1pPr marL="0" lvl="0" indent="0" algn="l">
              <a:lnSpc>
                <a:spcPct val="100000"/>
              </a:lnSpc>
              <a:spcBef>
                <a:spcPts val="0"/>
              </a:spcBef>
              <a:spcAft>
                <a:spcPts val="0"/>
              </a:spcAft>
              <a:buClr>
                <a:schemeClr val="accent2"/>
              </a:buClr>
              <a:buSzPts val="700"/>
              <a:buFont typeface="Arial"/>
              <a:buNone/>
              <a:defRPr/>
            </a:lvl1pPr>
            <a:lvl2pPr marL="0" lvl="1" indent="0" algn="l">
              <a:lnSpc>
                <a:spcPct val="100000"/>
              </a:lnSpc>
              <a:spcBef>
                <a:spcPts val="0"/>
              </a:spcBef>
              <a:spcAft>
                <a:spcPts val="0"/>
              </a:spcAft>
              <a:buClr>
                <a:schemeClr val="accent2"/>
              </a:buClr>
              <a:buSzPts val="700"/>
              <a:buFont typeface="Arial"/>
              <a:buNone/>
              <a:defRPr/>
            </a:lvl2pPr>
            <a:lvl3pPr marL="0" lvl="2" indent="0" algn="l">
              <a:lnSpc>
                <a:spcPct val="100000"/>
              </a:lnSpc>
              <a:spcBef>
                <a:spcPts val="0"/>
              </a:spcBef>
              <a:spcAft>
                <a:spcPts val="0"/>
              </a:spcAft>
              <a:buClr>
                <a:schemeClr val="accent2"/>
              </a:buClr>
              <a:buSzPts val="700"/>
              <a:buFont typeface="Arial"/>
              <a:buNone/>
              <a:defRPr/>
            </a:lvl3pPr>
            <a:lvl4pPr marL="0" lvl="3" indent="0" algn="l">
              <a:lnSpc>
                <a:spcPct val="100000"/>
              </a:lnSpc>
              <a:spcBef>
                <a:spcPts val="0"/>
              </a:spcBef>
              <a:spcAft>
                <a:spcPts val="0"/>
              </a:spcAft>
              <a:buClr>
                <a:schemeClr val="accent2"/>
              </a:buClr>
              <a:buSzPts val="700"/>
              <a:buFont typeface="Arial"/>
              <a:buNone/>
              <a:defRPr/>
            </a:lvl4pPr>
            <a:lvl5pPr marL="0" lvl="4" indent="0" algn="l">
              <a:lnSpc>
                <a:spcPct val="100000"/>
              </a:lnSpc>
              <a:spcBef>
                <a:spcPts val="0"/>
              </a:spcBef>
              <a:spcAft>
                <a:spcPts val="0"/>
              </a:spcAft>
              <a:buClr>
                <a:schemeClr val="accent2"/>
              </a:buClr>
              <a:buSzPts val="700"/>
              <a:buFont typeface="Arial"/>
              <a:buNone/>
              <a:defRPr/>
            </a:lvl5pPr>
            <a:lvl6pPr marL="0" lvl="5" indent="0" algn="l">
              <a:lnSpc>
                <a:spcPct val="100000"/>
              </a:lnSpc>
              <a:spcBef>
                <a:spcPts val="0"/>
              </a:spcBef>
              <a:spcAft>
                <a:spcPts val="0"/>
              </a:spcAft>
              <a:buClr>
                <a:schemeClr val="accent2"/>
              </a:buClr>
              <a:buSzPts val="700"/>
              <a:buFont typeface="Arial"/>
              <a:buNone/>
              <a:defRPr/>
            </a:lvl6pPr>
            <a:lvl7pPr marL="0" lvl="6" indent="0" algn="l">
              <a:lnSpc>
                <a:spcPct val="100000"/>
              </a:lnSpc>
              <a:spcBef>
                <a:spcPts val="0"/>
              </a:spcBef>
              <a:spcAft>
                <a:spcPts val="0"/>
              </a:spcAft>
              <a:buClr>
                <a:schemeClr val="accent2"/>
              </a:buClr>
              <a:buSzPts val="700"/>
              <a:buFont typeface="Arial"/>
              <a:buNone/>
              <a:defRPr/>
            </a:lvl7pPr>
            <a:lvl8pPr marL="0" lvl="7" indent="0" algn="l">
              <a:lnSpc>
                <a:spcPct val="100000"/>
              </a:lnSpc>
              <a:spcBef>
                <a:spcPts val="0"/>
              </a:spcBef>
              <a:spcAft>
                <a:spcPts val="0"/>
              </a:spcAft>
              <a:buClr>
                <a:schemeClr val="accent2"/>
              </a:buClr>
              <a:buSzPts val="700"/>
              <a:buFont typeface="Arial"/>
              <a:buNone/>
              <a:defRPr/>
            </a:lvl8pPr>
            <a:lvl9pPr marL="0" lvl="8" indent="0" algn="l">
              <a:lnSpc>
                <a:spcPct val="100000"/>
              </a:lnSpc>
              <a:spcBef>
                <a:spcPts val="0"/>
              </a:spcBef>
              <a:spcAft>
                <a:spcPts val="0"/>
              </a:spcAft>
              <a:buClr>
                <a:schemeClr val="accent2"/>
              </a:buClr>
              <a:buSzPts val="700"/>
              <a:buFont typeface="Arial"/>
              <a:buNone/>
              <a:defRPr/>
            </a:lvl9pPr>
          </a:lstStyle>
          <a:p>
            <a:pPr marL="0" lvl="0" indent="0" algn="l" rtl="0">
              <a:spcBef>
                <a:spcPts val="0"/>
              </a:spcBef>
              <a:spcAft>
                <a:spcPts val="0"/>
              </a:spcAft>
              <a:buNone/>
            </a:pPr>
            <a:fld id="{00000000-1234-1234-1234-123412341234}" type="slidenum">
              <a:rPr lang="pt-PT"/>
              <a:t>‹#›</a:t>
            </a:fld>
            <a:endParaRPr/>
          </a:p>
        </p:txBody>
      </p:sp>
      <p:sp>
        <p:nvSpPr>
          <p:cNvPr id="119" name="Google Shape;119;p17"/>
          <p:cNvSpPr txBox="1">
            <a:spLocks noGrp="1"/>
          </p:cNvSpPr>
          <p:nvPr>
            <p:ph type="body" idx="1"/>
          </p:nvPr>
        </p:nvSpPr>
        <p:spPr>
          <a:xfrm>
            <a:off x="981077" y="927101"/>
            <a:ext cx="7635883" cy="3457575"/>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828A8D"/>
              </a:buClr>
              <a:buSzPts val="1800"/>
              <a:buFont typeface="Arial"/>
              <a:buNone/>
              <a:defRPr sz="1800"/>
            </a:lvl1pPr>
            <a:lvl2pPr marL="914400" lvl="1" indent="-228600" algn="l">
              <a:lnSpc>
                <a:spcPct val="110000"/>
              </a:lnSpc>
              <a:spcBef>
                <a:spcPts val="200"/>
              </a:spcBef>
              <a:spcAft>
                <a:spcPts val="0"/>
              </a:spcAft>
              <a:buClr>
                <a:srgbClr val="828A8D"/>
              </a:buClr>
              <a:buSzPts val="1300"/>
              <a:buNone/>
              <a:defRPr/>
            </a:lvl2pPr>
            <a:lvl3pPr marL="1371600" lvl="2" indent="-374650" algn="l">
              <a:lnSpc>
                <a:spcPct val="110000"/>
              </a:lnSpc>
              <a:spcBef>
                <a:spcPts val="200"/>
              </a:spcBef>
              <a:spcAft>
                <a:spcPts val="0"/>
              </a:spcAft>
              <a:buClr>
                <a:srgbClr val="828A8D"/>
              </a:buClr>
              <a:buSzPts val="2300"/>
              <a:buChar char="."/>
              <a:defRPr/>
            </a:lvl3pPr>
            <a:lvl4pPr marL="1828800" lvl="3" indent="-311150" algn="l">
              <a:lnSpc>
                <a:spcPct val="110000"/>
              </a:lnSpc>
              <a:spcBef>
                <a:spcPts val="200"/>
              </a:spcBef>
              <a:spcAft>
                <a:spcPts val="0"/>
              </a:spcAft>
              <a:buClr>
                <a:srgbClr val="828A8D"/>
              </a:buClr>
              <a:buSzPts val="1300"/>
              <a:buChar char="–"/>
              <a:defRPr/>
            </a:lvl4pPr>
            <a:lvl5pPr marL="2286000" lvl="4" indent="-311150" algn="l">
              <a:lnSpc>
                <a:spcPct val="110000"/>
              </a:lnSpc>
              <a:spcBef>
                <a:spcPts val="200"/>
              </a:spcBef>
              <a:spcAft>
                <a:spcPts val="0"/>
              </a:spcAft>
              <a:buClr>
                <a:srgbClr val="828A8D"/>
              </a:buClr>
              <a:buSzPts val="1300"/>
              <a:buChar char="»"/>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
        <p:nvSpPr>
          <p:cNvPr id="120" name="Google Shape;120;p17"/>
          <p:cNvSpPr txBox="1"/>
          <p:nvPr/>
        </p:nvSpPr>
        <p:spPr>
          <a:xfrm>
            <a:off x="4505744" y="4923184"/>
            <a:ext cx="4063241" cy="220317"/>
          </a:xfrm>
          <a:prstGeom prst="rect">
            <a:avLst/>
          </a:prstGeom>
          <a:noFill/>
          <a:ln>
            <a:noFill/>
          </a:ln>
        </p:spPr>
        <p:txBody>
          <a:bodyPr spcFirstLastPara="1" wrap="square" lIns="0" tIns="0" rIns="90000" bIns="0" anchor="t" anchorCtr="0">
            <a:noAutofit/>
          </a:bodyPr>
          <a:lstStyle/>
          <a:p>
            <a:pPr marL="0" marR="0" lvl="0" indent="0" algn="r" rtl="0">
              <a:lnSpc>
                <a:spcPct val="100000"/>
              </a:lnSpc>
              <a:spcBef>
                <a:spcPts val="0"/>
              </a:spcBef>
              <a:spcAft>
                <a:spcPts val="0"/>
              </a:spcAft>
              <a:buClr>
                <a:srgbClr val="788B9E"/>
              </a:buClr>
              <a:buSzPts val="700"/>
              <a:buFont typeface="Arial"/>
              <a:buNone/>
            </a:pPr>
            <a:r>
              <a:rPr lang="pt-PT" sz="700" b="0" i="0" u="none" strike="noStrike" cap="none">
                <a:solidFill>
                  <a:srgbClr val="788B9E"/>
                </a:solidFill>
                <a:latin typeface="Arial"/>
                <a:ea typeface="Arial"/>
                <a:cs typeface="Arial"/>
                <a:sym typeface="Arial"/>
              </a:rPr>
              <a:t>© 2022, Instituto de Telecomunicações</a:t>
            </a:r>
            <a:endParaRPr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1"/>
        <p:cNvGrpSpPr/>
        <p:nvPr/>
      </p:nvGrpSpPr>
      <p:grpSpPr>
        <a:xfrm>
          <a:off x="0" y="0"/>
          <a:ext cx="0" cy="0"/>
          <a:chOff x="0" y="0"/>
          <a:chExt cx="0" cy="0"/>
        </a:xfrm>
      </p:grpSpPr>
      <p:pic>
        <p:nvPicPr>
          <p:cNvPr id="122" name="Google Shape;122;p18"/>
          <p:cNvPicPr preferRelativeResize="0"/>
          <p:nvPr/>
        </p:nvPicPr>
        <p:blipFill rotWithShape="1">
          <a:blip r:embed="rId2">
            <a:alphaModFix/>
          </a:blip>
          <a:srcRect/>
          <a:stretch/>
        </p:blipFill>
        <p:spPr>
          <a:xfrm>
            <a:off x="8164126" y="165498"/>
            <a:ext cx="767953" cy="397617"/>
          </a:xfrm>
          <a:prstGeom prst="rect">
            <a:avLst/>
          </a:prstGeom>
          <a:noFill/>
          <a:ln>
            <a:noFill/>
          </a:ln>
        </p:spPr>
      </p:pic>
      <p:sp>
        <p:nvSpPr>
          <p:cNvPr id="123" name="Google Shape;123;p18"/>
          <p:cNvSpPr txBox="1">
            <a:spLocks noGrp="1"/>
          </p:cNvSpPr>
          <p:nvPr>
            <p:ph type="title"/>
          </p:nvPr>
        </p:nvSpPr>
        <p:spPr>
          <a:xfrm>
            <a:off x="629841" y="576971"/>
            <a:ext cx="7886709" cy="892190"/>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44515F"/>
              </a:buClr>
              <a:buSzPts val="1800"/>
              <a:buFont typeface="Encode Sans"/>
              <a:buNone/>
              <a:defRPr>
                <a:latin typeface="Encode Sans"/>
                <a:ea typeface="Encode Sans"/>
                <a:cs typeface="Encode Sans"/>
                <a:sym typeface="Encode Sans"/>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124" name="Google Shape;124;p18"/>
          <p:cNvSpPr txBox="1">
            <a:spLocks noGrp="1"/>
          </p:cNvSpPr>
          <p:nvPr>
            <p:ph type="body" idx="1"/>
          </p:nvPr>
        </p:nvSpPr>
        <p:spPr>
          <a:xfrm>
            <a:off x="629842" y="1564000"/>
            <a:ext cx="3868345" cy="554546"/>
          </a:xfrm>
          <a:prstGeom prst="rect">
            <a:avLst/>
          </a:prstGeom>
          <a:noFill/>
          <a:ln>
            <a:noFill/>
          </a:ln>
        </p:spPr>
        <p:txBody>
          <a:bodyPr spcFirstLastPara="1" wrap="square" lIns="68575" tIns="68575" rIns="68575" bIns="68575" anchor="b" anchorCtr="0">
            <a:noAutofit/>
          </a:bodyPr>
          <a:lstStyle>
            <a:lvl1pPr marL="457200" lvl="0" indent="-228600" algn="l">
              <a:lnSpc>
                <a:spcPct val="110000"/>
              </a:lnSpc>
              <a:spcBef>
                <a:spcPts val="200"/>
              </a:spcBef>
              <a:spcAft>
                <a:spcPts val="0"/>
              </a:spcAft>
              <a:buClr>
                <a:srgbClr val="828A8D"/>
              </a:buClr>
              <a:buSzPts val="1800"/>
              <a:buFont typeface="Encode Sans"/>
              <a:buNone/>
              <a:defRPr sz="1800" b="1">
                <a:latin typeface="Encode Sans"/>
                <a:ea typeface="Encode Sans"/>
                <a:cs typeface="Encode Sans"/>
                <a:sym typeface="Encode Sans"/>
              </a:defRPr>
            </a:lvl1pPr>
            <a:lvl2pPr marL="914400" lvl="1" indent="-228600" algn="l">
              <a:lnSpc>
                <a:spcPct val="110000"/>
              </a:lnSpc>
              <a:spcBef>
                <a:spcPts val="200"/>
              </a:spcBef>
              <a:spcAft>
                <a:spcPts val="0"/>
              </a:spcAft>
              <a:buClr>
                <a:srgbClr val="828A8D"/>
              </a:buClr>
              <a:buSzPts val="1500"/>
              <a:buFont typeface="Arial"/>
              <a:buNone/>
              <a:defRPr sz="1500" b="1"/>
            </a:lvl2pPr>
            <a:lvl3pPr marL="1371600" lvl="2" indent="-228600" algn="l">
              <a:lnSpc>
                <a:spcPct val="110000"/>
              </a:lnSpc>
              <a:spcBef>
                <a:spcPts val="200"/>
              </a:spcBef>
              <a:spcAft>
                <a:spcPts val="0"/>
              </a:spcAft>
              <a:buClr>
                <a:srgbClr val="828A8D"/>
              </a:buClr>
              <a:buSzPts val="2300"/>
              <a:buFont typeface="Arial"/>
              <a:buNone/>
              <a:defRPr sz="1300" b="1"/>
            </a:lvl3pPr>
            <a:lvl4pPr marL="1828800" lvl="3" indent="-228600" algn="l">
              <a:lnSpc>
                <a:spcPct val="110000"/>
              </a:lnSpc>
              <a:spcBef>
                <a:spcPts val="200"/>
              </a:spcBef>
              <a:spcAft>
                <a:spcPts val="0"/>
              </a:spcAft>
              <a:buClr>
                <a:srgbClr val="828A8D"/>
              </a:buClr>
              <a:buSzPts val="1200"/>
              <a:buFont typeface="Arial"/>
              <a:buNone/>
              <a:defRPr sz="1200" b="1"/>
            </a:lvl4pPr>
            <a:lvl5pPr marL="2286000" lvl="4" indent="-228600" algn="l">
              <a:lnSpc>
                <a:spcPct val="110000"/>
              </a:lnSpc>
              <a:spcBef>
                <a:spcPts val="200"/>
              </a:spcBef>
              <a:spcAft>
                <a:spcPts val="0"/>
              </a:spcAft>
              <a:buClr>
                <a:srgbClr val="828A8D"/>
              </a:buClr>
              <a:buSzPts val="1200"/>
              <a:buFont typeface="Arial"/>
              <a:buNone/>
              <a:defRPr sz="1200" b="1"/>
            </a:lvl5pPr>
            <a:lvl6pPr marL="2743200" lvl="5" indent="-228600" algn="l">
              <a:lnSpc>
                <a:spcPct val="110000"/>
              </a:lnSpc>
              <a:spcBef>
                <a:spcPts val="200"/>
              </a:spcBef>
              <a:spcAft>
                <a:spcPts val="0"/>
              </a:spcAft>
              <a:buClr>
                <a:srgbClr val="828A8D"/>
              </a:buClr>
              <a:buSzPts val="1200"/>
              <a:buFont typeface="Arial"/>
              <a:buNone/>
              <a:defRPr sz="1200" b="1"/>
            </a:lvl6pPr>
            <a:lvl7pPr marL="3200400" lvl="6" indent="-228600" algn="l">
              <a:lnSpc>
                <a:spcPct val="110000"/>
              </a:lnSpc>
              <a:spcBef>
                <a:spcPts val="200"/>
              </a:spcBef>
              <a:spcAft>
                <a:spcPts val="0"/>
              </a:spcAft>
              <a:buClr>
                <a:srgbClr val="828A8D"/>
              </a:buClr>
              <a:buSzPts val="1200"/>
              <a:buFont typeface="Arial"/>
              <a:buNone/>
              <a:defRPr sz="1200" b="1"/>
            </a:lvl7pPr>
            <a:lvl8pPr marL="3657600" lvl="7" indent="-228600" algn="l">
              <a:lnSpc>
                <a:spcPct val="110000"/>
              </a:lnSpc>
              <a:spcBef>
                <a:spcPts val="200"/>
              </a:spcBef>
              <a:spcAft>
                <a:spcPts val="0"/>
              </a:spcAft>
              <a:buClr>
                <a:srgbClr val="828A8D"/>
              </a:buClr>
              <a:buSzPts val="1200"/>
              <a:buFont typeface="Arial"/>
              <a:buNone/>
              <a:defRPr sz="1200" b="1"/>
            </a:lvl8pPr>
            <a:lvl9pPr marL="4114800" lvl="8" indent="-228600" algn="l">
              <a:lnSpc>
                <a:spcPct val="110000"/>
              </a:lnSpc>
              <a:spcBef>
                <a:spcPts val="200"/>
              </a:spcBef>
              <a:spcAft>
                <a:spcPts val="0"/>
              </a:spcAft>
              <a:buClr>
                <a:srgbClr val="828A8D"/>
              </a:buClr>
              <a:buSzPts val="1200"/>
              <a:buFont typeface="Arial"/>
              <a:buNone/>
              <a:defRPr sz="1200" b="1"/>
            </a:lvl9pPr>
          </a:lstStyle>
          <a:p>
            <a:endParaRPr/>
          </a:p>
        </p:txBody>
      </p:sp>
      <p:sp>
        <p:nvSpPr>
          <p:cNvPr id="125" name="Google Shape;125;p18"/>
          <p:cNvSpPr txBox="1">
            <a:spLocks noGrp="1"/>
          </p:cNvSpPr>
          <p:nvPr>
            <p:ph type="body" idx="2"/>
          </p:nvPr>
        </p:nvSpPr>
        <p:spPr>
          <a:xfrm>
            <a:off x="629842" y="2181934"/>
            <a:ext cx="3868345" cy="2479966"/>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marL="914400" lvl="1"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marL="1371600" lvl="2" indent="-37465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marL="1828800" lvl="3"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marL="2286000" lvl="4"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
        <p:nvSpPr>
          <p:cNvPr id="126" name="Google Shape;126;p18"/>
          <p:cNvSpPr txBox="1">
            <a:spLocks noGrp="1"/>
          </p:cNvSpPr>
          <p:nvPr>
            <p:ph type="body" idx="3"/>
          </p:nvPr>
        </p:nvSpPr>
        <p:spPr>
          <a:xfrm>
            <a:off x="4629155" y="1564000"/>
            <a:ext cx="3887395" cy="554546"/>
          </a:xfrm>
          <a:prstGeom prst="rect">
            <a:avLst/>
          </a:prstGeom>
          <a:noFill/>
          <a:ln>
            <a:noFill/>
          </a:ln>
        </p:spPr>
        <p:txBody>
          <a:bodyPr spcFirstLastPara="1" wrap="square" lIns="68575" tIns="68575" rIns="68575" bIns="68575" anchor="b" anchorCtr="0">
            <a:noAutofit/>
          </a:bodyPr>
          <a:lstStyle>
            <a:lvl1pPr marL="457200" lvl="0" indent="-228600" algn="l">
              <a:lnSpc>
                <a:spcPct val="110000"/>
              </a:lnSpc>
              <a:spcBef>
                <a:spcPts val="200"/>
              </a:spcBef>
              <a:spcAft>
                <a:spcPts val="0"/>
              </a:spcAft>
              <a:buClr>
                <a:srgbClr val="828A8D"/>
              </a:buClr>
              <a:buSzPts val="1800"/>
              <a:buFont typeface="Encode Sans"/>
              <a:buNone/>
              <a:defRPr sz="1800" b="1">
                <a:latin typeface="Encode Sans"/>
                <a:ea typeface="Encode Sans"/>
                <a:cs typeface="Encode Sans"/>
                <a:sym typeface="Encode Sans"/>
              </a:defRPr>
            </a:lvl1pPr>
            <a:lvl2pPr marL="914400" lvl="1" indent="-228600" algn="l">
              <a:lnSpc>
                <a:spcPct val="110000"/>
              </a:lnSpc>
              <a:spcBef>
                <a:spcPts val="200"/>
              </a:spcBef>
              <a:spcAft>
                <a:spcPts val="0"/>
              </a:spcAft>
              <a:buClr>
                <a:srgbClr val="828A8D"/>
              </a:buClr>
              <a:buSzPts val="1500"/>
              <a:buFont typeface="Arial"/>
              <a:buNone/>
              <a:defRPr sz="1500" b="1"/>
            </a:lvl2pPr>
            <a:lvl3pPr marL="1371600" lvl="2" indent="-228600" algn="l">
              <a:lnSpc>
                <a:spcPct val="110000"/>
              </a:lnSpc>
              <a:spcBef>
                <a:spcPts val="200"/>
              </a:spcBef>
              <a:spcAft>
                <a:spcPts val="0"/>
              </a:spcAft>
              <a:buClr>
                <a:srgbClr val="828A8D"/>
              </a:buClr>
              <a:buSzPts val="2300"/>
              <a:buFont typeface="Arial"/>
              <a:buNone/>
              <a:defRPr sz="1300" b="1"/>
            </a:lvl3pPr>
            <a:lvl4pPr marL="1828800" lvl="3" indent="-228600" algn="l">
              <a:lnSpc>
                <a:spcPct val="110000"/>
              </a:lnSpc>
              <a:spcBef>
                <a:spcPts val="200"/>
              </a:spcBef>
              <a:spcAft>
                <a:spcPts val="0"/>
              </a:spcAft>
              <a:buClr>
                <a:srgbClr val="828A8D"/>
              </a:buClr>
              <a:buSzPts val="1200"/>
              <a:buFont typeface="Arial"/>
              <a:buNone/>
              <a:defRPr sz="1200" b="1"/>
            </a:lvl4pPr>
            <a:lvl5pPr marL="2286000" lvl="4" indent="-228600" algn="l">
              <a:lnSpc>
                <a:spcPct val="110000"/>
              </a:lnSpc>
              <a:spcBef>
                <a:spcPts val="200"/>
              </a:spcBef>
              <a:spcAft>
                <a:spcPts val="0"/>
              </a:spcAft>
              <a:buClr>
                <a:srgbClr val="828A8D"/>
              </a:buClr>
              <a:buSzPts val="1200"/>
              <a:buFont typeface="Arial"/>
              <a:buNone/>
              <a:defRPr sz="1200" b="1"/>
            </a:lvl5pPr>
            <a:lvl6pPr marL="2743200" lvl="5" indent="-228600" algn="l">
              <a:lnSpc>
                <a:spcPct val="110000"/>
              </a:lnSpc>
              <a:spcBef>
                <a:spcPts val="200"/>
              </a:spcBef>
              <a:spcAft>
                <a:spcPts val="0"/>
              </a:spcAft>
              <a:buClr>
                <a:srgbClr val="828A8D"/>
              </a:buClr>
              <a:buSzPts val="1200"/>
              <a:buFont typeface="Arial"/>
              <a:buNone/>
              <a:defRPr sz="1200" b="1"/>
            </a:lvl6pPr>
            <a:lvl7pPr marL="3200400" lvl="6" indent="-228600" algn="l">
              <a:lnSpc>
                <a:spcPct val="110000"/>
              </a:lnSpc>
              <a:spcBef>
                <a:spcPts val="200"/>
              </a:spcBef>
              <a:spcAft>
                <a:spcPts val="0"/>
              </a:spcAft>
              <a:buClr>
                <a:srgbClr val="828A8D"/>
              </a:buClr>
              <a:buSzPts val="1200"/>
              <a:buFont typeface="Arial"/>
              <a:buNone/>
              <a:defRPr sz="1200" b="1"/>
            </a:lvl7pPr>
            <a:lvl8pPr marL="3657600" lvl="7" indent="-228600" algn="l">
              <a:lnSpc>
                <a:spcPct val="110000"/>
              </a:lnSpc>
              <a:spcBef>
                <a:spcPts val="200"/>
              </a:spcBef>
              <a:spcAft>
                <a:spcPts val="0"/>
              </a:spcAft>
              <a:buClr>
                <a:srgbClr val="828A8D"/>
              </a:buClr>
              <a:buSzPts val="1200"/>
              <a:buFont typeface="Arial"/>
              <a:buNone/>
              <a:defRPr sz="1200" b="1"/>
            </a:lvl8pPr>
            <a:lvl9pPr marL="4114800" lvl="8" indent="-228600" algn="l">
              <a:lnSpc>
                <a:spcPct val="110000"/>
              </a:lnSpc>
              <a:spcBef>
                <a:spcPts val="200"/>
              </a:spcBef>
              <a:spcAft>
                <a:spcPts val="0"/>
              </a:spcAft>
              <a:buClr>
                <a:srgbClr val="828A8D"/>
              </a:buClr>
              <a:buSzPts val="1200"/>
              <a:buFont typeface="Arial"/>
              <a:buNone/>
              <a:defRPr sz="1200" b="1"/>
            </a:lvl9pPr>
          </a:lstStyle>
          <a:p>
            <a:endParaRPr/>
          </a:p>
        </p:txBody>
      </p:sp>
      <p:sp>
        <p:nvSpPr>
          <p:cNvPr id="127" name="Google Shape;127;p18"/>
          <p:cNvSpPr txBox="1">
            <a:spLocks noGrp="1"/>
          </p:cNvSpPr>
          <p:nvPr>
            <p:ph type="body" idx="4"/>
          </p:nvPr>
        </p:nvSpPr>
        <p:spPr>
          <a:xfrm>
            <a:off x="4629155" y="2181934"/>
            <a:ext cx="3887395" cy="2479966"/>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marL="914400" lvl="1"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marL="1371600" lvl="2" indent="-37465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marL="1828800" lvl="3"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marL="2286000" lvl="4"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8"/>
        <p:cNvGrpSpPr/>
        <p:nvPr/>
      </p:nvGrpSpPr>
      <p:grpSpPr>
        <a:xfrm>
          <a:off x="0" y="0"/>
          <a:ext cx="0" cy="0"/>
          <a:chOff x="0" y="0"/>
          <a:chExt cx="0" cy="0"/>
        </a:xfrm>
      </p:grpSpPr>
      <p:sp>
        <p:nvSpPr>
          <p:cNvPr id="129" name="Google Shape;129;p19"/>
          <p:cNvSpPr txBox="1"/>
          <p:nvPr/>
        </p:nvSpPr>
        <p:spPr>
          <a:xfrm>
            <a:off x="50007" y="4908947"/>
            <a:ext cx="1159670" cy="208359"/>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ED6D05"/>
              </a:buClr>
              <a:buSzPts val="700"/>
              <a:buFont typeface="Arial"/>
              <a:buNone/>
            </a:pPr>
            <a:r>
              <a:rPr lang="pt-PT" sz="700" b="0" i="0" u="none" strike="noStrike" cap="none">
                <a:solidFill>
                  <a:srgbClr val="ED6D05"/>
                </a:solidFill>
                <a:latin typeface="Arial"/>
                <a:ea typeface="Arial"/>
                <a:cs typeface="Arial"/>
                <a:sym typeface="Arial"/>
              </a:rPr>
              <a:t>deimos-space.com</a:t>
            </a:r>
            <a:endParaRPr sz="700" b="0" i="0" u="none" strike="noStrike" cap="none">
              <a:solidFill>
                <a:srgbClr val="ED6D05"/>
              </a:solidFill>
              <a:latin typeface="Arial"/>
              <a:ea typeface="Arial"/>
              <a:cs typeface="Arial"/>
              <a:sym typeface="Arial"/>
            </a:endParaRPr>
          </a:p>
        </p:txBody>
      </p:sp>
      <p:pic>
        <p:nvPicPr>
          <p:cNvPr id="130" name="Google Shape;130;p19"/>
          <p:cNvPicPr preferRelativeResize="0"/>
          <p:nvPr/>
        </p:nvPicPr>
        <p:blipFill rotWithShape="1">
          <a:blip r:embed="rId2">
            <a:alphaModFix/>
          </a:blip>
          <a:srcRect/>
          <a:stretch/>
        </p:blipFill>
        <p:spPr>
          <a:xfrm>
            <a:off x="8164126" y="165498"/>
            <a:ext cx="767953" cy="397617"/>
          </a:xfrm>
          <a:prstGeom prst="rect">
            <a:avLst/>
          </a:prstGeom>
          <a:noFill/>
          <a:ln>
            <a:noFill/>
          </a:ln>
        </p:spPr>
      </p:pic>
      <p:sp>
        <p:nvSpPr>
          <p:cNvPr id="131" name="Google Shape;131;p19"/>
          <p:cNvSpPr txBox="1">
            <a:spLocks noGrp="1"/>
          </p:cNvSpPr>
          <p:nvPr>
            <p:ph type="title"/>
          </p:nvPr>
        </p:nvSpPr>
        <p:spPr>
          <a:xfrm>
            <a:off x="643351" y="157936"/>
            <a:ext cx="7886709" cy="994172"/>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00245B"/>
              </a:buClr>
              <a:buSzPts val="1800"/>
              <a:buFont typeface="Encode Sans"/>
              <a:buNone/>
              <a:defRPr b="1" i="0">
                <a:solidFill>
                  <a:srgbClr val="00245B"/>
                </a:solidFill>
                <a:latin typeface="Encode Sans"/>
                <a:ea typeface="Encode Sans"/>
                <a:cs typeface="Encode Sans"/>
                <a:sym typeface="Encode Sans"/>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132" name="Google Shape;132;p19"/>
          <p:cNvSpPr txBox="1">
            <a:spLocks noGrp="1"/>
          </p:cNvSpPr>
          <p:nvPr>
            <p:ph type="body" idx="1"/>
          </p:nvPr>
        </p:nvSpPr>
        <p:spPr>
          <a:xfrm>
            <a:off x="628651" y="1167339"/>
            <a:ext cx="7886709" cy="3526119"/>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marL="914400" lvl="1"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marL="1371600" lvl="2" indent="-37465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marL="1828800" lvl="3"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marL="2286000" lvl="4"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8">
            <a:alphaModFix/>
          </a:blip>
          <a:srcRect b="76404"/>
          <a:stretch/>
        </p:blipFill>
        <p:spPr>
          <a:xfrm>
            <a:off x="1" y="3728820"/>
            <a:ext cx="9144009" cy="1414680"/>
          </a:xfrm>
          <a:prstGeom prst="rect">
            <a:avLst/>
          </a:prstGeom>
          <a:noFill/>
          <a:ln>
            <a:noFill/>
          </a:ln>
        </p:spPr>
      </p:pic>
      <p:pic>
        <p:nvPicPr>
          <p:cNvPr id="52" name="Google Shape;52;p13"/>
          <p:cNvPicPr preferRelativeResize="0"/>
          <p:nvPr/>
        </p:nvPicPr>
        <p:blipFill rotWithShape="1">
          <a:blip r:embed="rId9">
            <a:alphaModFix/>
          </a:blip>
          <a:srcRect l="12423" t="12020"/>
          <a:stretch/>
        </p:blipFill>
        <p:spPr>
          <a:xfrm rot="5400000">
            <a:off x="6304688" y="-16733"/>
            <a:ext cx="2822587" cy="2856054"/>
          </a:xfrm>
          <a:prstGeom prst="rect">
            <a:avLst/>
          </a:prstGeom>
          <a:noFill/>
          <a:ln>
            <a:noFill/>
          </a:ln>
        </p:spPr>
      </p:pic>
      <p:sp>
        <p:nvSpPr>
          <p:cNvPr id="53" name="Google Shape;53;p13"/>
          <p:cNvSpPr txBox="1">
            <a:spLocks noGrp="1"/>
          </p:cNvSpPr>
          <p:nvPr>
            <p:ph type="sldNum" idx="12"/>
          </p:nvPr>
        </p:nvSpPr>
        <p:spPr>
          <a:xfrm>
            <a:off x="8693631" y="4827200"/>
            <a:ext cx="244266" cy="242372"/>
          </a:xfrm>
          <a:prstGeom prst="rect">
            <a:avLst/>
          </a:prstGeom>
          <a:noFill/>
          <a:ln>
            <a:noFill/>
          </a:ln>
        </p:spPr>
        <p:txBody>
          <a:bodyPr spcFirstLastPara="1" wrap="square" lIns="68575" tIns="68575" rIns="68575" bIns="68575" anchor="t" anchorCtr="0">
            <a:spAutoFit/>
          </a:bodyPr>
          <a:lstStyle>
            <a:lvl1pPr marL="0" marR="0" lvl="0"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1pPr>
            <a:lvl2pPr marL="0" marR="0" lvl="1"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2pPr>
            <a:lvl3pPr marL="0" marR="0" lvl="2"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3pPr>
            <a:lvl4pPr marL="0" marR="0" lvl="3"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4pPr>
            <a:lvl5pPr marL="0" marR="0" lvl="4"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5pPr>
            <a:lvl6pPr marL="0" marR="0" lvl="5"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6pPr>
            <a:lvl7pPr marL="0" marR="0" lvl="6"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7pPr>
            <a:lvl8pPr marL="0" marR="0" lvl="7"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8pPr>
            <a:lvl9pPr marL="0" marR="0" lvl="8"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PT"/>
              <a:t>‹#›</a:t>
            </a:fld>
            <a:endParaRPr/>
          </a:p>
        </p:txBody>
      </p:sp>
      <p:sp>
        <p:nvSpPr>
          <p:cNvPr id="54" name="Google Shape;54;p13"/>
          <p:cNvSpPr txBox="1">
            <a:spLocks noGrp="1"/>
          </p:cNvSpPr>
          <p:nvPr>
            <p:ph type="title"/>
          </p:nvPr>
        </p:nvSpPr>
        <p:spPr>
          <a:xfrm>
            <a:off x="327548" y="109183"/>
            <a:ext cx="8291024" cy="532264"/>
          </a:xfrm>
          <a:prstGeom prst="rect">
            <a:avLst/>
          </a:prstGeom>
          <a:noFill/>
          <a:ln>
            <a:noFill/>
          </a:ln>
        </p:spPr>
        <p:txBody>
          <a:bodyPr spcFirstLastPara="1" wrap="square" lIns="67500" tIns="67500" rIns="67500" bIns="67500" anchor="ctr" anchorCtr="0">
            <a:noAutofit/>
          </a:bodyPr>
          <a:lstStyle>
            <a:lvl1pPr marR="0" lvl="0" algn="l" rtl="0">
              <a:lnSpc>
                <a:spcPct val="100000"/>
              </a:lnSpc>
              <a:spcBef>
                <a:spcPts val="0"/>
              </a:spcBef>
              <a:spcAft>
                <a:spcPts val="0"/>
              </a:spcAft>
              <a:buClr>
                <a:srgbClr val="44515F"/>
              </a:buClr>
              <a:buSzPts val="1800"/>
              <a:buFont typeface="Arial"/>
              <a:buNone/>
              <a:defRPr sz="1800" b="1" i="0" u="none" strike="noStrike" cap="none">
                <a:solidFill>
                  <a:srgbClr val="44515F"/>
                </a:solidFill>
                <a:latin typeface="Arial"/>
                <a:ea typeface="Arial"/>
                <a:cs typeface="Arial"/>
                <a:sym typeface="Arial"/>
              </a:defRPr>
            </a:lvl1pPr>
            <a:lvl2pPr marR="0" lvl="1"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2pPr>
            <a:lvl3pPr marR="0" lvl="2"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3pPr>
            <a:lvl4pPr marR="0" lvl="3"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4pPr>
            <a:lvl5pPr marR="0" lvl="4"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5pPr>
            <a:lvl6pPr marR="0" lvl="5"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6pPr>
            <a:lvl7pPr marR="0" lvl="6"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7pPr>
            <a:lvl8pPr marR="0" lvl="7"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8pPr>
            <a:lvl9pPr marR="0" lvl="8"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9pPr>
          </a:lstStyle>
          <a:p>
            <a:endParaRPr/>
          </a:p>
        </p:txBody>
      </p:sp>
      <p:sp>
        <p:nvSpPr>
          <p:cNvPr id="55" name="Google Shape;55;p13"/>
          <p:cNvSpPr txBox="1">
            <a:spLocks noGrp="1"/>
          </p:cNvSpPr>
          <p:nvPr>
            <p:ph type="body" idx="1"/>
          </p:nvPr>
        </p:nvSpPr>
        <p:spPr>
          <a:xfrm>
            <a:off x="982639" y="928049"/>
            <a:ext cx="7635929" cy="3309582"/>
          </a:xfrm>
          <a:prstGeom prst="rect">
            <a:avLst/>
          </a:prstGeom>
          <a:noFill/>
          <a:ln>
            <a:noFill/>
          </a:ln>
        </p:spPr>
        <p:txBody>
          <a:bodyPr spcFirstLastPara="1" wrap="square" lIns="68575" tIns="68575" rIns="68575" bIns="68575" anchor="t" anchorCtr="0">
            <a:noAutofit/>
          </a:bodyPr>
          <a:lstStyle>
            <a:lvl1pPr marL="457200" marR="0" lvl="0" indent="-228600" algn="l" rtl="0">
              <a:lnSpc>
                <a:spcPct val="110000"/>
              </a:lnSpc>
              <a:spcBef>
                <a:spcPts val="200"/>
              </a:spcBef>
              <a:spcAft>
                <a:spcPts val="0"/>
              </a:spcAft>
              <a:buClr>
                <a:srgbClr val="828A8D"/>
              </a:buClr>
              <a:buSzPts val="1300"/>
              <a:buFont typeface="Arial"/>
              <a:buNone/>
              <a:defRPr sz="1300" b="0" i="0" u="none" strike="noStrike" cap="none">
                <a:solidFill>
                  <a:srgbClr val="828A8D"/>
                </a:solidFill>
                <a:latin typeface="Arial"/>
                <a:ea typeface="Arial"/>
                <a:cs typeface="Arial"/>
                <a:sym typeface="Arial"/>
              </a:defRPr>
            </a:lvl1pPr>
            <a:lvl2pPr marL="914400" marR="0" lvl="1" indent="-228600" algn="l" rtl="0">
              <a:lnSpc>
                <a:spcPct val="110000"/>
              </a:lnSpc>
              <a:spcBef>
                <a:spcPts val="200"/>
              </a:spcBef>
              <a:spcAft>
                <a:spcPts val="0"/>
              </a:spcAft>
              <a:buClr>
                <a:srgbClr val="828A8D"/>
              </a:buClr>
              <a:buSzPts val="1300"/>
              <a:buFont typeface="Arial"/>
              <a:buNone/>
              <a:defRPr sz="1300" b="0" i="0" u="none" strike="noStrike" cap="none">
                <a:solidFill>
                  <a:srgbClr val="828A8D"/>
                </a:solidFill>
                <a:latin typeface="Arial"/>
                <a:ea typeface="Arial"/>
                <a:cs typeface="Arial"/>
                <a:sym typeface="Arial"/>
              </a:defRPr>
            </a:lvl2pPr>
            <a:lvl3pPr marL="1371600" marR="0" lvl="2" indent="-374650" algn="l" rtl="0">
              <a:lnSpc>
                <a:spcPct val="110000"/>
              </a:lnSpc>
              <a:spcBef>
                <a:spcPts val="200"/>
              </a:spcBef>
              <a:spcAft>
                <a:spcPts val="0"/>
              </a:spcAft>
              <a:buClr>
                <a:srgbClr val="828A8D"/>
              </a:buClr>
              <a:buSzPts val="2300"/>
              <a:buFont typeface="Arial"/>
              <a:buChar char="."/>
              <a:defRPr sz="1300" b="0" i="0" u="none" strike="noStrike" cap="none">
                <a:solidFill>
                  <a:srgbClr val="828A8D"/>
                </a:solidFill>
                <a:latin typeface="Arial"/>
                <a:ea typeface="Arial"/>
                <a:cs typeface="Arial"/>
                <a:sym typeface="Arial"/>
              </a:defRPr>
            </a:lvl3pPr>
            <a:lvl4pPr marL="1828800" marR="0" lvl="3" indent="-311150" algn="l" rtl="0">
              <a:lnSpc>
                <a:spcPct val="110000"/>
              </a:lnSpc>
              <a:spcBef>
                <a:spcPts val="2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4pPr>
            <a:lvl5pPr marL="2286000" marR="0" lvl="4" indent="-311150" algn="l" rtl="0">
              <a:lnSpc>
                <a:spcPct val="110000"/>
              </a:lnSpc>
              <a:spcBef>
                <a:spcPts val="2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5pPr>
            <a:lvl6pPr marL="2743200" marR="0" lvl="5"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6pPr>
            <a:lvl7pPr marL="3200400" marR="0" lvl="6"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7pPr>
            <a:lvl8pPr marL="3657600" marR="0" lvl="7"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8pPr>
            <a:lvl9pPr marL="4114800" marR="0" lvl="8"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9pPr>
          </a:lstStyle>
          <a:p>
            <a:endParaRPr/>
          </a:p>
        </p:txBody>
      </p:sp>
      <p:pic>
        <p:nvPicPr>
          <p:cNvPr id="56" name="Google Shape;56;p13"/>
          <p:cNvPicPr preferRelativeResize="0"/>
          <p:nvPr/>
        </p:nvPicPr>
        <p:blipFill rotWithShape="1">
          <a:blip r:embed="rId10">
            <a:alphaModFix/>
          </a:blip>
          <a:srcRect/>
          <a:stretch/>
        </p:blipFill>
        <p:spPr>
          <a:xfrm>
            <a:off x="285132" y="4724071"/>
            <a:ext cx="1220606" cy="300665"/>
          </a:xfrm>
          <a:prstGeom prst="rect">
            <a:avLst/>
          </a:prstGeom>
          <a:noFill/>
          <a:ln>
            <a:noFill/>
          </a:ln>
        </p:spPr>
      </p:pic>
      <p:sp>
        <p:nvSpPr>
          <p:cNvPr id="57" name="Google Shape;57;p13"/>
          <p:cNvSpPr txBox="1">
            <a:spLocks noGrp="1"/>
          </p:cNvSpPr>
          <p:nvPr>
            <p:ph type="ftr" idx="11"/>
          </p:nvPr>
        </p:nvSpPr>
        <p:spPr>
          <a:xfrm>
            <a:off x="2988864" y="4825962"/>
            <a:ext cx="5472758" cy="243610"/>
          </a:xfrm>
          <a:prstGeom prst="rect">
            <a:avLst/>
          </a:prstGeom>
          <a:noFill/>
          <a:ln>
            <a:noFill/>
          </a:ln>
        </p:spPr>
        <p:txBody>
          <a:bodyPr spcFirstLastPara="1" wrap="square" lIns="68575" tIns="34275" rIns="68575" bIns="34275" anchor="ctr" anchorCtr="0">
            <a:noAutofit/>
          </a:bodyPr>
          <a:lstStyle>
            <a:lvl1pPr marR="0" lvl="0" algn="r" rtl="0">
              <a:lnSpc>
                <a:spcPct val="100000"/>
              </a:lnSpc>
              <a:spcBef>
                <a:spcPts val="1000"/>
              </a:spcBef>
              <a:spcAft>
                <a:spcPts val="0"/>
              </a:spcAft>
              <a:buClr>
                <a:schemeClr val="accent1"/>
              </a:buClr>
              <a:buSzPts val="600"/>
              <a:buFont typeface="Arial"/>
              <a:buNone/>
              <a:defRPr sz="600" b="1" i="0" u="none" strike="noStrike" cap="none">
                <a:solidFill>
                  <a:schemeClr val="accent1"/>
                </a:solidFill>
                <a:latin typeface="Arial"/>
                <a:ea typeface="Arial"/>
                <a:cs typeface="Arial"/>
                <a:sym typeface="Arial"/>
              </a:defRPr>
            </a:lvl1pPr>
            <a:lvl2pPr marR="0" lvl="1"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orient="horz" pos="583">
          <p15:clr>
            <a:srgbClr val="F26B43"/>
          </p15:clr>
        </p15:guide>
        <p15:guide id="4" orient="horz" pos="2843">
          <p15:clr>
            <a:srgbClr val="F26B43"/>
          </p15:clr>
        </p15:guide>
        <p15:guide id="5" pos="618">
          <p15:clr>
            <a:srgbClr val="F26B43"/>
          </p15:clr>
        </p15:guide>
        <p15:guide id="6" pos="5429">
          <p15:clr>
            <a:srgbClr val="F26B43"/>
          </p15:clr>
        </p15:guide>
        <p15:guide id="7" pos="20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anp@ua.p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p:nvPr/>
        </p:nvSpPr>
        <p:spPr>
          <a:xfrm>
            <a:off x="537191" y="-365027"/>
            <a:ext cx="7312404" cy="1206181"/>
          </a:xfrm>
          <a:prstGeom prst="rect">
            <a:avLst/>
          </a:prstGeom>
          <a:noFill/>
          <a:ln>
            <a:noFill/>
          </a:ln>
        </p:spPr>
        <p:txBody>
          <a:bodyPr spcFirstLastPara="1" wrap="square" lIns="67500" tIns="67500" rIns="67500" bIns="67500" anchor="b" anchorCtr="0">
            <a:noAutofit/>
          </a:bodyPr>
          <a:lstStyle/>
          <a:p>
            <a:pPr marL="0" marR="0" lvl="0" indent="0" algn="l" rtl="0">
              <a:lnSpc>
                <a:spcPct val="100000"/>
              </a:lnSpc>
              <a:spcBef>
                <a:spcPts val="0"/>
              </a:spcBef>
              <a:spcAft>
                <a:spcPts val="0"/>
              </a:spcAft>
              <a:buClr>
                <a:srgbClr val="44515F"/>
              </a:buClr>
              <a:buSzPts val="3300"/>
              <a:buFont typeface="Arial"/>
              <a:buNone/>
            </a:pPr>
            <a:r>
              <a:rPr lang="pt-PT" sz="3600" b="1" i="0" u="none" strike="noStrike" cap="none">
                <a:solidFill>
                  <a:srgbClr val="44515F"/>
                </a:solidFill>
                <a:latin typeface="Arial"/>
                <a:ea typeface="Arial"/>
                <a:cs typeface="Arial"/>
                <a:sym typeface="Arial"/>
              </a:rPr>
              <a:t>Quantum</a:t>
            </a:r>
            <a:r>
              <a:rPr lang="pt-PT" sz="3300" b="1" i="0" u="none" strike="noStrike" cap="none">
                <a:solidFill>
                  <a:srgbClr val="44515F"/>
                </a:solidFill>
                <a:latin typeface="Arial"/>
                <a:ea typeface="Arial"/>
                <a:cs typeface="Arial"/>
                <a:sym typeface="Arial"/>
              </a:rPr>
              <a:t> </a:t>
            </a:r>
            <a:r>
              <a:rPr lang="pt-PT" sz="3300" b="1" i="0" u="none" strike="noStrike" cap="none" err="1">
                <a:solidFill>
                  <a:srgbClr val="44515F"/>
                </a:solidFill>
                <a:latin typeface="Arial"/>
                <a:ea typeface="Arial"/>
                <a:cs typeface="Arial"/>
                <a:sym typeface="Arial"/>
              </a:rPr>
              <a:t>Communications</a:t>
            </a:r>
            <a:r>
              <a:rPr lang="pt-PT" sz="3300" b="1" i="0" u="none" strike="noStrike" cap="none">
                <a:solidFill>
                  <a:srgbClr val="44515F"/>
                </a:solidFill>
                <a:latin typeface="Arial"/>
                <a:ea typeface="Arial"/>
                <a:cs typeface="Arial"/>
                <a:sym typeface="Arial"/>
              </a:rPr>
              <a:t> </a:t>
            </a:r>
            <a:r>
              <a:rPr lang="pt-PT" sz="3300" b="1" i="0" u="none" strike="noStrike" cap="none" err="1">
                <a:solidFill>
                  <a:srgbClr val="44515F"/>
                </a:solidFill>
                <a:latin typeface="Arial"/>
                <a:ea typeface="Arial"/>
                <a:cs typeface="Arial"/>
                <a:sym typeface="Arial"/>
              </a:rPr>
              <a:t>Group</a:t>
            </a:r>
            <a:endParaRPr sz="2400" b="1" i="0" u="none" strike="noStrike" cap="none" err="1">
              <a:solidFill>
                <a:srgbClr val="44515F"/>
              </a:solidFill>
              <a:latin typeface="Arial"/>
              <a:ea typeface="Arial"/>
              <a:cs typeface="Arial"/>
              <a:sym typeface="Arial"/>
            </a:endParaRPr>
          </a:p>
        </p:txBody>
      </p:sp>
      <p:sp>
        <p:nvSpPr>
          <p:cNvPr id="138" name="Google Shape;138;p20"/>
          <p:cNvSpPr/>
          <p:nvPr/>
        </p:nvSpPr>
        <p:spPr>
          <a:xfrm>
            <a:off x="1068925" y="3372720"/>
            <a:ext cx="1933213" cy="300083"/>
          </a:xfrm>
          <a:prstGeom prst="rect">
            <a:avLst/>
          </a:prstGeom>
          <a:noFill/>
          <a:ln>
            <a:noFill/>
          </a:ln>
        </p:spPr>
        <p:txBody>
          <a:bodyPr spcFirstLastPara="1" wrap="square" lIns="68575" tIns="34275" rIns="68575" bIns="34275" anchor="t" anchorCtr="0">
            <a:noAutofit/>
          </a:bodyPr>
          <a:lstStyle/>
          <a:p>
            <a:r>
              <a:rPr lang="pt-PT" sz="1500" b="1" err="1">
                <a:solidFill>
                  <a:srgbClr val="05386A"/>
                </a:solidFill>
              </a:rPr>
              <a:t>Supervisors</a:t>
            </a:r>
            <a:r>
              <a:rPr lang="pt-PT" sz="1500" b="1">
                <a:solidFill>
                  <a:srgbClr val="05386A"/>
                </a:solidFill>
              </a:rPr>
              <a:t>:</a:t>
            </a:r>
            <a:endParaRPr lang="en-US"/>
          </a:p>
          <a:p>
            <a:pPr marL="0" marR="0" lvl="0" indent="0" algn="l">
              <a:lnSpc>
                <a:spcPct val="100000"/>
              </a:lnSpc>
              <a:spcBef>
                <a:spcPts val="0"/>
              </a:spcBef>
              <a:spcAft>
                <a:spcPts val="0"/>
              </a:spcAft>
              <a:buSzPts val="1500"/>
              <a:buFont typeface="Arial"/>
              <a:buNone/>
            </a:pPr>
            <a:endParaRPr lang="pt-PT" sz="1500" b="1">
              <a:solidFill>
                <a:srgbClr val="05386A"/>
              </a:solidFill>
            </a:endParaRPr>
          </a:p>
        </p:txBody>
      </p:sp>
      <p:sp>
        <p:nvSpPr>
          <p:cNvPr id="140" name="Google Shape;140;p20"/>
          <p:cNvSpPr/>
          <p:nvPr/>
        </p:nvSpPr>
        <p:spPr>
          <a:xfrm>
            <a:off x="1071487" y="3711310"/>
            <a:ext cx="2102744" cy="704164"/>
          </a:xfrm>
          <a:prstGeom prst="rect">
            <a:avLst/>
          </a:prstGeom>
          <a:noFill/>
          <a:ln>
            <a:noFill/>
          </a:ln>
        </p:spPr>
        <p:txBody>
          <a:bodyPr spcFirstLastPara="1" wrap="square" lIns="68575" tIns="34275" rIns="68575" bIns="34275" anchor="t" anchorCtr="0">
            <a:noAutofit/>
          </a:bodyPr>
          <a:lstStyle/>
          <a:p>
            <a:pPr marL="0" marR="0" lvl="0" indent="0" algn="l" rtl="0">
              <a:lnSpc>
                <a:spcPct val="131578"/>
              </a:lnSpc>
              <a:spcBef>
                <a:spcPts val="0"/>
              </a:spcBef>
              <a:spcAft>
                <a:spcPts val="0"/>
              </a:spcAft>
              <a:buClr>
                <a:srgbClr val="808080"/>
              </a:buClr>
              <a:buSzPts val="1400"/>
              <a:buFont typeface="Arial"/>
              <a:buNone/>
            </a:pPr>
            <a:r>
              <a:rPr lang="pt-PT" b="0" i="0" u="none" strike="noStrike" cap="none">
                <a:solidFill>
                  <a:srgbClr val="808080"/>
                </a:solidFill>
                <a:latin typeface="Arial"/>
                <a:ea typeface="Arial"/>
                <a:cs typeface="Arial"/>
                <a:sym typeface="Arial"/>
              </a:rPr>
              <a:t>Armando Nolasco Pinto </a:t>
            </a:r>
            <a:endParaRPr b="0" i="0" u="none" strike="noStrike" cap="none">
              <a:solidFill>
                <a:srgbClr val="000000"/>
              </a:solidFill>
              <a:latin typeface="Arial"/>
              <a:ea typeface="Arial"/>
              <a:cs typeface="Arial"/>
              <a:sym typeface="Arial"/>
            </a:endParaRPr>
          </a:p>
          <a:p>
            <a:pPr marL="0" marR="0" lvl="0" indent="0" algn="l" rtl="0">
              <a:lnSpc>
                <a:spcPct val="131578"/>
              </a:lnSpc>
              <a:spcBef>
                <a:spcPts val="0"/>
              </a:spcBef>
              <a:spcAft>
                <a:spcPts val="0"/>
              </a:spcAft>
              <a:buClr>
                <a:srgbClr val="808080"/>
              </a:buClr>
              <a:buSzPts val="1400"/>
              <a:buFont typeface="Arial"/>
              <a:buNone/>
            </a:pPr>
            <a:r>
              <a:rPr lang="pt-PT" b="0" i="0" u="none" strike="noStrike" cap="none">
                <a:solidFill>
                  <a:srgbClr val="808080"/>
                </a:solidFill>
                <a:latin typeface="Arial"/>
                <a:ea typeface="Arial"/>
                <a:cs typeface="Arial"/>
                <a:sym typeface="Arial"/>
                <a:hlinkClick r:id="rId3"/>
              </a:rPr>
              <a:t>anp@ua.pt</a:t>
            </a:r>
          </a:p>
          <a:p>
            <a:pPr>
              <a:lnSpc>
                <a:spcPct val="131578"/>
              </a:lnSpc>
              <a:buSzPts val="1400"/>
            </a:pPr>
            <a:r>
              <a:rPr lang="pt-PT">
                <a:solidFill>
                  <a:srgbClr val="808080"/>
                </a:solidFill>
              </a:rPr>
              <a:t>Diogo Matos</a:t>
            </a:r>
          </a:p>
          <a:p>
            <a:pPr>
              <a:lnSpc>
                <a:spcPct val="131578"/>
              </a:lnSpc>
              <a:buSzPts val="1400"/>
            </a:pPr>
            <a:r>
              <a:rPr lang="pt-PT" u="sng">
                <a:solidFill>
                  <a:schemeClr val="bg1">
                    <a:lumMod val="65000"/>
                  </a:schemeClr>
                </a:solidFill>
              </a:rPr>
              <a:t>dftm@ua.pt</a:t>
            </a:r>
          </a:p>
        </p:txBody>
      </p:sp>
      <p:pic>
        <p:nvPicPr>
          <p:cNvPr id="141" name="Google Shape;141;p20"/>
          <p:cNvPicPr preferRelativeResize="0"/>
          <p:nvPr/>
        </p:nvPicPr>
        <p:blipFill rotWithShape="1">
          <a:blip r:embed="rId4">
            <a:alphaModFix/>
          </a:blip>
          <a:srcRect/>
          <a:stretch/>
        </p:blipFill>
        <p:spPr>
          <a:xfrm>
            <a:off x="7893908" y="286178"/>
            <a:ext cx="849703" cy="489011"/>
          </a:xfrm>
          <a:prstGeom prst="rect">
            <a:avLst/>
          </a:prstGeom>
          <a:noFill/>
          <a:ln>
            <a:noFill/>
          </a:ln>
        </p:spPr>
      </p:pic>
      <p:sp>
        <p:nvSpPr>
          <p:cNvPr id="143" name="Google Shape;143;p20"/>
          <p:cNvSpPr/>
          <p:nvPr/>
        </p:nvSpPr>
        <p:spPr>
          <a:xfrm>
            <a:off x="5704288" y="2414208"/>
            <a:ext cx="138530" cy="291186"/>
          </a:xfrm>
          <a:prstGeom prst="rect">
            <a:avLst/>
          </a:prstGeom>
          <a:noFill/>
          <a:ln>
            <a:noFill/>
          </a:ln>
        </p:spPr>
        <p:txBody>
          <a:bodyPr spcFirstLastPara="1" wrap="square" lIns="68575" tIns="34275" rIns="68575" bIns="34275" anchor="t" anchorCtr="0">
            <a:noAutofit/>
          </a:bodyPr>
          <a:lstStyle/>
          <a:p>
            <a:pPr marL="0" marR="0" lvl="0" indent="0" algn="l" rtl="0">
              <a:lnSpc>
                <a:spcPct val="131578"/>
              </a:lnSpc>
              <a:spcBef>
                <a:spcPts val="0"/>
              </a:spcBef>
              <a:spcAft>
                <a:spcPts val="0"/>
              </a:spcAft>
              <a:buClr>
                <a:srgbClr val="000000"/>
              </a:buClr>
              <a:buSzPts val="1400"/>
              <a:buFont typeface="Arial"/>
              <a:buNone/>
            </a:pPr>
            <a:endParaRPr sz="1400" b="0" i="0" u="none" strike="noStrike" cap="none">
              <a:solidFill>
                <a:srgbClr val="808080"/>
              </a:solidFill>
              <a:latin typeface="Arial"/>
              <a:ea typeface="Arial"/>
              <a:cs typeface="Arial"/>
              <a:sym typeface="Arial"/>
            </a:endParaRPr>
          </a:p>
        </p:txBody>
      </p:sp>
      <p:sp>
        <p:nvSpPr>
          <p:cNvPr id="145" name="Google Shape;145;p20"/>
          <p:cNvSpPr txBox="1"/>
          <p:nvPr/>
        </p:nvSpPr>
        <p:spPr>
          <a:xfrm>
            <a:off x="974116" y="1187997"/>
            <a:ext cx="7752055" cy="866294"/>
          </a:xfrm>
          <a:prstGeom prst="rect">
            <a:avLst/>
          </a:prstGeom>
          <a:noFill/>
          <a:ln>
            <a:noFill/>
          </a:ln>
        </p:spPr>
        <p:txBody>
          <a:bodyPr spcFirstLastPara="1" wrap="square" lIns="67500" tIns="67500" rIns="67500" bIns="67500" anchor="t" anchorCtr="0">
            <a:noAutofit/>
          </a:bodyPr>
          <a:lstStyle/>
          <a:p>
            <a:pPr>
              <a:buClr>
                <a:srgbClr val="44515F"/>
              </a:buClr>
              <a:buSzPts val="3300"/>
            </a:pPr>
            <a:r>
              <a:rPr lang="pt-PT" sz="2600" b="1" err="1">
                <a:solidFill>
                  <a:srgbClr val="44515F"/>
                </a:solidFill>
              </a:rPr>
              <a:t>Key</a:t>
            </a:r>
            <a:r>
              <a:rPr lang="pt-PT" sz="2600" b="1">
                <a:solidFill>
                  <a:srgbClr val="44515F"/>
                </a:solidFill>
              </a:rPr>
              <a:t> Management </a:t>
            </a:r>
            <a:r>
              <a:rPr lang="pt-PT" sz="2600" b="1" err="1">
                <a:solidFill>
                  <a:srgbClr val="44515F"/>
                </a:solidFill>
              </a:rPr>
              <a:t>System</a:t>
            </a:r>
            <a:r>
              <a:rPr lang="pt-PT" sz="2600" b="1">
                <a:solidFill>
                  <a:srgbClr val="44515F"/>
                </a:solidFill>
              </a:rPr>
              <a:t> for a QKD Network </a:t>
            </a:r>
          </a:p>
        </p:txBody>
      </p:sp>
      <p:sp>
        <p:nvSpPr>
          <p:cNvPr id="3" name="Google Shape;138;p20">
            <a:extLst>
              <a:ext uri="{FF2B5EF4-FFF2-40B4-BE49-F238E27FC236}">
                <a16:creationId xmlns:a16="http://schemas.microsoft.com/office/drawing/2014/main" id="{52DA1729-E1FC-7FD5-341B-DBB3BCC34A20}"/>
              </a:ext>
            </a:extLst>
          </p:cNvPr>
          <p:cNvSpPr/>
          <p:nvPr/>
        </p:nvSpPr>
        <p:spPr>
          <a:xfrm>
            <a:off x="1068925" y="4313163"/>
            <a:ext cx="1933213" cy="300083"/>
          </a:xfrm>
          <a:prstGeom prst="rect">
            <a:avLst/>
          </a:prstGeom>
          <a:noFill/>
          <a:ln>
            <a:noFill/>
          </a:ln>
        </p:spPr>
        <p:txBody>
          <a:bodyPr spcFirstLastPara="1" wrap="square" lIns="68575" tIns="34275" rIns="68575" bIns="34275" anchor="t" anchorCtr="0">
            <a:noAutofit/>
          </a:bodyPr>
          <a:lstStyle/>
          <a:p>
            <a:endParaRPr lang="pt-PT" sz="1500">
              <a:solidFill>
                <a:srgbClr val="05386A"/>
              </a:solidFill>
            </a:endParaRPr>
          </a:p>
        </p:txBody>
      </p:sp>
      <p:sp>
        <p:nvSpPr>
          <p:cNvPr id="4" name="Google Shape;145;p20">
            <a:extLst>
              <a:ext uri="{FF2B5EF4-FFF2-40B4-BE49-F238E27FC236}">
                <a16:creationId xmlns:a16="http://schemas.microsoft.com/office/drawing/2014/main" id="{2613034A-F829-B89D-F3BE-95D92B4C4E09}"/>
              </a:ext>
            </a:extLst>
          </p:cNvPr>
          <p:cNvSpPr txBox="1"/>
          <p:nvPr/>
        </p:nvSpPr>
        <p:spPr>
          <a:xfrm>
            <a:off x="974115" y="1839072"/>
            <a:ext cx="6949062" cy="866294"/>
          </a:xfrm>
          <a:prstGeom prst="rect">
            <a:avLst/>
          </a:prstGeom>
          <a:noFill/>
          <a:ln>
            <a:noFill/>
          </a:ln>
        </p:spPr>
        <p:txBody>
          <a:bodyPr spcFirstLastPara="1" wrap="square" lIns="67500" tIns="67500" rIns="67500" bIns="67500" anchor="t" anchorCtr="0">
            <a:noAutofit/>
          </a:bodyPr>
          <a:lstStyle/>
          <a:p>
            <a:pPr algn="ctr">
              <a:buClr>
                <a:srgbClr val="44515F"/>
              </a:buClr>
              <a:buSzPts val="3300"/>
            </a:pPr>
            <a:r>
              <a:rPr lang="pt-PT" sz="2000" b="1" err="1">
                <a:solidFill>
                  <a:srgbClr val="44515F"/>
                </a:solidFill>
              </a:rPr>
              <a:t>Weekly</a:t>
            </a:r>
            <a:r>
              <a:rPr lang="pt-PT" sz="2000" b="1">
                <a:solidFill>
                  <a:srgbClr val="44515F"/>
                </a:solidFill>
              </a:rPr>
              <a:t> </a:t>
            </a:r>
            <a:r>
              <a:rPr lang="pt-PT" sz="2000" b="1" err="1">
                <a:solidFill>
                  <a:srgbClr val="44515F"/>
                </a:solidFill>
              </a:rPr>
              <a:t>Report</a:t>
            </a:r>
            <a:endParaRPr lang="pt-PT" sz="2000" b="1">
              <a:solidFill>
                <a:srgbClr val="44515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327548" y="109183"/>
            <a:ext cx="8291100" cy="532200"/>
          </a:xfrm>
          <a:prstGeom prst="rect">
            <a:avLst/>
          </a:prstGeom>
        </p:spPr>
        <p:txBody>
          <a:bodyPr spcFirstLastPara="1" wrap="square" lIns="67500" tIns="67500" rIns="67500" bIns="67500" anchor="ctr" anchorCtr="0">
            <a:noAutofit/>
          </a:bodyPr>
          <a:lstStyle/>
          <a:p>
            <a:r>
              <a:rPr lang="pt-PT"/>
              <a:t>General </a:t>
            </a:r>
            <a:r>
              <a:rPr lang="pt-PT" err="1"/>
              <a:t>Architecture</a:t>
            </a:r>
            <a:endParaRPr lang="en-US" err="1"/>
          </a:p>
        </p:txBody>
      </p:sp>
      <p:sp>
        <p:nvSpPr>
          <p:cNvPr id="152" name="Google Shape;152;p21"/>
          <p:cNvSpPr txBox="1">
            <a:spLocks noGrp="1"/>
          </p:cNvSpPr>
          <p:nvPr>
            <p:ph type="body" idx="1"/>
          </p:nvPr>
        </p:nvSpPr>
        <p:spPr>
          <a:xfrm>
            <a:off x="-237" y="778650"/>
            <a:ext cx="9058210" cy="3586200"/>
          </a:xfrm>
          <a:prstGeom prst="rect">
            <a:avLst/>
          </a:prstGeom>
        </p:spPr>
        <p:txBody>
          <a:bodyPr spcFirstLastPara="1" wrap="square" lIns="68575" tIns="68575" rIns="68575" bIns="68575" anchor="t" anchorCtr="0">
            <a:noAutofit/>
          </a:bodyPr>
          <a:lstStyle/>
          <a:p>
            <a:pPr marL="228600" indent="0"/>
            <a:endParaRPr lang="pt-PT">
              <a:solidFill>
                <a:schemeClr val="dk1"/>
              </a:solidFill>
            </a:endParaRPr>
          </a:p>
          <a:p>
            <a:pPr marL="228600" indent="0"/>
            <a:endParaRPr lang="en-US">
              <a:solidFill>
                <a:schemeClr val="tx1"/>
              </a:solidFill>
            </a:endParaRPr>
          </a:p>
          <a:p>
            <a:pPr marL="228600" indent="0"/>
            <a:endParaRPr lang="pt-PT">
              <a:solidFill>
                <a:schemeClr val="tx1"/>
              </a:solidFill>
            </a:endParaRPr>
          </a:p>
        </p:txBody>
      </p:sp>
      <p:pic>
        <p:nvPicPr>
          <p:cNvPr id="2" name="Picture 1">
            <a:extLst>
              <a:ext uri="{FF2B5EF4-FFF2-40B4-BE49-F238E27FC236}">
                <a16:creationId xmlns:a16="http://schemas.microsoft.com/office/drawing/2014/main" id="{6A354810-D650-3F01-4EC9-2F45729BDBE4}"/>
              </a:ext>
            </a:extLst>
          </p:cNvPr>
          <p:cNvPicPr>
            <a:picLocks noChangeAspect="1"/>
          </p:cNvPicPr>
          <p:nvPr/>
        </p:nvPicPr>
        <p:blipFill>
          <a:blip r:embed="rId3"/>
          <a:stretch>
            <a:fillRect/>
          </a:stretch>
        </p:blipFill>
        <p:spPr>
          <a:xfrm>
            <a:off x="2377562" y="1028700"/>
            <a:ext cx="4388876" cy="30861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BD91-E051-F4DF-3C13-482A548DCCE0}"/>
              </a:ext>
            </a:extLst>
          </p:cNvPr>
          <p:cNvSpPr>
            <a:spLocks noGrp="1"/>
          </p:cNvSpPr>
          <p:nvPr>
            <p:ph type="title"/>
          </p:nvPr>
        </p:nvSpPr>
        <p:spPr/>
        <p:txBody>
          <a:bodyPr/>
          <a:lstStyle/>
          <a:p>
            <a:br>
              <a:rPr lang="pt-PT"/>
            </a:br>
            <a:r>
              <a:rPr lang="pt-PT"/>
              <a:t>KMS interface to </a:t>
            </a:r>
            <a:r>
              <a:rPr lang="pt-PT" err="1"/>
              <a:t>the</a:t>
            </a:r>
            <a:r>
              <a:rPr lang="pt-PT"/>
              <a:t> apps – ETSI 004 (pull </a:t>
            </a:r>
            <a:r>
              <a:rPr lang="pt-PT" err="1"/>
              <a:t>mode</a:t>
            </a:r>
            <a:r>
              <a:rPr lang="pt-PT"/>
              <a:t>)</a:t>
            </a:r>
            <a:endParaRPr lang="en-US" b="0"/>
          </a:p>
          <a:p>
            <a:endParaRPr lang="en-US"/>
          </a:p>
        </p:txBody>
      </p:sp>
      <p:sp>
        <p:nvSpPr>
          <p:cNvPr id="3" name="Text Placeholder 2">
            <a:extLst>
              <a:ext uri="{FF2B5EF4-FFF2-40B4-BE49-F238E27FC236}">
                <a16:creationId xmlns:a16="http://schemas.microsoft.com/office/drawing/2014/main" id="{C5F44F98-2CBE-E925-98D4-909870E856C1}"/>
              </a:ext>
            </a:extLst>
          </p:cNvPr>
          <p:cNvSpPr>
            <a:spLocks noGrp="1"/>
          </p:cNvSpPr>
          <p:nvPr>
            <p:ph type="body" idx="1"/>
          </p:nvPr>
        </p:nvSpPr>
        <p:spPr>
          <a:xfrm>
            <a:off x="952011" y="832262"/>
            <a:ext cx="7638063" cy="3586163"/>
          </a:xfrm>
        </p:spPr>
        <p:txBody>
          <a:bodyPr/>
          <a:lstStyle/>
          <a:p>
            <a:r>
              <a:rPr lang="en-US"/>
              <a:t>The interaction between the KMS and the app relies on three requests:</a:t>
            </a:r>
          </a:p>
          <a:p>
            <a:endParaRPr lang="en-US"/>
          </a:p>
          <a:p>
            <a:r>
              <a:rPr lang="en-US" sz="1200" b="1"/>
              <a:t>OPEN_CONNECT</a:t>
            </a:r>
            <a:r>
              <a:rPr lang="en-US" sz="1200"/>
              <a:t>(</a:t>
            </a:r>
            <a:r>
              <a:rPr lang="en-US" sz="1200" i="1"/>
              <a:t>in</a:t>
            </a:r>
            <a:r>
              <a:rPr lang="en-US" sz="1200"/>
              <a:t> source, </a:t>
            </a:r>
            <a:r>
              <a:rPr lang="en-US" sz="1200" i="1"/>
              <a:t>in</a:t>
            </a:r>
            <a:r>
              <a:rPr lang="en-US" sz="1200"/>
              <a:t> destination, </a:t>
            </a:r>
            <a:r>
              <a:rPr lang="en-US" sz="1200" i="1"/>
              <a:t>in</a:t>
            </a:r>
            <a:r>
              <a:rPr lang="en-US" sz="1200"/>
              <a:t> QoS, </a:t>
            </a:r>
            <a:r>
              <a:rPr lang="en-US" sz="1200" i="1" err="1"/>
              <a:t>inout</a:t>
            </a:r>
            <a:r>
              <a:rPr lang="en-US" sz="1200"/>
              <a:t> </a:t>
            </a:r>
            <a:r>
              <a:rPr lang="en-US" sz="1200" err="1"/>
              <a:t>Key_stream_ID</a:t>
            </a:r>
            <a:r>
              <a:rPr lang="en-US" sz="1200"/>
              <a:t>, </a:t>
            </a:r>
            <a:r>
              <a:rPr lang="en-US" sz="1200" i="1"/>
              <a:t>out</a:t>
            </a:r>
            <a:r>
              <a:rPr lang="en-US" sz="1200"/>
              <a:t> status)</a:t>
            </a:r>
          </a:p>
          <a:p>
            <a:pPr algn="just"/>
            <a:r>
              <a:rPr lang="en-US" sz="1100"/>
              <a:t>     Is made by an app to create a key stream with the characteristics specified in the QoS field. A Key Stream Id (KSID) and a status value are returned. If the OPEN_CONNECT request is made with a value in the </a:t>
            </a:r>
            <a:r>
              <a:rPr lang="en-US" sz="1100" err="1"/>
              <a:t>Key_stream_ID</a:t>
            </a:r>
            <a:r>
              <a:rPr lang="en-US" sz="1100"/>
              <a:t> field, it connects to an existing Key Stream instead of creating a new one.     </a:t>
            </a:r>
          </a:p>
          <a:p>
            <a:pPr algn="just"/>
            <a:endParaRPr lang="en-US" sz="1100"/>
          </a:p>
          <a:p>
            <a:pPr algn="just"/>
            <a:r>
              <a:rPr lang="en-US" sz="1200" b="1"/>
              <a:t>GET_KEY</a:t>
            </a:r>
            <a:r>
              <a:rPr lang="en-US" sz="1200"/>
              <a:t>(</a:t>
            </a:r>
            <a:r>
              <a:rPr lang="en-US" sz="1200" i="1"/>
              <a:t>in</a:t>
            </a:r>
            <a:r>
              <a:rPr lang="en-US" sz="1200"/>
              <a:t> </a:t>
            </a:r>
            <a:r>
              <a:rPr lang="en-US" sz="1200" err="1"/>
              <a:t>Key_stream_ID</a:t>
            </a:r>
            <a:r>
              <a:rPr lang="en-US" sz="1200"/>
              <a:t>, </a:t>
            </a:r>
            <a:r>
              <a:rPr lang="en-US" sz="1200" i="1" err="1"/>
              <a:t>inout</a:t>
            </a:r>
            <a:r>
              <a:rPr lang="en-US" sz="1200"/>
              <a:t> index, </a:t>
            </a:r>
            <a:r>
              <a:rPr lang="en-US" sz="1200" i="1"/>
              <a:t>out</a:t>
            </a:r>
            <a:r>
              <a:rPr lang="en-US" sz="1200"/>
              <a:t> </a:t>
            </a:r>
            <a:r>
              <a:rPr lang="en-US" sz="1200" err="1"/>
              <a:t>Key_buffer</a:t>
            </a:r>
            <a:r>
              <a:rPr lang="en-US" sz="1200"/>
              <a:t>, </a:t>
            </a:r>
            <a:r>
              <a:rPr lang="en-US" sz="1200" i="1" u="sng" err="1"/>
              <a:t>inout</a:t>
            </a:r>
            <a:r>
              <a:rPr lang="en-US" sz="1200" u="sng"/>
              <a:t> Metadata</a:t>
            </a:r>
            <a:r>
              <a:rPr lang="en-US" sz="1200"/>
              <a:t>, </a:t>
            </a:r>
            <a:r>
              <a:rPr lang="en-US" sz="1200" i="1"/>
              <a:t>out</a:t>
            </a:r>
            <a:r>
              <a:rPr lang="en-US" sz="1200"/>
              <a:t> status)</a:t>
            </a:r>
          </a:p>
          <a:p>
            <a:r>
              <a:rPr lang="en-US"/>
              <a:t>     </a:t>
            </a:r>
            <a:r>
              <a:rPr lang="en-US" sz="1100"/>
              <a:t>Is used by the apps to retrieve keys. It can be made with or without an index. With a given index, the KMS will return the key, if exists, with that index. Otherwise, it returns the oldest key that was created by its peer but not retrieved yet, if there is no keys to be return, a new one will be created and returned alongside with its index.</a:t>
            </a:r>
          </a:p>
          <a:p>
            <a:endParaRPr lang="en-US"/>
          </a:p>
          <a:p>
            <a:r>
              <a:rPr lang="en-US" sz="1200" b="1"/>
              <a:t>CLOSE</a:t>
            </a:r>
            <a:r>
              <a:rPr lang="en-US" sz="1200"/>
              <a:t>(</a:t>
            </a:r>
            <a:r>
              <a:rPr lang="en-US" sz="1200" i="1"/>
              <a:t>in</a:t>
            </a:r>
            <a:r>
              <a:rPr lang="en-US" sz="1200"/>
              <a:t> </a:t>
            </a:r>
            <a:r>
              <a:rPr lang="en-US" sz="1200" err="1"/>
              <a:t>Key_stream_ID</a:t>
            </a:r>
            <a:r>
              <a:rPr lang="en-US" sz="1200"/>
              <a:t>, </a:t>
            </a:r>
            <a:r>
              <a:rPr lang="en-US" sz="1200" i="1"/>
              <a:t>out</a:t>
            </a:r>
            <a:r>
              <a:rPr lang="en-US" sz="1200"/>
              <a:t> status)</a:t>
            </a:r>
          </a:p>
          <a:p>
            <a:r>
              <a:rPr lang="en-US" sz="1100"/>
              <a:t>      Is used to terminate a Key Stream connection. The peer still can retrieve already created and unexpired keys.</a:t>
            </a:r>
            <a:endParaRPr lang="en-US"/>
          </a:p>
        </p:txBody>
      </p:sp>
    </p:spTree>
    <p:extLst>
      <p:ext uri="{BB962C8B-B14F-4D97-AF65-F5344CB8AC3E}">
        <p14:creationId xmlns:p14="http://schemas.microsoft.com/office/powerpoint/2010/main" val="234467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BD91-E051-F4DF-3C13-482A548DCCE0}"/>
              </a:ext>
            </a:extLst>
          </p:cNvPr>
          <p:cNvSpPr>
            <a:spLocks noGrp="1"/>
          </p:cNvSpPr>
          <p:nvPr>
            <p:ph type="title"/>
          </p:nvPr>
        </p:nvSpPr>
        <p:spPr/>
        <p:txBody>
          <a:bodyPr/>
          <a:lstStyle/>
          <a:p>
            <a:br>
              <a:rPr lang="pt-PT"/>
            </a:br>
            <a:r>
              <a:rPr lang="pt-PT"/>
              <a:t>KMS interface to </a:t>
            </a:r>
            <a:r>
              <a:rPr lang="pt-PT" err="1"/>
              <a:t>the</a:t>
            </a:r>
            <a:r>
              <a:rPr lang="pt-PT"/>
              <a:t> </a:t>
            </a:r>
            <a:r>
              <a:rPr lang="pt-PT" err="1"/>
              <a:t>physical</a:t>
            </a:r>
            <a:r>
              <a:rPr lang="pt-PT"/>
              <a:t> </a:t>
            </a:r>
            <a:r>
              <a:rPr lang="pt-PT" err="1"/>
              <a:t>layer</a:t>
            </a:r>
            <a:r>
              <a:rPr lang="pt-PT"/>
              <a:t> – ETSI 004 (</a:t>
            </a:r>
            <a:r>
              <a:rPr lang="pt-PT" err="1"/>
              <a:t>push</a:t>
            </a:r>
            <a:r>
              <a:rPr lang="pt-PT"/>
              <a:t> </a:t>
            </a:r>
            <a:r>
              <a:rPr lang="pt-PT" err="1"/>
              <a:t>mode</a:t>
            </a:r>
            <a:r>
              <a:rPr lang="pt-PT"/>
              <a:t>)</a:t>
            </a:r>
          </a:p>
          <a:p>
            <a:endParaRPr lang="en-US"/>
          </a:p>
        </p:txBody>
      </p:sp>
      <p:sp>
        <p:nvSpPr>
          <p:cNvPr id="3" name="Text Placeholder 2">
            <a:extLst>
              <a:ext uri="{FF2B5EF4-FFF2-40B4-BE49-F238E27FC236}">
                <a16:creationId xmlns:a16="http://schemas.microsoft.com/office/drawing/2014/main" id="{C5F44F98-2CBE-E925-98D4-909870E856C1}"/>
              </a:ext>
            </a:extLst>
          </p:cNvPr>
          <p:cNvSpPr>
            <a:spLocks noGrp="1"/>
          </p:cNvSpPr>
          <p:nvPr>
            <p:ph type="body" idx="1"/>
          </p:nvPr>
        </p:nvSpPr>
        <p:spPr>
          <a:xfrm>
            <a:off x="575834" y="774389"/>
            <a:ext cx="7638063" cy="3586163"/>
          </a:xfrm>
        </p:spPr>
        <p:txBody>
          <a:bodyPr/>
          <a:lstStyle/>
          <a:p>
            <a:pPr marL="603250" lvl="1" indent="0">
              <a:buNone/>
            </a:pPr>
            <a:endParaRPr lang="en-US"/>
          </a:p>
          <a:p>
            <a:pPr marL="603250" lvl="1" indent="0">
              <a:buNone/>
            </a:pPr>
            <a:r>
              <a:rPr lang="en-US"/>
              <a:t>The KMS is always receiving keys without making individual requests for each one. The interface between the KMS and the physical layer is basically the same as the one provided by the KMS for the applications to use but now the KMS will act like an application requesting key material.</a:t>
            </a:r>
          </a:p>
          <a:p>
            <a:pPr marL="603250" lvl="1" indent="0">
              <a:buNone/>
            </a:pPr>
            <a:endParaRPr lang="en-US"/>
          </a:p>
          <a:p>
            <a:pPr marL="603250" lvl="1" indent="0">
              <a:buNone/>
            </a:pPr>
            <a:endParaRPr lang="en-US"/>
          </a:p>
          <a:p>
            <a:pPr marL="603250" lvl="1" indent="0">
              <a:buNone/>
            </a:pPr>
            <a:r>
              <a:rPr lang="en-US"/>
              <a:t>The KMS will start by making an </a:t>
            </a:r>
            <a:r>
              <a:rPr lang="en-US" b="1"/>
              <a:t>OPEN_CONNECT</a:t>
            </a:r>
            <a:r>
              <a:rPr lang="en-US"/>
              <a:t> request to create a connection to the physical layer. Then does one </a:t>
            </a:r>
            <a:r>
              <a:rPr lang="en-US" b="1"/>
              <a:t>GET_KEY</a:t>
            </a:r>
            <a:r>
              <a:rPr lang="en-US"/>
              <a:t> request and from that moment forward it will receive key material with the characteristics and pace specified in the QoS field until it makes a </a:t>
            </a:r>
            <a:r>
              <a:rPr lang="en-US" b="1"/>
              <a:t>CLOSE</a:t>
            </a:r>
            <a:r>
              <a:rPr lang="en-US"/>
              <a:t> request to terminate the key stream. </a:t>
            </a:r>
          </a:p>
        </p:txBody>
      </p:sp>
    </p:spTree>
    <p:extLst>
      <p:ext uri="{BB962C8B-B14F-4D97-AF65-F5344CB8AC3E}">
        <p14:creationId xmlns:p14="http://schemas.microsoft.com/office/powerpoint/2010/main" val="1335139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BD91-E051-F4DF-3C13-482A548DCCE0}"/>
              </a:ext>
            </a:extLst>
          </p:cNvPr>
          <p:cNvSpPr>
            <a:spLocks noGrp="1"/>
          </p:cNvSpPr>
          <p:nvPr>
            <p:ph type="title"/>
          </p:nvPr>
        </p:nvSpPr>
        <p:spPr/>
        <p:txBody>
          <a:bodyPr/>
          <a:lstStyle/>
          <a:p>
            <a:br>
              <a:rPr lang="pt-PT"/>
            </a:br>
            <a:r>
              <a:rPr lang="pt-PT"/>
              <a:t>QOS </a:t>
            </a:r>
            <a:r>
              <a:rPr lang="pt-PT" err="1"/>
              <a:t>parameters</a:t>
            </a:r>
            <a:r>
              <a:rPr lang="pt-PT"/>
              <a:t> </a:t>
            </a:r>
            <a:endParaRPr lang="en-US"/>
          </a:p>
          <a:p>
            <a:endParaRPr lang="en-US"/>
          </a:p>
        </p:txBody>
      </p:sp>
      <p:sp>
        <p:nvSpPr>
          <p:cNvPr id="3" name="Text Placeholder 2">
            <a:extLst>
              <a:ext uri="{FF2B5EF4-FFF2-40B4-BE49-F238E27FC236}">
                <a16:creationId xmlns:a16="http://schemas.microsoft.com/office/drawing/2014/main" id="{C5F44F98-2CBE-E925-98D4-909870E856C1}"/>
              </a:ext>
            </a:extLst>
          </p:cNvPr>
          <p:cNvSpPr>
            <a:spLocks noGrp="1"/>
          </p:cNvSpPr>
          <p:nvPr>
            <p:ph type="body" idx="1"/>
          </p:nvPr>
        </p:nvSpPr>
        <p:spPr>
          <a:xfrm>
            <a:off x="952011" y="832262"/>
            <a:ext cx="7638063" cy="3586163"/>
          </a:xfrm>
        </p:spPr>
        <p:txBody>
          <a:bodyPr/>
          <a:lstStyle/>
          <a:p>
            <a:pPr marL="514350" indent="-285750">
              <a:lnSpc>
                <a:spcPct val="100000"/>
              </a:lnSpc>
              <a:buChar char="•"/>
            </a:pPr>
            <a:r>
              <a:rPr lang="en-US" b="1" err="1"/>
              <a:t>Key_type</a:t>
            </a:r>
            <a:r>
              <a:rPr lang="en-US" b="1"/>
              <a:t>:</a:t>
            </a:r>
            <a:r>
              <a:rPr lang="en-US"/>
              <a:t> key type for the key stream (not approved yet).</a:t>
            </a:r>
          </a:p>
          <a:p>
            <a:pPr marL="514350" indent="-285750">
              <a:lnSpc>
                <a:spcPct val="100000"/>
              </a:lnSpc>
              <a:buChar char="•"/>
            </a:pPr>
            <a:endParaRPr lang="en-US"/>
          </a:p>
          <a:p>
            <a:pPr marL="514350" indent="-285750">
              <a:lnSpc>
                <a:spcPct val="100000"/>
              </a:lnSpc>
              <a:buChar char="•"/>
            </a:pPr>
            <a:r>
              <a:rPr lang="en-US" b="1" err="1"/>
              <a:t>Key_chunk_size</a:t>
            </a:r>
            <a:r>
              <a:rPr lang="en-US" b="1"/>
              <a:t>:</a:t>
            </a:r>
            <a:r>
              <a:rPr lang="en-US"/>
              <a:t> Length of the key buffer requested by the application (uint32_t).</a:t>
            </a:r>
          </a:p>
          <a:p>
            <a:pPr marL="514350" indent="-285750">
              <a:lnSpc>
                <a:spcPct val="100000"/>
              </a:lnSpc>
              <a:buChar char="•"/>
            </a:pPr>
            <a:endParaRPr lang="en-US"/>
          </a:p>
          <a:p>
            <a:pPr marL="514350" indent="-285750">
              <a:lnSpc>
                <a:spcPct val="100000"/>
              </a:lnSpc>
              <a:buChar char="•"/>
            </a:pPr>
            <a:r>
              <a:rPr lang="en-US" b="1" err="1"/>
              <a:t>Max_bps</a:t>
            </a:r>
            <a:r>
              <a:rPr lang="en-US"/>
              <a:t>: Maximum key rate requested in bits per second (uint32_t).</a:t>
            </a:r>
          </a:p>
          <a:p>
            <a:pPr marL="514350" indent="-285750">
              <a:lnSpc>
                <a:spcPct val="100000"/>
              </a:lnSpc>
              <a:buChar char="•"/>
            </a:pPr>
            <a:endParaRPr lang="en-US"/>
          </a:p>
          <a:p>
            <a:pPr marL="514350" indent="-285750">
              <a:lnSpc>
                <a:spcPct val="100000"/>
              </a:lnSpc>
              <a:buChar char="•"/>
            </a:pPr>
            <a:r>
              <a:rPr lang="en-US" b="1" err="1"/>
              <a:t>Min_bps</a:t>
            </a:r>
            <a:r>
              <a:rPr lang="en-US" b="1"/>
              <a:t>:</a:t>
            </a:r>
            <a:r>
              <a:rPr lang="en-US"/>
              <a:t> Minimum key rate requested in bits per second (uint32_t).</a:t>
            </a:r>
          </a:p>
          <a:p>
            <a:pPr marL="514350" indent="-285750">
              <a:lnSpc>
                <a:spcPct val="100000"/>
              </a:lnSpc>
              <a:buChar char="•"/>
            </a:pPr>
            <a:endParaRPr lang="en-US"/>
          </a:p>
          <a:p>
            <a:pPr marL="514350" indent="-285750">
              <a:lnSpc>
                <a:spcPct val="100000"/>
              </a:lnSpc>
              <a:buChar char="•"/>
            </a:pPr>
            <a:r>
              <a:rPr lang="en-US" b="1"/>
              <a:t>Jitter:</a:t>
            </a:r>
            <a:r>
              <a:rPr lang="en-US"/>
              <a:t> Maximum expected deviation, in bps, for key delivery (uint32_t).</a:t>
            </a:r>
          </a:p>
          <a:p>
            <a:pPr marL="514350" indent="-285750">
              <a:lnSpc>
                <a:spcPct val="100000"/>
              </a:lnSpc>
              <a:buChar char="•"/>
            </a:pPr>
            <a:endParaRPr lang="en-US"/>
          </a:p>
          <a:p>
            <a:pPr marL="514350" indent="-285750">
              <a:lnSpc>
                <a:spcPct val="100000"/>
              </a:lnSpc>
              <a:buChar char="•"/>
            </a:pPr>
            <a:r>
              <a:rPr lang="en-US" b="1"/>
              <a:t>Timeout:</a:t>
            </a:r>
            <a:r>
              <a:rPr lang="en-US"/>
              <a:t> Time, in msec, after which the all will be aborted, returning an error.</a:t>
            </a:r>
          </a:p>
          <a:p>
            <a:pPr marL="514350" indent="-285750">
              <a:lnSpc>
                <a:spcPct val="100000"/>
              </a:lnSpc>
              <a:buChar char="•"/>
            </a:pPr>
            <a:endParaRPr lang="en-US"/>
          </a:p>
          <a:p>
            <a:pPr marL="514350" indent="-285750">
              <a:lnSpc>
                <a:spcPct val="100000"/>
              </a:lnSpc>
              <a:buChar char="•"/>
            </a:pPr>
            <a:r>
              <a:rPr lang="en-US" b="1"/>
              <a:t>TTL:</a:t>
            </a:r>
            <a:r>
              <a:rPr lang="en-US"/>
              <a:t> Time after which the keys corresponding to this </a:t>
            </a:r>
            <a:r>
              <a:rPr lang="en-US" err="1"/>
              <a:t>Key_stream_ID</a:t>
            </a:r>
            <a:r>
              <a:rPr lang="en-US"/>
              <a:t> shall be erased(uint32_t).</a:t>
            </a:r>
          </a:p>
          <a:p>
            <a:pPr marL="514350" indent="-285750">
              <a:lnSpc>
                <a:spcPct val="100000"/>
              </a:lnSpc>
              <a:buChar char="•"/>
            </a:pPr>
            <a:endParaRPr lang="en-US"/>
          </a:p>
          <a:p>
            <a:pPr marL="514350" indent="-285750">
              <a:lnSpc>
                <a:spcPct val="100000"/>
              </a:lnSpc>
              <a:buChar char="•"/>
            </a:pPr>
            <a:r>
              <a:rPr lang="en-US" b="1"/>
              <a:t>Metadata </a:t>
            </a:r>
            <a:r>
              <a:rPr lang="en-US" b="1" err="1"/>
              <a:t>mimetype</a:t>
            </a:r>
            <a:r>
              <a:rPr lang="en-US" b="1"/>
              <a:t>:</a:t>
            </a:r>
            <a:r>
              <a:rPr lang="en-US"/>
              <a:t> Field that defines the format of the metadata on each subsequent GET_KEY call.</a:t>
            </a:r>
          </a:p>
        </p:txBody>
      </p:sp>
    </p:spTree>
    <p:extLst>
      <p:ext uri="{BB962C8B-B14F-4D97-AF65-F5344CB8AC3E}">
        <p14:creationId xmlns:p14="http://schemas.microsoft.com/office/powerpoint/2010/main" val="652928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BD91-E051-F4DF-3C13-482A548DCCE0}"/>
              </a:ext>
            </a:extLst>
          </p:cNvPr>
          <p:cNvSpPr>
            <a:spLocks noGrp="1"/>
          </p:cNvSpPr>
          <p:nvPr>
            <p:ph type="title"/>
          </p:nvPr>
        </p:nvSpPr>
        <p:spPr/>
        <p:txBody>
          <a:bodyPr/>
          <a:lstStyle/>
          <a:p>
            <a:br>
              <a:rPr lang="pt-PT"/>
            </a:br>
            <a:r>
              <a:rPr lang="pt-PT" err="1"/>
              <a:t>Messages</a:t>
            </a:r>
            <a:r>
              <a:rPr lang="pt-PT"/>
              <a:t> </a:t>
            </a:r>
            <a:r>
              <a:rPr lang="pt-PT" err="1"/>
              <a:t>Exchanged</a:t>
            </a:r>
          </a:p>
          <a:p>
            <a:endParaRPr lang="en-US"/>
          </a:p>
        </p:txBody>
      </p:sp>
      <p:pic>
        <p:nvPicPr>
          <p:cNvPr id="7" name="Picture 6" descr="A screenshot of a computer screen&#10;&#10;Description automatically generated">
            <a:extLst>
              <a:ext uri="{FF2B5EF4-FFF2-40B4-BE49-F238E27FC236}">
                <a16:creationId xmlns:a16="http://schemas.microsoft.com/office/drawing/2014/main" id="{098B0D2E-A267-561D-9E29-C881B9BC3141}"/>
              </a:ext>
            </a:extLst>
          </p:cNvPr>
          <p:cNvPicPr>
            <a:picLocks noChangeAspect="1"/>
          </p:cNvPicPr>
          <p:nvPr/>
        </p:nvPicPr>
        <p:blipFill>
          <a:blip r:embed="rId2"/>
          <a:stretch>
            <a:fillRect/>
          </a:stretch>
        </p:blipFill>
        <p:spPr>
          <a:xfrm>
            <a:off x="35897" y="925393"/>
            <a:ext cx="9072206" cy="3297435"/>
          </a:xfrm>
          <a:prstGeom prst="rect">
            <a:avLst/>
          </a:prstGeom>
        </p:spPr>
      </p:pic>
    </p:spTree>
    <p:extLst>
      <p:ext uri="{BB962C8B-B14F-4D97-AF65-F5344CB8AC3E}">
        <p14:creationId xmlns:p14="http://schemas.microsoft.com/office/powerpoint/2010/main" val="2373253325"/>
      </p:ext>
    </p:extLst>
  </p:cSld>
  <p:clrMapOvr>
    <a:masterClrMapping/>
  </p:clrMapOvr>
</p:sld>
</file>

<file path=ppt/theme/theme1.xml><?xml version="1.0" encoding="utf-8"?>
<a:theme xmlns:a="http://schemas.openxmlformats.org/drawingml/2006/main" name="link 2001">
  <a:themeElements>
    <a:clrScheme name="IT-COLORS">
      <a:dk1>
        <a:srgbClr val="14191C"/>
      </a:dk1>
      <a:lt1>
        <a:srgbClr val="FFFFFF"/>
      </a:lt1>
      <a:dk2>
        <a:srgbClr val="201B3A"/>
      </a:dk2>
      <a:lt2>
        <a:srgbClr val="F5F3EE"/>
      </a:lt2>
      <a:accent1>
        <a:srgbClr val="074B8E"/>
      </a:accent1>
      <a:accent2>
        <a:srgbClr val="6E8BC5"/>
      </a:accent2>
      <a:accent3>
        <a:srgbClr val="455D9D"/>
      </a:accent3>
      <a:accent4>
        <a:srgbClr val="6A1236"/>
      </a:accent4>
      <a:accent5>
        <a:srgbClr val="310E2E"/>
      </a:accent5>
      <a:accent6>
        <a:srgbClr val="CE193F"/>
      </a:accent6>
      <a:hlink>
        <a:srgbClr val="9E9E9E"/>
      </a:hlink>
      <a:folHlink>
        <a:srgbClr val="9E94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fad517c4-ad21-48db-8d87-673b4dbf478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8E0AD84E835BE41814B3CC46BD5AF36" ma:contentTypeVersion="11" ma:contentTypeDescription="Create a new document." ma:contentTypeScope="" ma:versionID="0b1757bbef07573fe149f4ad51c7e19d">
  <xsd:schema xmlns:xsd="http://www.w3.org/2001/XMLSchema" xmlns:xs="http://www.w3.org/2001/XMLSchema" xmlns:p="http://schemas.microsoft.com/office/2006/metadata/properties" xmlns:ns3="fad517c4-ad21-48db-8d87-673b4dbf478e" targetNamespace="http://schemas.microsoft.com/office/2006/metadata/properties" ma:root="true" ma:fieldsID="12909495663e45d066626fa06dfd4f33" ns3:_="">
    <xsd:import namespace="fad517c4-ad21-48db-8d87-673b4dbf478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GenerationTime" minOccurs="0"/>
                <xsd:element ref="ns3:MediaServiceEventHashCode" minOccurs="0"/>
                <xsd:element ref="ns3:MediaServiceOCR" minOccurs="0"/>
                <xsd:element ref="ns3:MediaServiceLocation"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d517c4-ad21-48db-8d87-673b4dbf47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_activity" ma:index="18"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246EF9-C2FA-4726-8DEF-4E2DDFE5CCCD}">
  <ds:schemaRefs>
    <ds:schemaRef ds:uri="http://schemas.microsoft.com/sharepoint/v3/contenttype/forms"/>
  </ds:schemaRefs>
</ds:datastoreItem>
</file>

<file path=customXml/itemProps2.xml><?xml version="1.0" encoding="utf-8"?>
<ds:datastoreItem xmlns:ds="http://schemas.openxmlformats.org/officeDocument/2006/customXml" ds:itemID="{9701D862-7D4E-4DA5-B058-6E77E3218153}">
  <ds:schemaRefs>
    <ds:schemaRef ds:uri="fad517c4-ad21-48db-8d87-673b4dbf478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ECAC084-370E-4C5F-B9C6-B91F94BACAE6}">
  <ds:schemaRefs>
    <ds:schemaRef ds:uri="fad517c4-ad21-48db-8d87-673b4dbf47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6</Slides>
  <Notes>2</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link 2001</vt:lpstr>
      <vt:lpstr>PowerPoint Presentation</vt:lpstr>
      <vt:lpstr>General Architecture</vt:lpstr>
      <vt:lpstr> KMS interface to the apps – ETSI 004 (pull mode) </vt:lpstr>
      <vt:lpstr> KMS interface to the physical layer – ETSI 004 (push mode) </vt:lpstr>
      <vt:lpstr> QOS parameters  </vt:lpstr>
      <vt:lpstr> Messages Exchanged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revision>3</cp:revision>
  <dcterms:modified xsi:type="dcterms:W3CDTF">2023-12-06T22:53:02Z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0x010100E8E0AD84E835BE41814B3CC46BD5AF36</vt:lpwstr>
  </property>
</Properties>
</file>