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4"/>
  </p:sldMasterIdLst>
  <p:notesMasterIdLst>
    <p:notesMasterId r:id="rId9"/>
  </p:notesMasterIdLst>
  <p:sldIdLst>
    <p:sldId id="256" r:id="rId5"/>
    <p:sldId id="257" r:id="rId6"/>
    <p:sldId id="259" r:id="rId7"/>
    <p:sldId id="258" r:id="rId8"/>
  </p:sldIdLst>
  <p:sldSz cx="9144000" cy="5143500" type="screen16x9"/>
  <p:notesSz cx="6858000" cy="9144000"/>
  <p:embeddedFontLst>
    <p:embeddedFont>
      <p:font typeface="Book Antiqua" panose="02040602050305030304" pitchFamily="18"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406B3E-0629-16ED-C8B4-4C533616D693}" v="12" dt="2024-05-07T00:00:44.209"/>
    <p1510:client id="{1D0EA25C-9FFB-9715-9742-A3D57E01C113}" v="16" dt="2024-05-07T00:19:14.566"/>
    <p1510:client id="{9B7D17B8-6D91-8CC8-56AD-FF1FB388D0AC}" v="151" dt="2024-05-07T00:45:55.7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4.fntdata"/><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font" Target="fonts/font2.fntdata"/><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2a8e1ff9fa_2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5" name="Google Shape;135;g22a8e1ff9fa_2_8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a:p>
            <a:pPr marL="0" lvl="0" indent="0" algn="l" rtl="0">
              <a:spcBef>
                <a:spcPts val="40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a:latin typeface="Calibri"/>
                <a:ea typeface="Calibri"/>
                <a:cs typeface="Calibri"/>
              </a:rPr>
              <a:t>The message between KMS to sync the new keys that will be provided to the applications need to have the North Key Stream ID (session between KMS and APP), the index of the key material received that will be used and an hash.</a:t>
            </a:r>
          </a:p>
        </p:txBody>
      </p:sp>
    </p:spTree>
    <p:extLst>
      <p:ext uri="{BB962C8B-B14F-4D97-AF65-F5344CB8AC3E}">
        <p14:creationId xmlns:p14="http://schemas.microsoft.com/office/powerpoint/2010/main" val="3686401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a:latin typeface="Calibri"/>
                <a:ea typeface="Calibri"/>
                <a:cs typeface="Calibri"/>
              </a:rPr>
              <a:t>The mapping between ETSI004 and ETSI014 is done like in the table below, but we are not sure how we can do it.</a:t>
            </a:r>
          </a:p>
          <a:p>
            <a:pPr>
              <a:buNone/>
            </a:pPr>
            <a:endParaRPr lang="en-US" dirty="0">
              <a:latin typeface="Calibri"/>
              <a:ea typeface="Calibri"/>
              <a:cs typeface="Calibri"/>
            </a:endParaRPr>
          </a:p>
        </p:txBody>
      </p:sp>
    </p:spTree>
    <p:extLst>
      <p:ext uri="{BB962C8B-B14F-4D97-AF65-F5344CB8AC3E}">
        <p14:creationId xmlns:p14="http://schemas.microsoft.com/office/powerpoint/2010/main" val="22526819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efault">
  <p:cSld name="Default">
    <p:spTree>
      <p:nvGrpSpPr>
        <p:cNvPr id="1" name="Shape 58"/>
        <p:cNvGrpSpPr/>
        <p:nvPr/>
      </p:nvGrpSpPr>
      <p:grpSpPr>
        <a:xfrm>
          <a:off x="0" y="0"/>
          <a:ext cx="0" cy="0"/>
          <a:chOff x="0" y="0"/>
          <a:chExt cx="0" cy="0"/>
        </a:xfrm>
      </p:grpSpPr>
      <p:pic>
        <p:nvPicPr>
          <p:cNvPr id="59" name="Google Shape;59;p14"/>
          <p:cNvPicPr preferRelativeResize="0"/>
          <p:nvPr/>
        </p:nvPicPr>
        <p:blipFill rotWithShape="1">
          <a:blip r:embed="rId2">
            <a:alphaModFix/>
          </a:blip>
          <a:srcRect t="1" b="68894"/>
          <a:stretch/>
        </p:blipFill>
        <p:spPr>
          <a:xfrm>
            <a:off x="1" y="3278663"/>
            <a:ext cx="9144009" cy="1864841"/>
          </a:xfrm>
          <a:prstGeom prst="rect">
            <a:avLst/>
          </a:prstGeom>
          <a:noFill/>
          <a:ln>
            <a:noFill/>
          </a:ln>
        </p:spPr>
      </p:pic>
      <p:pic>
        <p:nvPicPr>
          <p:cNvPr id="60" name="Google Shape;60;p14" descr="IT_base_5.png"/>
          <p:cNvPicPr preferRelativeResize="0"/>
          <p:nvPr/>
        </p:nvPicPr>
        <p:blipFill rotWithShape="1">
          <a:blip r:embed="rId3">
            <a:alphaModFix/>
          </a:blip>
          <a:srcRect/>
          <a:stretch/>
        </p:blipFill>
        <p:spPr>
          <a:xfrm>
            <a:off x="149789" y="1605205"/>
            <a:ext cx="641748" cy="63095"/>
          </a:xfrm>
          <a:prstGeom prst="rect">
            <a:avLst/>
          </a:prstGeom>
          <a:noFill/>
          <a:ln>
            <a:noFill/>
          </a:ln>
        </p:spPr>
      </p:pic>
      <p:pic>
        <p:nvPicPr>
          <p:cNvPr id="61" name="Google Shape;61;p14"/>
          <p:cNvPicPr preferRelativeResize="0"/>
          <p:nvPr/>
        </p:nvPicPr>
        <p:blipFill rotWithShape="1">
          <a:blip r:embed="rId4">
            <a:alphaModFix/>
          </a:blip>
          <a:srcRect/>
          <a:stretch/>
        </p:blipFill>
        <p:spPr>
          <a:xfrm>
            <a:off x="66420" y="1793537"/>
            <a:ext cx="854806" cy="2798666"/>
          </a:xfrm>
          <a:prstGeom prst="rect">
            <a:avLst/>
          </a:prstGeom>
          <a:noFill/>
          <a:ln>
            <a:noFill/>
          </a:ln>
        </p:spPr>
      </p:pic>
      <p:sp>
        <p:nvSpPr>
          <p:cNvPr id="62" name="Google Shape;62;p14"/>
          <p:cNvSpPr txBox="1">
            <a:spLocks noGrp="1"/>
          </p:cNvSpPr>
          <p:nvPr>
            <p:ph type="sldNum" idx="12"/>
          </p:nvPr>
        </p:nvSpPr>
        <p:spPr>
          <a:xfrm>
            <a:off x="8693631" y="4827200"/>
            <a:ext cx="244266" cy="242372"/>
          </a:xfrm>
          <a:prstGeom prst="rect">
            <a:avLst/>
          </a:prstGeom>
          <a:noFill/>
          <a:ln>
            <a:noFill/>
          </a:ln>
        </p:spPr>
        <p:txBody>
          <a:bodyPr spcFirstLastPara="1" wrap="square" lIns="68575" tIns="68575" rIns="68575" bIns="68575" anchor="t" anchorCtr="0">
            <a:spAutoFit/>
          </a:bodyPr>
          <a:lstStyle>
            <a:lvl1pPr marL="0" lvl="0"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1pPr>
            <a:lvl2pPr marL="0" lvl="1"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2pPr>
            <a:lvl3pPr marL="0" lvl="2"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3pPr>
            <a:lvl4pPr marL="0" lvl="3"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4pPr>
            <a:lvl5pPr marL="0" lvl="4"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5pPr>
            <a:lvl6pPr marL="0" lvl="5"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6pPr>
            <a:lvl7pPr marL="0" lvl="6"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7pPr>
            <a:lvl8pPr marL="0" lvl="7"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8pPr>
            <a:lvl9pPr marL="0" lvl="8"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PT"/>
              <a:t>‹#›</a:t>
            </a:fld>
            <a:endParaRPr/>
          </a:p>
        </p:txBody>
      </p:sp>
      <p:pic>
        <p:nvPicPr>
          <p:cNvPr id="63" name="Google Shape;63;p14"/>
          <p:cNvPicPr preferRelativeResize="0"/>
          <p:nvPr/>
        </p:nvPicPr>
        <p:blipFill rotWithShape="1">
          <a:blip r:embed="rId5">
            <a:alphaModFix/>
          </a:blip>
          <a:srcRect/>
          <a:stretch/>
        </p:blipFill>
        <p:spPr>
          <a:xfrm>
            <a:off x="5666476" y="3116496"/>
            <a:ext cx="3066307" cy="755308"/>
          </a:xfrm>
          <a:prstGeom prst="rect">
            <a:avLst/>
          </a:prstGeom>
          <a:noFill/>
          <a:ln>
            <a:noFill/>
          </a:ln>
        </p:spPr>
      </p:pic>
      <p:sp>
        <p:nvSpPr>
          <p:cNvPr id="64" name="Google Shape;64;p14"/>
          <p:cNvSpPr txBox="1">
            <a:spLocks noGrp="1"/>
          </p:cNvSpPr>
          <p:nvPr>
            <p:ph type="title"/>
          </p:nvPr>
        </p:nvSpPr>
        <p:spPr>
          <a:xfrm>
            <a:off x="1692323" y="388965"/>
            <a:ext cx="6594259" cy="1206181"/>
          </a:xfrm>
          <a:prstGeom prst="rect">
            <a:avLst/>
          </a:prstGeom>
          <a:noFill/>
          <a:ln>
            <a:noFill/>
          </a:ln>
        </p:spPr>
        <p:txBody>
          <a:bodyPr spcFirstLastPara="1" wrap="square" lIns="67500" tIns="67500" rIns="67500" bIns="67500" anchor="b" anchorCtr="0">
            <a:noAutofit/>
          </a:bodyPr>
          <a:lstStyle>
            <a:lvl1pPr lvl="0" algn="l">
              <a:lnSpc>
                <a:spcPct val="100000"/>
              </a:lnSpc>
              <a:spcBef>
                <a:spcPts val="0"/>
              </a:spcBef>
              <a:spcAft>
                <a:spcPts val="0"/>
              </a:spcAft>
              <a:buClr>
                <a:srgbClr val="44515F"/>
              </a:buClr>
              <a:buSzPts val="2400"/>
              <a:buFont typeface="Arial"/>
              <a:buNone/>
              <a:defRPr sz="2400">
                <a:solidFill>
                  <a:srgbClr val="44515F"/>
                </a:solidFill>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65" name="Google Shape;65;p14"/>
          <p:cNvSpPr txBox="1">
            <a:spLocks noGrp="1"/>
          </p:cNvSpPr>
          <p:nvPr>
            <p:ph type="body" idx="1"/>
          </p:nvPr>
        </p:nvSpPr>
        <p:spPr>
          <a:xfrm>
            <a:off x="1692279" y="1702045"/>
            <a:ext cx="6594482" cy="1378225"/>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44515F"/>
              </a:buClr>
              <a:buSzPts val="1500"/>
              <a:buFont typeface="Arial"/>
              <a:buNone/>
              <a:defRPr sz="1500">
                <a:solidFill>
                  <a:srgbClr val="44515F"/>
                </a:solidFill>
              </a:defRPr>
            </a:lvl1pPr>
            <a:lvl2pPr marL="914400" lvl="1" indent="-228600" algn="l">
              <a:lnSpc>
                <a:spcPct val="110000"/>
              </a:lnSpc>
              <a:spcBef>
                <a:spcPts val="200"/>
              </a:spcBef>
              <a:spcAft>
                <a:spcPts val="0"/>
              </a:spcAft>
              <a:buClr>
                <a:srgbClr val="828A8D"/>
              </a:buClr>
              <a:buSzPts val="1300"/>
              <a:buNone/>
              <a:defRPr/>
            </a:lvl2pPr>
            <a:lvl3pPr marL="1371600" lvl="2" indent="-374650" algn="l">
              <a:lnSpc>
                <a:spcPct val="110000"/>
              </a:lnSpc>
              <a:spcBef>
                <a:spcPts val="200"/>
              </a:spcBef>
              <a:spcAft>
                <a:spcPts val="0"/>
              </a:spcAft>
              <a:buClr>
                <a:srgbClr val="828A8D"/>
              </a:buClr>
              <a:buSzPts val="2300"/>
              <a:buChar char="."/>
              <a:defRPr/>
            </a:lvl3pPr>
            <a:lvl4pPr marL="1828800" lvl="3" indent="-311150" algn="l">
              <a:lnSpc>
                <a:spcPct val="110000"/>
              </a:lnSpc>
              <a:spcBef>
                <a:spcPts val="200"/>
              </a:spcBef>
              <a:spcAft>
                <a:spcPts val="0"/>
              </a:spcAft>
              <a:buClr>
                <a:srgbClr val="828A8D"/>
              </a:buClr>
              <a:buSzPts val="1300"/>
              <a:buChar char="–"/>
              <a:defRPr/>
            </a:lvl4pPr>
            <a:lvl5pPr marL="2286000" lvl="4" indent="-311150" algn="l">
              <a:lnSpc>
                <a:spcPct val="110000"/>
              </a:lnSpc>
              <a:spcBef>
                <a:spcPts val="200"/>
              </a:spcBef>
              <a:spcAft>
                <a:spcPts val="0"/>
              </a:spcAft>
              <a:buClr>
                <a:srgbClr val="828A8D"/>
              </a:buClr>
              <a:buSzPts val="1300"/>
              <a:buChar char="»"/>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
        <p:nvSpPr>
          <p:cNvPr id="66" name="Google Shape;66;p14"/>
          <p:cNvSpPr txBox="1"/>
          <p:nvPr/>
        </p:nvSpPr>
        <p:spPr>
          <a:xfrm>
            <a:off x="139784" y="4746409"/>
            <a:ext cx="759001" cy="24237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788B9E"/>
              </a:buClr>
              <a:buSzPts val="500"/>
              <a:buFont typeface="Arial"/>
              <a:buNone/>
            </a:pPr>
            <a:r>
              <a:rPr lang="pt-PT" sz="500" b="0" i="0" u="none" strike="noStrike" cap="none">
                <a:solidFill>
                  <a:srgbClr val="788B9E"/>
                </a:solidFill>
                <a:latin typeface="Arial"/>
                <a:ea typeface="Arial"/>
                <a:cs typeface="Arial"/>
                <a:sym typeface="Arial"/>
              </a:rPr>
              <a:t>© 2018, </a:t>
            </a:r>
            <a:br>
              <a:rPr lang="pt-PT" sz="500" b="0" i="0" u="none" strike="noStrike" cap="none">
                <a:solidFill>
                  <a:srgbClr val="788B9E"/>
                </a:solidFill>
                <a:latin typeface="Arial"/>
                <a:ea typeface="Arial"/>
                <a:cs typeface="Arial"/>
                <a:sym typeface="Arial"/>
              </a:rPr>
            </a:br>
            <a:r>
              <a:rPr lang="pt-PT" sz="500" b="0" i="0" u="none" strike="noStrike" cap="none">
                <a:solidFill>
                  <a:srgbClr val="788B9E"/>
                </a:solidFill>
                <a:latin typeface="Arial"/>
                <a:ea typeface="Arial"/>
                <a:cs typeface="Arial"/>
                <a:sym typeface="Arial"/>
              </a:rPr>
              <a:t>Instituto de Telecomunicações</a:t>
            </a:r>
            <a:endParaRPr sz="1000"/>
          </a:p>
        </p:txBody>
      </p:sp>
      <p:pic>
        <p:nvPicPr>
          <p:cNvPr id="67" name="Google Shape;67;p14"/>
          <p:cNvPicPr preferRelativeResize="0"/>
          <p:nvPr/>
        </p:nvPicPr>
        <p:blipFill rotWithShape="1">
          <a:blip r:embed="rId6">
            <a:alphaModFix/>
          </a:blip>
          <a:srcRect/>
          <a:stretch/>
        </p:blipFill>
        <p:spPr>
          <a:xfrm>
            <a:off x="5705627" y="3974990"/>
            <a:ext cx="2466380" cy="8521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efault">
  <p:cSld name="Default 2">
    <p:spTree>
      <p:nvGrpSpPr>
        <p:cNvPr id="1" name="Shape 68"/>
        <p:cNvGrpSpPr/>
        <p:nvPr/>
      </p:nvGrpSpPr>
      <p:grpSpPr>
        <a:xfrm>
          <a:off x="0" y="0"/>
          <a:ext cx="0" cy="0"/>
          <a:chOff x="0" y="0"/>
          <a:chExt cx="0" cy="0"/>
        </a:xfrm>
      </p:grpSpPr>
      <p:sp>
        <p:nvSpPr>
          <p:cNvPr id="69" name="Google Shape;69;p15"/>
          <p:cNvSpPr txBox="1">
            <a:spLocks noGrp="1"/>
          </p:cNvSpPr>
          <p:nvPr>
            <p:ph type="sldNum" idx="12"/>
          </p:nvPr>
        </p:nvSpPr>
        <p:spPr>
          <a:xfrm>
            <a:off x="8693631" y="4827200"/>
            <a:ext cx="244266" cy="242372"/>
          </a:xfrm>
          <a:prstGeom prst="rect">
            <a:avLst/>
          </a:prstGeom>
          <a:noFill/>
          <a:ln>
            <a:noFill/>
          </a:ln>
        </p:spPr>
        <p:txBody>
          <a:bodyPr spcFirstLastPara="1" wrap="square" lIns="68575" tIns="68575" rIns="68575" bIns="68575" anchor="t" anchorCtr="0">
            <a:spAutoFit/>
          </a:bodyPr>
          <a:lstStyle>
            <a:lvl1pPr marL="0" lvl="0" indent="0" algn="l">
              <a:lnSpc>
                <a:spcPct val="100000"/>
              </a:lnSpc>
              <a:spcBef>
                <a:spcPts val="0"/>
              </a:spcBef>
              <a:spcAft>
                <a:spcPts val="0"/>
              </a:spcAft>
              <a:buClr>
                <a:schemeClr val="accent2"/>
              </a:buClr>
              <a:buSzPts val="700"/>
              <a:buFont typeface="Arial"/>
              <a:buNone/>
              <a:defRPr sz="700" b="1">
                <a:solidFill>
                  <a:schemeClr val="accent2"/>
                </a:solidFill>
              </a:defRPr>
            </a:lvl1pPr>
            <a:lvl2pPr marL="0" lvl="1" indent="0" algn="l">
              <a:lnSpc>
                <a:spcPct val="100000"/>
              </a:lnSpc>
              <a:spcBef>
                <a:spcPts val="0"/>
              </a:spcBef>
              <a:spcAft>
                <a:spcPts val="0"/>
              </a:spcAft>
              <a:buClr>
                <a:schemeClr val="accent2"/>
              </a:buClr>
              <a:buSzPts val="700"/>
              <a:buFont typeface="Arial"/>
              <a:buNone/>
              <a:defRPr sz="700" b="1">
                <a:solidFill>
                  <a:schemeClr val="accent2"/>
                </a:solidFill>
              </a:defRPr>
            </a:lvl2pPr>
            <a:lvl3pPr marL="0" lvl="2" indent="0" algn="l">
              <a:lnSpc>
                <a:spcPct val="100000"/>
              </a:lnSpc>
              <a:spcBef>
                <a:spcPts val="0"/>
              </a:spcBef>
              <a:spcAft>
                <a:spcPts val="0"/>
              </a:spcAft>
              <a:buClr>
                <a:schemeClr val="accent2"/>
              </a:buClr>
              <a:buSzPts val="700"/>
              <a:buFont typeface="Arial"/>
              <a:buNone/>
              <a:defRPr sz="700" b="1">
                <a:solidFill>
                  <a:schemeClr val="accent2"/>
                </a:solidFill>
              </a:defRPr>
            </a:lvl3pPr>
            <a:lvl4pPr marL="0" lvl="3" indent="0" algn="l">
              <a:lnSpc>
                <a:spcPct val="100000"/>
              </a:lnSpc>
              <a:spcBef>
                <a:spcPts val="0"/>
              </a:spcBef>
              <a:spcAft>
                <a:spcPts val="0"/>
              </a:spcAft>
              <a:buClr>
                <a:schemeClr val="accent2"/>
              </a:buClr>
              <a:buSzPts val="700"/>
              <a:buFont typeface="Arial"/>
              <a:buNone/>
              <a:defRPr sz="700" b="1">
                <a:solidFill>
                  <a:schemeClr val="accent2"/>
                </a:solidFill>
              </a:defRPr>
            </a:lvl4pPr>
            <a:lvl5pPr marL="0" lvl="4" indent="0" algn="l">
              <a:lnSpc>
                <a:spcPct val="100000"/>
              </a:lnSpc>
              <a:spcBef>
                <a:spcPts val="0"/>
              </a:spcBef>
              <a:spcAft>
                <a:spcPts val="0"/>
              </a:spcAft>
              <a:buClr>
                <a:schemeClr val="accent2"/>
              </a:buClr>
              <a:buSzPts val="700"/>
              <a:buFont typeface="Arial"/>
              <a:buNone/>
              <a:defRPr sz="700" b="1">
                <a:solidFill>
                  <a:schemeClr val="accent2"/>
                </a:solidFill>
              </a:defRPr>
            </a:lvl5pPr>
            <a:lvl6pPr marL="0" lvl="5" indent="0" algn="l">
              <a:lnSpc>
                <a:spcPct val="100000"/>
              </a:lnSpc>
              <a:spcBef>
                <a:spcPts val="0"/>
              </a:spcBef>
              <a:spcAft>
                <a:spcPts val="0"/>
              </a:spcAft>
              <a:buClr>
                <a:schemeClr val="accent2"/>
              </a:buClr>
              <a:buSzPts val="700"/>
              <a:buFont typeface="Arial"/>
              <a:buNone/>
              <a:defRPr sz="700" b="1">
                <a:solidFill>
                  <a:schemeClr val="accent2"/>
                </a:solidFill>
              </a:defRPr>
            </a:lvl6pPr>
            <a:lvl7pPr marL="0" lvl="6" indent="0" algn="l">
              <a:lnSpc>
                <a:spcPct val="100000"/>
              </a:lnSpc>
              <a:spcBef>
                <a:spcPts val="0"/>
              </a:spcBef>
              <a:spcAft>
                <a:spcPts val="0"/>
              </a:spcAft>
              <a:buClr>
                <a:schemeClr val="accent2"/>
              </a:buClr>
              <a:buSzPts val="700"/>
              <a:buFont typeface="Arial"/>
              <a:buNone/>
              <a:defRPr sz="700" b="1">
                <a:solidFill>
                  <a:schemeClr val="accent2"/>
                </a:solidFill>
              </a:defRPr>
            </a:lvl7pPr>
            <a:lvl8pPr marL="0" lvl="7" indent="0" algn="l">
              <a:lnSpc>
                <a:spcPct val="100000"/>
              </a:lnSpc>
              <a:spcBef>
                <a:spcPts val="0"/>
              </a:spcBef>
              <a:spcAft>
                <a:spcPts val="0"/>
              </a:spcAft>
              <a:buClr>
                <a:schemeClr val="accent2"/>
              </a:buClr>
              <a:buSzPts val="700"/>
              <a:buFont typeface="Arial"/>
              <a:buNone/>
              <a:defRPr sz="700" b="1">
                <a:solidFill>
                  <a:schemeClr val="accent2"/>
                </a:solidFill>
              </a:defRPr>
            </a:lvl8pPr>
            <a:lvl9pPr marL="0" lvl="8" indent="0" algn="l">
              <a:lnSpc>
                <a:spcPct val="100000"/>
              </a:lnSpc>
              <a:spcBef>
                <a:spcPts val="0"/>
              </a:spcBef>
              <a:spcAft>
                <a:spcPts val="0"/>
              </a:spcAft>
              <a:buClr>
                <a:schemeClr val="accent2"/>
              </a:buClr>
              <a:buSzPts val="700"/>
              <a:buFont typeface="Arial"/>
              <a:buNone/>
              <a:defRPr sz="700" b="1">
                <a:solidFill>
                  <a:schemeClr val="accent2"/>
                </a:solidFill>
              </a:defRPr>
            </a:lvl9pPr>
          </a:lstStyle>
          <a:p>
            <a:pPr marL="0" lvl="0" indent="0" algn="l" rtl="0">
              <a:spcBef>
                <a:spcPts val="0"/>
              </a:spcBef>
              <a:spcAft>
                <a:spcPts val="0"/>
              </a:spcAft>
              <a:buNone/>
            </a:pPr>
            <a:fld id="{00000000-1234-1234-1234-123412341234}" type="slidenum">
              <a:rPr lang="pt-PT"/>
              <a:t>‹#›</a:t>
            </a:fld>
            <a:endParaRPr/>
          </a:p>
        </p:txBody>
      </p:sp>
      <p:sp>
        <p:nvSpPr>
          <p:cNvPr id="70" name="Google Shape;70;p15"/>
          <p:cNvSpPr txBox="1">
            <a:spLocks noGrp="1"/>
          </p:cNvSpPr>
          <p:nvPr>
            <p:ph type="ftr" idx="11"/>
          </p:nvPr>
        </p:nvSpPr>
        <p:spPr>
          <a:xfrm>
            <a:off x="2988864" y="4825962"/>
            <a:ext cx="5472758" cy="24361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1000"/>
              </a:spcBef>
              <a:spcAft>
                <a:spcPts val="0"/>
              </a:spcAft>
              <a:buClr>
                <a:schemeClr val="accent1"/>
              </a:buClr>
              <a:buSzPts val="1300"/>
              <a:buNone/>
              <a:defRPr/>
            </a:lvl1pPr>
            <a:lvl2pPr lvl="1" algn="ctr">
              <a:lnSpc>
                <a:spcPct val="100000"/>
              </a:lnSpc>
              <a:spcBef>
                <a:spcPts val="1000"/>
              </a:spcBef>
              <a:spcAft>
                <a:spcPts val="0"/>
              </a:spcAft>
              <a:buClr>
                <a:srgbClr val="000000"/>
              </a:buClr>
              <a:buSzPts val="1300"/>
              <a:buNone/>
              <a:defRPr/>
            </a:lvl2pPr>
            <a:lvl3pPr lvl="2" algn="ctr">
              <a:lnSpc>
                <a:spcPct val="100000"/>
              </a:lnSpc>
              <a:spcBef>
                <a:spcPts val="1000"/>
              </a:spcBef>
              <a:spcAft>
                <a:spcPts val="0"/>
              </a:spcAft>
              <a:buClr>
                <a:srgbClr val="000000"/>
              </a:buClr>
              <a:buSzPts val="1300"/>
              <a:buNone/>
              <a:defRPr/>
            </a:lvl3pPr>
            <a:lvl4pPr lvl="3" algn="ctr">
              <a:lnSpc>
                <a:spcPct val="100000"/>
              </a:lnSpc>
              <a:spcBef>
                <a:spcPts val="1000"/>
              </a:spcBef>
              <a:spcAft>
                <a:spcPts val="0"/>
              </a:spcAft>
              <a:buClr>
                <a:srgbClr val="000000"/>
              </a:buClr>
              <a:buSzPts val="1300"/>
              <a:buNone/>
              <a:defRPr/>
            </a:lvl4pPr>
            <a:lvl5pPr lvl="4" algn="ctr">
              <a:lnSpc>
                <a:spcPct val="100000"/>
              </a:lnSpc>
              <a:spcBef>
                <a:spcPts val="1000"/>
              </a:spcBef>
              <a:spcAft>
                <a:spcPts val="0"/>
              </a:spcAft>
              <a:buClr>
                <a:srgbClr val="000000"/>
              </a:buClr>
              <a:buSzPts val="1300"/>
              <a:buNone/>
              <a:defRPr/>
            </a:lvl5pPr>
            <a:lvl6pPr lvl="5" algn="ctr">
              <a:lnSpc>
                <a:spcPct val="100000"/>
              </a:lnSpc>
              <a:spcBef>
                <a:spcPts val="1000"/>
              </a:spcBef>
              <a:spcAft>
                <a:spcPts val="0"/>
              </a:spcAft>
              <a:buClr>
                <a:srgbClr val="000000"/>
              </a:buClr>
              <a:buSzPts val="1300"/>
              <a:buNone/>
              <a:defRPr/>
            </a:lvl6pPr>
            <a:lvl7pPr lvl="6" algn="ctr">
              <a:lnSpc>
                <a:spcPct val="100000"/>
              </a:lnSpc>
              <a:spcBef>
                <a:spcPts val="1000"/>
              </a:spcBef>
              <a:spcAft>
                <a:spcPts val="0"/>
              </a:spcAft>
              <a:buClr>
                <a:srgbClr val="000000"/>
              </a:buClr>
              <a:buSzPts val="1300"/>
              <a:buNone/>
              <a:defRPr/>
            </a:lvl7pPr>
            <a:lvl8pPr lvl="7" algn="ctr">
              <a:lnSpc>
                <a:spcPct val="100000"/>
              </a:lnSpc>
              <a:spcBef>
                <a:spcPts val="1000"/>
              </a:spcBef>
              <a:spcAft>
                <a:spcPts val="0"/>
              </a:spcAft>
              <a:buClr>
                <a:srgbClr val="000000"/>
              </a:buClr>
              <a:buSzPts val="1300"/>
              <a:buNone/>
              <a:defRPr/>
            </a:lvl8pPr>
            <a:lvl9pPr lvl="8" algn="ctr">
              <a:lnSpc>
                <a:spcPct val="100000"/>
              </a:lnSpc>
              <a:spcBef>
                <a:spcPts val="1000"/>
              </a:spcBef>
              <a:spcAft>
                <a:spcPts val="0"/>
              </a:spcAft>
              <a:buClr>
                <a:srgbClr val="000000"/>
              </a:buClr>
              <a:buSzPts val="1300"/>
              <a:buNone/>
              <a:defRPr/>
            </a:lvl9pPr>
          </a:lstStyle>
          <a:p>
            <a:endParaRPr/>
          </a:p>
        </p:txBody>
      </p:sp>
      <p:sp>
        <p:nvSpPr>
          <p:cNvPr id="71" name="Google Shape;71;p15"/>
          <p:cNvSpPr txBox="1">
            <a:spLocks noGrp="1"/>
          </p:cNvSpPr>
          <p:nvPr>
            <p:ph type="title"/>
          </p:nvPr>
        </p:nvSpPr>
        <p:spPr>
          <a:xfrm>
            <a:off x="327548" y="109183"/>
            <a:ext cx="8291024" cy="532264"/>
          </a:xfrm>
          <a:prstGeom prst="rect">
            <a:avLst/>
          </a:prstGeom>
          <a:noFill/>
          <a:ln>
            <a:noFill/>
          </a:ln>
        </p:spPr>
        <p:txBody>
          <a:bodyPr spcFirstLastPara="1" wrap="square" lIns="67500" tIns="67500" rIns="67500" bIns="67500" anchor="ctr" anchorCtr="0">
            <a:noAutofit/>
          </a:bodyPr>
          <a:lstStyle>
            <a:lvl1pPr lvl="0" algn="l">
              <a:lnSpc>
                <a:spcPct val="100000"/>
              </a:lnSpc>
              <a:spcBef>
                <a:spcPts val="0"/>
              </a:spcBef>
              <a:spcAft>
                <a:spcPts val="0"/>
              </a:spcAft>
              <a:buClr>
                <a:srgbClr val="44515F"/>
              </a:buClr>
              <a:buSzPts val="1300"/>
              <a:buNone/>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72" name="Google Shape;72;p15"/>
          <p:cNvSpPr txBox="1">
            <a:spLocks noGrp="1"/>
          </p:cNvSpPr>
          <p:nvPr>
            <p:ph type="body" idx="1"/>
          </p:nvPr>
        </p:nvSpPr>
        <p:spPr>
          <a:xfrm>
            <a:off x="980948" y="926306"/>
            <a:ext cx="7638063" cy="3586163"/>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828A8D"/>
              </a:buClr>
              <a:buSzPts val="1300"/>
              <a:buFont typeface="Arial"/>
              <a:buNone/>
              <a:defRPr/>
            </a:lvl1pPr>
            <a:lvl2pPr marL="914400" lvl="1" indent="-311150" algn="l">
              <a:lnSpc>
                <a:spcPct val="110000"/>
              </a:lnSpc>
              <a:spcBef>
                <a:spcPts val="400"/>
              </a:spcBef>
              <a:spcAft>
                <a:spcPts val="0"/>
              </a:spcAft>
              <a:buClr>
                <a:srgbClr val="828A8D"/>
              </a:buClr>
              <a:buSzPts val="1300"/>
              <a:buFont typeface="Arial"/>
              <a:buChar char="•"/>
              <a:defRPr/>
            </a:lvl2pPr>
            <a:lvl3pPr marL="1371600" lvl="2" indent="-374650" algn="l">
              <a:lnSpc>
                <a:spcPct val="110000"/>
              </a:lnSpc>
              <a:spcBef>
                <a:spcPts val="400"/>
              </a:spcBef>
              <a:spcAft>
                <a:spcPts val="0"/>
              </a:spcAft>
              <a:buClr>
                <a:srgbClr val="828A8D"/>
              </a:buClr>
              <a:buSzPts val="2300"/>
              <a:buFont typeface="Arial"/>
              <a:buChar char="."/>
              <a:defRPr/>
            </a:lvl3pPr>
            <a:lvl4pPr marL="1828800" lvl="3" indent="-311150" algn="l">
              <a:lnSpc>
                <a:spcPct val="110000"/>
              </a:lnSpc>
              <a:spcBef>
                <a:spcPts val="400"/>
              </a:spcBef>
              <a:spcAft>
                <a:spcPts val="0"/>
              </a:spcAft>
              <a:buClr>
                <a:srgbClr val="828A8D"/>
              </a:buClr>
              <a:buSzPts val="1300"/>
              <a:buFont typeface="Arial"/>
              <a:buChar char="–"/>
              <a:defRPr/>
            </a:lvl4pPr>
            <a:lvl5pPr marL="2286000" lvl="4" indent="-311150" algn="l">
              <a:lnSpc>
                <a:spcPct val="110000"/>
              </a:lnSpc>
              <a:spcBef>
                <a:spcPts val="400"/>
              </a:spcBef>
              <a:spcAft>
                <a:spcPts val="0"/>
              </a:spcAft>
              <a:buClr>
                <a:srgbClr val="828A8D"/>
              </a:buClr>
              <a:buSzPts val="1300"/>
              <a:buFont typeface="Arial"/>
              <a:buChar char="»"/>
              <a:defRPr/>
            </a:lvl5pPr>
            <a:lvl6pPr marL="2743200" lvl="5" indent="-311150" algn="l">
              <a:lnSpc>
                <a:spcPct val="110000"/>
              </a:lnSpc>
              <a:spcBef>
                <a:spcPts val="4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pic>
        <p:nvPicPr>
          <p:cNvPr id="73" name="Google Shape;73;p15"/>
          <p:cNvPicPr preferRelativeResize="0"/>
          <p:nvPr/>
        </p:nvPicPr>
        <p:blipFill rotWithShape="1">
          <a:blip r:embed="rId2">
            <a:alphaModFix/>
          </a:blip>
          <a:srcRect/>
          <a:stretch/>
        </p:blipFill>
        <p:spPr>
          <a:xfrm>
            <a:off x="7754375" y="101135"/>
            <a:ext cx="1271060" cy="394976"/>
          </a:xfrm>
          <a:prstGeom prst="rect">
            <a:avLst/>
          </a:prstGeom>
          <a:noFill/>
          <a:ln>
            <a:noFill/>
          </a:ln>
        </p:spPr>
      </p:pic>
      <p:pic>
        <p:nvPicPr>
          <p:cNvPr id="74" name="Google Shape;74;p15" descr="Graphical user interface, text&#10;&#10;Description automatically generated"/>
          <p:cNvPicPr preferRelativeResize="0"/>
          <p:nvPr/>
        </p:nvPicPr>
        <p:blipFill rotWithShape="1">
          <a:blip r:embed="rId3">
            <a:alphaModFix/>
          </a:blip>
          <a:srcRect/>
          <a:stretch/>
        </p:blipFill>
        <p:spPr>
          <a:xfrm>
            <a:off x="1563613" y="4650560"/>
            <a:ext cx="2074468" cy="4928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m branco">
  <p:cSld name="Em branco">
    <p:spTree>
      <p:nvGrpSpPr>
        <p:cNvPr id="1" name="Shape 75"/>
        <p:cNvGrpSpPr/>
        <p:nvPr/>
      </p:nvGrpSpPr>
      <p:grpSpPr>
        <a:xfrm>
          <a:off x="0" y="0"/>
          <a:ext cx="0" cy="0"/>
          <a:chOff x="0" y="0"/>
          <a:chExt cx="0" cy="0"/>
        </a:xfrm>
      </p:grpSpPr>
      <p:grpSp>
        <p:nvGrpSpPr>
          <p:cNvPr id="76" name="Google Shape;76;p16"/>
          <p:cNvGrpSpPr/>
          <p:nvPr/>
        </p:nvGrpSpPr>
        <p:grpSpPr>
          <a:xfrm>
            <a:off x="-223217" y="-443594"/>
            <a:ext cx="9699222" cy="1383786"/>
            <a:chOff x="65233" y="-705343"/>
            <a:chExt cx="12932282" cy="1845047"/>
          </a:xfrm>
        </p:grpSpPr>
        <p:pic>
          <p:nvPicPr>
            <p:cNvPr id="77" name="Google Shape;77;p16" descr="Escudo com visto com preenchimento sólido"/>
            <p:cNvPicPr preferRelativeResize="0"/>
            <p:nvPr/>
          </p:nvPicPr>
          <p:blipFill rotWithShape="1">
            <a:blip r:embed="rId2">
              <a:alphaModFix/>
            </a:blip>
            <a:srcRect/>
            <a:stretch/>
          </p:blipFill>
          <p:spPr>
            <a:xfrm rot="-853735">
              <a:off x="4280389" y="-312363"/>
              <a:ext cx="1101739" cy="1101739"/>
            </a:xfrm>
            <a:prstGeom prst="rect">
              <a:avLst/>
            </a:prstGeom>
            <a:noFill/>
            <a:ln>
              <a:noFill/>
            </a:ln>
          </p:spPr>
        </p:pic>
        <p:pic>
          <p:nvPicPr>
            <p:cNvPr id="78" name="Google Shape;78;p16" descr="Desbloquear com preenchimento sólido"/>
            <p:cNvPicPr preferRelativeResize="0"/>
            <p:nvPr/>
          </p:nvPicPr>
          <p:blipFill rotWithShape="1">
            <a:blip r:embed="rId3">
              <a:alphaModFix/>
            </a:blip>
            <a:srcRect/>
            <a:stretch/>
          </p:blipFill>
          <p:spPr>
            <a:xfrm rot="682491">
              <a:off x="10358032" y="-10624"/>
              <a:ext cx="914400" cy="914400"/>
            </a:xfrm>
            <a:prstGeom prst="rect">
              <a:avLst/>
            </a:prstGeom>
            <a:noFill/>
            <a:ln>
              <a:noFill/>
            </a:ln>
          </p:spPr>
        </p:pic>
        <p:pic>
          <p:nvPicPr>
            <p:cNvPr id="79" name="Google Shape;79;p16" descr="Chave com preenchimento sólido"/>
            <p:cNvPicPr preferRelativeResize="0"/>
            <p:nvPr/>
          </p:nvPicPr>
          <p:blipFill rotWithShape="1">
            <a:blip r:embed="rId4">
              <a:alphaModFix/>
            </a:blip>
            <a:srcRect/>
            <a:stretch/>
          </p:blipFill>
          <p:spPr>
            <a:xfrm rot="-551063">
              <a:off x="8870285" y="158189"/>
              <a:ext cx="914400" cy="914400"/>
            </a:xfrm>
            <a:prstGeom prst="rect">
              <a:avLst/>
            </a:prstGeom>
            <a:noFill/>
            <a:ln>
              <a:noFill/>
            </a:ln>
          </p:spPr>
        </p:pic>
        <p:pic>
          <p:nvPicPr>
            <p:cNvPr id="80" name="Google Shape;80;p16" descr="Cofre com preenchimento sólido"/>
            <p:cNvPicPr preferRelativeResize="0"/>
            <p:nvPr/>
          </p:nvPicPr>
          <p:blipFill rotWithShape="1">
            <a:blip r:embed="rId5">
              <a:alphaModFix/>
            </a:blip>
            <a:srcRect/>
            <a:stretch/>
          </p:blipFill>
          <p:spPr>
            <a:xfrm>
              <a:off x="3768134" y="218383"/>
              <a:ext cx="669042" cy="669042"/>
            </a:xfrm>
            <a:prstGeom prst="rect">
              <a:avLst/>
            </a:prstGeom>
            <a:noFill/>
            <a:ln>
              <a:noFill/>
            </a:ln>
          </p:spPr>
        </p:pic>
        <p:pic>
          <p:nvPicPr>
            <p:cNvPr id="81" name="Google Shape;81;p16" descr="Distintivo de colaborador com preenchimento sólido"/>
            <p:cNvPicPr preferRelativeResize="0"/>
            <p:nvPr/>
          </p:nvPicPr>
          <p:blipFill rotWithShape="1">
            <a:blip r:embed="rId6">
              <a:alphaModFix/>
            </a:blip>
            <a:srcRect/>
            <a:stretch/>
          </p:blipFill>
          <p:spPr>
            <a:xfrm rot="1016394">
              <a:off x="5428027" y="-592405"/>
              <a:ext cx="914400" cy="934583"/>
            </a:xfrm>
            <a:prstGeom prst="rect">
              <a:avLst/>
            </a:prstGeom>
            <a:noFill/>
            <a:ln>
              <a:noFill/>
            </a:ln>
          </p:spPr>
        </p:pic>
        <p:pic>
          <p:nvPicPr>
            <p:cNvPr id="82" name="Google Shape;82;p16" descr="Câmara de segurança com preenchimento sólido"/>
            <p:cNvPicPr preferRelativeResize="0"/>
            <p:nvPr/>
          </p:nvPicPr>
          <p:blipFill rotWithShape="1">
            <a:blip r:embed="rId7">
              <a:alphaModFix/>
            </a:blip>
            <a:srcRect/>
            <a:stretch/>
          </p:blipFill>
          <p:spPr>
            <a:xfrm>
              <a:off x="6350043" y="-316068"/>
              <a:ext cx="1164532" cy="1164532"/>
            </a:xfrm>
            <a:prstGeom prst="rect">
              <a:avLst/>
            </a:prstGeom>
            <a:noFill/>
            <a:ln>
              <a:noFill/>
            </a:ln>
          </p:spPr>
        </p:pic>
        <p:pic>
          <p:nvPicPr>
            <p:cNvPr id="83" name="Google Shape;83;p16" descr="Desbloquear com preenchimento sólido"/>
            <p:cNvPicPr preferRelativeResize="0"/>
            <p:nvPr/>
          </p:nvPicPr>
          <p:blipFill rotWithShape="1">
            <a:blip r:embed="rId3">
              <a:alphaModFix/>
            </a:blip>
            <a:srcRect/>
            <a:stretch/>
          </p:blipFill>
          <p:spPr>
            <a:xfrm rot="-544038">
              <a:off x="8490699" y="-134690"/>
              <a:ext cx="619571" cy="619571"/>
            </a:xfrm>
            <a:prstGeom prst="rect">
              <a:avLst/>
            </a:prstGeom>
            <a:noFill/>
            <a:ln>
              <a:noFill/>
            </a:ln>
          </p:spPr>
        </p:pic>
        <p:pic>
          <p:nvPicPr>
            <p:cNvPr id="84" name="Google Shape;84;p16" descr="Desbloquear com preenchimento sólido"/>
            <p:cNvPicPr preferRelativeResize="0"/>
            <p:nvPr/>
          </p:nvPicPr>
          <p:blipFill rotWithShape="1">
            <a:blip r:embed="rId3">
              <a:alphaModFix/>
            </a:blip>
            <a:srcRect/>
            <a:stretch/>
          </p:blipFill>
          <p:spPr>
            <a:xfrm rot="286766">
              <a:off x="5261874" y="255627"/>
              <a:ext cx="619571" cy="619571"/>
            </a:xfrm>
            <a:prstGeom prst="rect">
              <a:avLst/>
            </a:prstGeom>
            <a:noFill/>
            <a:ln>
              <a:noFill/>
            </a:ln>
          </p:spPr>
        </p:pic>
        <p:pic>
          <p:nvPicPr>
            <p:cNvPr id="85" name="Google Shape;85;p16" descr="Cofre com preenchimento sólido"/>
            <p:cNvPicPr preferRelativeResize="0"/>
            <p:nvPr/>
          </p:nvPicPr>
          <p:blipFill rotWithShape="1">
            <a:blip r:embed="rId5">
              <a:alphaModFix/>
            </a:blip>
            <a:srcRect/>
            <a:stretch/>
          </p:blipFill>
          <p:spPr>
            <a:xfrm>
              <a:off x="7283759" y="352891"/>
              <a:ext cx="516769" cy="516769"/>
            </a:xfrm>
            <a:prstGeom prst="rect">
              <a:avLst/>
            </a:prstGeom>
            <a:noFill/>
            <a:ln>
              <a:noFill/>
            </a:ln>
          </p:spPr>
        </p:pic>
        <p:pic>
          <p:nvPicPr>
            <p:cNvPr id="86" name="Google Shape;86;p16" descr="Cofre com preenchimento sólido"/>
            <p:cNvPicPr preferRelativeResize="0"/>
            <p:nvPr/>
          </p:nvPicPr>
          <p:blipFill rotWithShape="1">
            <a:blip r:embed="rId5">
              <a:alphaModFix/>
            </a:blip>
            <a:srcRect/>
            <a:stretch/>
          </p:blipFill>
          <p:spPr>
            <a:xfrm>
              <a:off x="9210134" y="-361257"/>
              <a:ext cx="709471" cy="709471"/>
            </a:xfrm>
            <a:prstGeom prst="rect">
              <a:avLst/>
            </a:prstGeom>
            <a:noFill/>
            <a:ln>
              <a:noFill/>
            </a:ln>
          </p:spPr>
        </p:pic>
        <p:pic>
          <p:nvPicPr>
            <p:cNvPr id="87" name="Google Shape;87;p16" descr="Distintivo de colaborador com preenchimento sólido"/>
            <p:cNvPicPr preferRelativeResize="0"/>
            <p:nvPr/>
          </p:nvPicPr>
          <p:blipFill rotWithShape="1">
            <a:blip r:embed="rId6">
              <a:alphaModFix/>
            </a:blip>
            <a:srcRect/>
            <a:stretch/>
          </p:blipFill>
          <p:spPr>
            <a:xfrm rot="2709072">
              <a:off x="7683310" y="-129172"/>
              <a:ext cx="914400" cy="914400"/>
            </a:xfrm>
            <a:prstGeom prst="rect">
              <a:avLst/>
            </a:prstGeom>
            <a:noFill/>
            <a:ln>
              <a:noFill/>
            </a:ln>
          </p:spPr>
        </p:pic>
        <p:pic>
          <p:nvPicPr>
            <p:cNvPr id="88" name="Google Shape;88;p16" descr="Escudo com visto com preenchimento sólido"/>
            <p:cNvPicPr preferRelativeResize="0"/>
            <p:nvPr/>
          </p:nvPicPr>
          <p:blipFill rotWithShape="1">
            <a:blip r:embed="rId2">
              <a:alphaModFix/>
            </a:blip>
            <a:srcRect/>
            <a:stretch/>
          </p:blipFill>
          <p:spPr>
            <a:xfrm>
              <a:off x="9829794" y="-415545"/>
              <a:ext cx="914400" cy="914400"/>
            </a:xfrm>
            <a:prstGeom prst="rect">
              <a:avLst/>
            </a:prstGeom>
            <a:noFill/>
            <a:ln>
              <a:noFill/>
            </a:ln>
          </p:spPr>
        </p:pic>
        <p:pic>
          <p:nvPicPr>
            <p:cNvPr id="89" name="Google Shape;89;p16" descr="Escudo com visto com preenchimento sólido"/>
            <p:cNvPicPr preferRelativeResize="0"/>
            <p:nvPr/>
          </p:nvPicPr>
          <p:blipFill rotWithShape="1">
            <a:blip r:embed="rId2">
              <a:alphaModFix/>
            </a:blip>
            <a:srcRect/>
            <a:stretch/>
          </p:blipFill>
          <p:spPr>
            <a:xfrm rot="-853735">
              <a:off x="11777274" y="-168640"/>
              <a:ext cx="1101739" cy="1101739"/>
            </a:xfrm>
            <a:prstGeom prst="rect">
              <a:avLst/>
            </a:prstGeom>
            <a:noFill/>
            <a:ln>
              <a:noFill/>
            </a:ln>
          </p:spPr>
        </p:pic>
        <p:pic>
          <p:nvPicPr>
            <p:cNvPr id="90" name="Google Shape;90;p16" descr="Desbloquear com preenchimento sólido"/>
            <p:cNvPicPr preferRelativeResize="0"/>
            <p:nvPr/>
          </p:nvPicPr>
          <p:blipFill rotWithShape="1">
            <a:blip r:embed="rId3">
              <a:alphaModFix/>
            </a:blip>
            <a:srcRect/>
            <a:stretch/>
          </p:blipFill>
          <p:spPr>
            <a:xfrm rot="682491">
              <a:off x="2878531" y="27476"/>
              <a:ext cx="914400" cy="914400"/>
            </a:xfrm>
            <a:prstGeom prst="rect">
              <a:avLst/>
            </a:prstGeom>
            <a:noFill/>
            <a:ln>
              <a:noFill/>
            </a:ln>
          </p:spPr>
        </p:pic>
        <p:pic>
          <p:nvPicPr>
            <p:cNvPr id="91" name="Google Shape;91;p16" descr="Chave com preenchimento sólido"/>
            <p:cNvPicPr preferRelativeResize="0"/>
            <p:nvPr/>
          </p:nvPicPr>
          <p:blipFill rotWithShape="1">
            <a:blip r:embed="rId4">
              <a:alphaModFix/>
            </a:blip>
            <a:srcRect/>
            <a:stretch/>
          </p:blipFill>
          <p:spPr>
            <a:xfrm rot="-551063">
              <a:off x="1390784" y="158189"/>
              <a:ext cx="914400" cy="914400"/>
            </a:xfrm>
            <a:prstGeom prst="rect">
              <a:avLst/>
            </a:prstGeom>
            <a:noFill/>
            <a:ln>
              <a:noFill/>
            </a:ln>
          </p:spPr>
        </p:pic>
        <p:pic>
          <p:nvPicPr>
            <p:cNvPr id="92" name="Google Shape;92;p16" descr="Cofre com preenchimento sólido"/>
            <p:cNvPicPr preferRelativeResize="0"/>
            <p:nvPr/>
          </p:nvPicPr>
          <p:blipFill rotWithShape="1">
            <a:blip r:embed="rId5">
              <a:alphaModFix/>
            </a:blip>
            <a:srcRect/>
            <a:stretch/>
          </p:blipFill>
          <p:spPr>
            <a:xfrm>
              <a:off x="11265019" y="324006"/>
              <a:ext cx="669042" cy="669042"/>
            </a:xfrm>
            <a:prstGeom prst="rect">
              <a:avLst/>
            </a:prstGeom>
            <a:noFill/>
            <a:ln>
              <a:noFill/>
            </a:ln>
          </p:spPr>
        </p:pic>
        <p:pic>
          <p:nvPicPr>
            <p:cNvPr id="93" name="Google Shape;93;p16" descr="Distintivo de colaborador com preenchimento sólido"/>
            <p:cNvPicPr preferRelativeResize="0"/>
            <p:nvPr/>
          </p:nvPicPr>
          <p:blipFill rotWithShape="1">
            <a:blip r:embed="rId6">
              <a:alphaModFix/>
            </a:blip>
            <a:srcRect/>
            <a:stretch/>
          </p:blipFill>
          <p:spPr>
            <a:xfrm rot="1016394">
              <a:off x="11089368" y="-467926"/>
              <a:ext cx="789585" cy="807013"/>
            </a:xfrm>
            <a:prstGeom prst="rect">
              <a:avLst/>
            </a:prstGeom>
            <a:noFill/>
            <a:ln>
              <a:noFill/>
            </a:ln>
          </p:spPr>
        </p:pic>
        <p:pic>
          <p:nvPicPr>
            <p:cNvPr id="94" name="Google Shape;94;p16" descr="Câmara de segurança com preenchimento sólido"/>
            <p:cNvPicPr preferRelativeResize="0"/>
            <p:nvPr/>
          </p:nvPicPr>
          <p:blipFill rotWithShape="1">
            <a:blip r:embed="rId7">
              <a:alphaModFix/>
            </a:blip>
            <a:srcRect/>
            <a:stretch/>
          </p:blipFill>
          <p:spPr>
            <a:xfrm>
              <a:off x="3596178" y="-376463"/>
              <a:ext cx="771345" cy="771345"/>
            </a:xfrm>
            <a:prstGeom prst="rect">
              <a:avLst/>
            </a:prstGeom>
            <a:noFill/>
            <a:ln>
              <a:noFill/>
            </a:ln>
          </p:spPr>
        </p:pic>
        <p:pic>
          <p:nvPicPr>
            <p:cNvPr id="95" name="Google Shape;95;p16" descr="Desbloquear com preenchimento sólido"/>
            <p:cNvPicPr preferRelativeResize="0"/>
            <p:nvPr/>
          </p:nvPicPr>
          <p:blipFill rotWithShape="1">
            <a:blip r:embed="rId3">
              <a:alphaModFix/>
            </a:blip>
            <a:srcRect/>
            <a:stretch/>
          </p:blipFill>
          <p:spPr>
            <a:xfrm rot="-544038">
              <a:off x="1011198" y="-134690"/>
              <a:ext cx="619571" cy="619571"/>
            </a:xfrm>
            <a:prstGeom prst="rect">
              <a:avLst/>
            </a:prstGeom>
            <a:noFill/>
            <a:ln>
              <a:noFill/>
            </a:ln>
          </p:spPr>
        </p:pic>
        <p:pic>
          <p:nvPicPr>
            <p:cNvPr id="96" name="Google Shape;96;p16" descr="Cofre com preenchimento sólido"/>
            <p:cNvPicPr preferRelativeResize="0"/>
            <p:nvPr/>
          </p:nvPicPr>
          <p:blipFill rotWithShape="1">
            <a:blip r:embed="rId5">
              <a:alphaModFix/>
            </a:blip>
            <a:srcRect/>
            <a:stretch/>
          </p:blipFill>
          <p:spPr>
            <a:xfrm>
              <a:off x="1730633" y="-361257"/>
              <a:ext cx="709471" cy="709471"/>
            </a:xfrm>
            <a:prstGeom prst="rect">
              <a:avLst/>
            </a:prstGeom>
            <a:noFill/>
            <a:ln>
              <a:noFill/>
            </a:ln>
          </p:spPr>
        </p:pic>
        <p:pic>
          <p:nvPicPr>
            <p:cNvPr id="97" name="Google Shape;97;p16" descr="Distintivo de colaborador com preenchimento sólido"/>
            <p:cNvPicPr preferRelativeResize="0"/>
            <p:nvPr/>
          </p:nvPicPr>
          <p:blipFill rotWithShape="1">
            <a:blip r:embed="rId6">
              <a:alphaModFix/>
            </a:blip>
            <a:srcRect/>
            <a:stretch/>
          </p:blipFill>
          <p:spPr>
            <a:xfrm rot="2709072">
              <a:off x="254609" y="35928"/>
              <a:ext cx="914400" cy="914400"/>
            </a:xfrm>
            <a:prstGeom prst="rect">
              <a:avLst/>
            </a:prstGeom>
            <a:noFill/>
            <a:ln>
              <a:noFill/>
            </a:ln>
          </p:spPr>
        </p:pic>
        <p:pic>
          <p:nvPicPr>
            <p:cNvPr id="98" name="Google Shape;98;p16" descr="Escudo com visto com preenchimento sólido"/>
            <p:cNvPicPr preferRelativeResize="0"/>
            <p:nvPr/>
          </p:nvPicPr>
          <p:blipFill rotWithShape="1">
            <a:blip r:embed="rId2">
              <a:alphaModFix/>
            </a:blip>
            <a:srcRect/>
            <a:stretch/>
          </p:blipFill>
          <p:spPr>
            <a:xfrm>
              <a:off x="2350293" y="-415545"/>
              <a:ext cx="914400" cy="914400"/>
            </a:xfrm>
            <a:prstGeom prst="rect">
              <a:avLst/>
            </a:prstGeom>
            <a:noFill/>
            <a:ln>
              <a:noFill/>
            </a:ln>
          </p:spPr>
        </p:pic>
      </p:grpSp>
      <p:grpSp>
        <p:nvGrpSpPr>
          <p:cNvPr id="99" name="Google Shape;99;p16"/>
          <p:cNvGrpSpPr/>
          <p:nvPr/>
        </p:nvGrpSpPr>
        <p:grpSpPr>
          <a:xfrm>
            <a:off x="85726" y="98288"/>
            <a:ext cx="1107128" cy="80990"/>
            <a:chOff x="1045641" y="1497309"/>
            <a:chExt cx="1476169" cy="108000"/>
          </a:xfrm>
        </p:grpSpPr>
        <p:pic>
          <p:nvPicPr>
            <p:cNvPr id="100" name="Google Shape;100;p16" descr="Círculos 100% com preenchimento sólido"/>
            <p:cNvPicPr preferRelativeResize="0"/>
            <p:nvPr/>
          </p:nvPicPr>
          <p:blipFill rotWithShape="1">
            <a:blip r:embed="rId8">
              <a:alphaModFix/>
            </a:blip>
            <a:srcRect/>
            <a:stretch/>
          </p:blipFill>
          <p:spPr>
            <a:xfrm>
              <a:off x="1241094" y="1497309"/>
              <a:ext cx="108000" cy="108000"/>
            </a:xfrm>
            <a:prstGeom prst="rect">
              <a:avLst/>
            </a:prstGeom>
            <a:noFill/>
            <a:ln>
              <a:noFill/>
            </a:ln>
          </p:spPr>
        </p:pic>
        <p:pic>
          <p:nvPicPr>
            <p:cNvPr id="101" name="Google Shape;101;p16" descr="Círculos 100% com preenchimento sólido"/>
            <p:cNvPicPr preferRelativeResize="0"/>
            <p:nvPr/>
          </p:nvPicPr>
          <p:blipFill rotWithShape="1">
            <a:blip r:embed="rId8">
              <a:alphaModFix/>
            </a:blip>
            <a:srcRect/>
            <a:stretch/>
          </p:blipFill>
          <p:spPr>
            <a:xfrm>
              <a:off x="1045641" y="1497309"/>
              <a:ext cx="108000" cy="108000"/>
            </a:xfrm>
            <a:prstGeom prst="rect">
              <a:avLst/>
            </a:prstGeom>
            <a:noFill/>
            <a:ln>
              <a:noFill/>
            </a:ln>
          </p:spPr>
        </p:pic>
        <p:pic>
          <p:nvPicPr>
            <p:cNvPr id="102" name="Google Shape;102;p16" descr="Círculos 100% com preenchimento sólido"/>
            <p:cNvPicPr preferRelativeResize="0"/>
            <p:nvPr/>
          </p:nvPicPr>
          <p:blipFill rotWithShape="1">
            <a:blip r:embed="rId8">
              <a:alphaModFix/>
            </a:blip>
            <a:srcRect/>
            <a:stretch/>
          </p:blipFill>
          <p:spPr>
            <a:xfrm>
              <a:off x="1632000" y="1497309"/>
              <a:ext cx="108000" cy="108000"/>
            </a:xfrm>
            <a:prstGeom prst="rect">
              <a:avLst/>
            </a:prstGeom>
            <a:noFill/>
            <a:ln>
              <a:noFill/>
            </a:ln>
          </p:spPr>
        </p:pic>
        <p:pic>
          <p:nvPicPr>
            <p:cNvPr id="103" name="Google Shape;103;p16" descr="Círculos 100% com preenchimento sólido"/>
            <p:cNvPicPr preferRelativeResize="0"/>
            <p:nvPr/>
          </p:nvPicPr>
          <p:blipFill rotWithShape="1">
            <a:blip r:embed="rId8">
              <a:alphaModFix/>
            </a:blip>
            <a:srcRect/>
            <a:stretch/>
          </p:blipFill>
          <p:spPr>
            <a:xfrm>
              <a:off x="1827453" y="1497309"/>
              <a:ext cx="108000" cy="108000"/>
            </a:xfrm>
            <a:prstGeom prst="rect">
              <a:avLst/>
            </a:prstGeom>
            <a:noFill/>
            <a:ln>
              <a:noFill/>
            </a:ln>
          </p:spPr>
        </p:pic>
        <p:pic>
          <p:nvPicPr>
            <p:cNvPr id="104" name="Google Shape;104;p16" descr="Círculos 100% com preenchimento sólido"/>
            <p:cNvPicPr preferRelativeResize="0"/>
            <p:nvPr/>
          </p:nvPicPr>
          <p:blipFill rotWithShape="1">
            <a:blip r:embed="rId8">
              <a:alphaModFix/>
            </a:blip>
            <a:srcRect/>
            <a:stretch/>
          </p:blipFill>
          <p:spPr>
            <a:xfrm>
              <a:off x="2413810" y="1497309"/>
              <a:ext cx="108000" cy="108000"/>
            </a:xfrm>
            <a:prstGeom prst="rect">
              <a:avLst/>
            </a:prstGeom>
            <a:noFill/>
            <a:ln>
              <a:noFill/>
            </a:ln>
          </p:spPr>
        </p:pic>
        <p:pic>
          <p:nvPicPr>
            <p:cNvPr id="105" name="Google Shape;105;p16" descr="Círculos 100% com preenchimento sólido"/>
            <p:cNvPicPr preferRelativeResize="0"/>
            <p:nvPr/>
          </p:nvPicPr>
          <p:blipFill rotWithShape="1">
            <a:blip r:embed="rId8">
              <a:alphaModFix/>
            </a:blip>
            <a:srcRect/>
            <a:stretch/>
          </p:blipFill>
          <p:spPr>
            <a:xfrm>
              <a:off x="2022906" y="1497309"/>
              <a:ext cx="108000" cy="108000"/>
            </a:xfrm>
            <a:prstGeom prst="rect">
              <a:avLst/>
            </a:prstGeom>
            <a:noFill/>
            <a:ln>
              <a:noFill/>
            </a:ln>
          </p:spPr>
        </p:pic>
        <p:pic>
          <p:nvPicPr>
            <p:cNvPr id="106" name="Google Shape;106;p16" descr="Círculos 100% com preenchimento sólido"/>
            <p:cNvPicPr preferRelativeResize="0"/>
            <p:nvPr/>
          </p:nvPicPr>
          <p:blipFill rotWithShape="1">
            <a:blip r:embed="rId8">
              <a:alphaModFix/>
            </a:blip>
            <a:srcRect/>
            <a:stretch/>
          </p:blipFill>
          <p:spPr>
            <a:xfrm>
              <a:off x="2218359" y="1497309"/>
              <a:ext cx="108000" cy="108000"/>
            </a:xfrm>
            <a:prstGeom prst="rect">
              <a:avLst/>
            </a:prstGeom>
            <a:noFill/>
            <a:ln>
              <a:noFill/>
            </a:ln>
          </p:spPr>
        </p:pic>
        <p:pic>
          <p:nvPicPr>
            <p:cNvPr id="107" name="Google Shape;107;p16" descr="Círculos 100% com preenchimento sólido"/>
            <p:cNvPicPr preferRelativeResize="0"/>
            <p:nvPr/>
          </p:nvPicPr>
          <p:blipFill rotWithShape="1">
            <a:blip r:embed="rId8">
              <a:alphaModFix/>
            </a:blip>
            <a:srcRect/>
            <a:stretch/>
          </p:blipFill>
          <p:spPr>
            <a:xfrm>
              <a:off x="1436547" y="1497309"/>
              <a:ext cx="108000" cy="108000"/>
            </a:xfrm>
            <a:prstGeom prst="rect">
              <a:avLst/>
            </a:prstGeom>
            <a:noFill/>
            <a:ln>
              <a:noFill/>
            </a:ln>
          </p:spPr>
        </p:pic>
      </p:grpSp>
      <p:grpSp>
        <p:nvGrpSpPr>
          <p:cNvPr id="108" name="Google Shape;108;p16"/>
          <p:cNvGrpSpPr/>
          <p:nvPr/>
        </p:nvGrpSpPr>
        <p:grpSpPr>
          <a:xfrm>
            <a:off x="0" y="4928821"/>
            <a:ext cx="9144010" cy="215470"/>
            <a:chOff x="0" y="6571760"/>
            <a:chExt cx="12192000" cy="287293"/>
          </a:xfrm>
        </p:grpSpPr>
        <p:sp>
          <p:nvSpPr>
            <p:cNvPr id="109" name="Google Shape;109;p16"/>
            <p:cNvSpPr/>
            <p:nvPr/>
          </p:nvSpPr>
          <p:spPr>
            <a:xfrm>
              <a:off x="9692640" y="6571760"/>
              <a:ext cx="2499360" cy="286240"/>
            </a:xfrm>
            <a:prstGeom prst="rect">
              <a:avLst/>
            </a:prstGeom>
            <a:solidFill>
              <a:srgbClr val="9287CB"/>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0" name="Google Shape;110;p16"/>
            <p:cNvSpPr/>
            <p:nvPr/>
          </p:nvSpPr>
          <p:spPr>
            <a:xfrm>
              <a:off x="0" y="6571760"/>
              <a:ext cx="5338762" cy="287293"/>
            </a:xfrm>
            <a:prstGeom prst="rect">
              <a:avLst/>
            </a:prstGeom>
            <a:solidFill>
              <a:srgbClr val="0F0D1C"/>
            </a:solid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261E38"/>
                </a:solidFill>
                <a:latin typeface="Arial"/>
                <a:ea typeface="Arial"/>
                <a:cs typeface="Arial"/>
                <a:sym typeface="Arial"/>
              </a:endParaRPr>
            </a:p>
          </p:txBody>
        </p:sp>
        <p:sp>
          <p:nvSpPr>
            <p:cNvPr id="111" name="Google Shape;111;p16"/>
            <p:cNvSpPr/>
            <p:nvPr/>
          </p:nvSpPr>
          <p:spPr>
            <a:xfrm>
              <a:off x="5338763" y="6571760"/>
              <a:ext cx="4353877" cy="287293"/>
            </a:xfrm>
            <a:prstGeom prst="rect">
              <a:avLst/>
            </a:prstGeom>
            <a:solidFill>
              <a:schemeClr val="dk2"/>
            </a:solid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12" name="Google Shape;112;p16"/>
          <p:cNvSpPr txBox="1">
            <a:spLocks noGrp="1"/>
          </p:cNvSpPr>
          <p:nvPr>
            <p:ph type="dt" idx="10"/>
          </p:nvPr>
        </p:nvSpPr>
        <p:spPr>
          <a:xfrm>
            <a:off x="4004076" y="4928820"/>
            <a:ext cx="3268269" cy="214680"/>
          </a:xfrm>
          <a:prstGeom prst="rect">
            <a:avLst/>
          </a:prstGeom>
          <a:noFill/>
          <a:ln>
            <a:noFill/>
          </a:ln>
        </p:spPr>
        <p:txBody>
          <a:bodyPr spcFirstLastPara="1" wrap="square" lIns="68575" tIns="34275" rIns="68575" bIns="34275" anchor="t" anchorCtr="0">
            <a:noAutofit/>
          </a:bodyPr>
          <a:lstStyle>
            <a:lvl1pPr marR="0" lvl="0" algn="ctr" rtl="0">
              <a:lnSpc>
                <a:spcPct val="100000"/>
              </a:lnSpc>
              <a:spcBef>
                <a:spcPts val="10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R="0" lvl="1"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3" name="Google Shape;113;p16"/>
          <p:cNvSpPr txBox="1">
            <a:spLocks noGrp="1"/>
          </p:cNvSpPr>
          <p:nvPr>
            <p:ph type="ftr" idx="11"/>
          </p:nvPr>
        </p:nvSpPr>
        <p:spPr>
          <a:xfrm>
            <a:off x="0" y="4928819"/>
            <a:ext cx="4004075" cy="214678"/>
          </a:xfrm>
          <a:prstGeom prst="rect">
            <a:avLst/>
          </a:prstGeom>
          <a:noFill/>
          <a:ln>
            <a:noFill/>
          </a:ln>
        </p:spPr>
        <p:txBody>
          <a:bodyPr spcFirstLastPara="1" wrap="square" lIns="68575" tIns="34275" rIns="68575" bIns="34275" anchor="ctr" anchorCtr="0">
            <a:noAutofit/>
          </a:bodyPr>
          <a:lstStyle>
            <a:lvl1pPr lvl="0" algn="r">
              <a:lnSpc>
                <a:spcPct val="100000"/>
              </a:lnSpc>
              <a:spcBef>
                <a:spcPts val="1000"/>
              </a:spcBef>
              <a:spcAft>
                <a:spcPts val="0"/>
              </a:spcAft>
              <a:buClr>
                <a:schemeClr val="lt1"/>
              </a:buClr>
              <a:buSzPts val="600"/>
              <a:buFont typeface="Arial"/>
              <a:buNone/>
              <a:defRPr>
                <a:solidFill>
                  <a:schemeClr val="lt1"/>
                </a:solidFill>
              </a:defRPr>
            </a:lvl1pPr>
            <a:lvl2pPr lvl="1" algn="ctr">
              <a:lnSpc>
                <a:spcPct val="100000"/>
              </a:lnSpc>
              <a:spcBef>
                <a:spcPts val="1000"/>
              </a:spcBef>
              <a:spcAft>
                <a:spcPts val="0"/>
              </a:spcAft>
              <a:buClr>
                <a:srgbClr val="000000"/>
              </a:buClr>
              <a:buSzPts val="1300"/>
              <a:buNone/>
              <a:defRPr/>
            </a:lvl2pPr>
            <a:lvl3pPr lvl="2" algn="ctr">
              <a:lnSpc>
                <a:spcPct val="100000"/>
              </a:lnSpc>
              <a:spcBef>
                <a:spcPts val="1000"/>
              </a:spcBef>
              <a:spcAft>
                <a:spcPts val="0"/>
              </a:spcAft>
              <a:buClr>
                <a:srgbClr val="000000"/>
              </a:buClr>
              <a:buSzPts val="1300"/>
              <a:buNone/>
              <a:defRPr/>
            </a:lvl3pPr>
            <a:lvl4pPr lvl="3" algn="ctr">
              <a:lnSpc>
                <a:spcPct val="100000"/>
              </a:lnSpc>
              <a:spcBef>
                <a:spcPts val="1000"/>
              </a:spcBef>
              <a:spcAft>
                <a:spcPts val="0"/>
              </a:spcAft>
              <a:buClr>
                <a:srgbClr val="000000"/>
              </a:buClr>
              <a:buSzPts val="1300"/>
              <a:buNone/>
              <a:defRPr/>
            </a:lvl4pPr>
            <a:lvl5pPr lvl="4" algn="ctr">
              <a:lnSpc>
                <a:spcPct val="100000"/>
              </a:lnSpc>
              <a:spcBef>
                <a:spcPts val="1000"/>
              </a:spcBef>
              <a:spcAft>
                <a:spcPts val="0"/>
              </a:spcAft>
              <a:buClr>
                <a:srgbClr val="000000"/>
              </a:buClr>
              <a:buSzPts val="1300"/>
              <a:buNone/>
              <a:defRPr/>
            </a:lvl5pPr>
            <a:lvl6pPr lvl="5" algn="ctr">
              <a:lnSpc>
                <a:spcPct val="100000"/>
              </a:lnSpc>
              <a:spcBef>
                <a:spcPts val="1000"/>
              </a:spcBef>
              <a:spcAft>
                <a:spcPts val="0"/>
              </a:spcAft>
              <a:buClr>
                <a:srgbClr val="000000"/>
              </a:buClr>
              <a:buSzPts val="1300"/>
              <a:buNone/>
              <a:defRPr/>
            </a:lvl6pPr>
            <a:lvl7pPr lvl="6" algn="ctr">
              <a:lnSpc>
                <a:spcPct val="100000"/>
              </a:lnSpc>
              <a:spcBef>
                <a:spcPts val="1000"/>
              </a:spcBef>
              <a:spcAft>
                <a:spcPts val="0"/>
              </a:spcAft>
              <a:buClr>
                <a:srgbClr val="000000"/>
              </a:buClr>
              <a:buSzPts val="1300"/>
              <a:buNone/>
              <a:defRPr/>
            </a:lvl7pPr>
            <a:lvl8pPr lvl="7" algn="ctr">
              <a:lnSpc>
                <a:spcPct val="100000"/>
              </a:lnSpc>
              <a:spcBef>
                <a:spcPts val="1000"/>
              </a:spcBef>
              <a:spcAft>
                <a:spcPts val="0"/>
              </a:spcAft>
              <a:buClr>
                <a:srgbClr val="000000"/>
              </a:buClr>
              <a:buSzPts val="1300"/>
              <a:buNone/>
              <a:defRPr/>
            </a:lvl8pPr>
            <a:lvl9pPr lvl="8" algn="ctr">
              <a:lnSpc>
                <a:spcPct val="100000"/>
              </a:lnSpc>
              <a:spcBef>
                <a:spcPts val="1000"/>
              </a:spcBef>
              <a:spcAft>
                <a:spcPts val="0"/>
              </a:spcAft>
              <a:buClr>
                <a:srgbClr val="000000"/>
              </a:buClr>
              <a:buSzPts val="1300"/>
              <a:buNone/>
              <a:defRPr/>
            </a:lvl9pPr>
          </a:lstStyle>
          <a:p>
            <a:endParaRPr/>
          </a:p>
        </p:txBody>
      </p:sp>
      <p:sp>
        <p:nvSpPr>
          <p:cNvPr id="114" name="Google Shape;114;p16"/>
          <p:cNvSpPr txBox="1">
            <a:spLocks noGrp="1"/>
          </p:cNvSpPr>
          <p:nvPr>
            <p:ph type="sldNum" idx="12"/>
          </p:nvPr>
        </p:nvSpPr>
        <p:spPr>
          <a:xfrm>
            <a:off x="8084616" y="4934881"/>
            <a:ext cx="244266" cy="242372"/>
          </a:xfrm>
          <a:prstGeom prst="rect">
            <a:avLst/>
          </a:prstGeom>
          <a:noFill/>
          <a:ln>
            <a:noFill/>
          </a:ln>
        </p:spPr>
        <p:txBody>
          <a:bodyPr spcFirstLastPara="1" wrap="square" lIns="68575" tIns="68575" rIns="68575" bIns="68575" anchor="t" anchorCtr="0">
            <a:spAutoFit/>
          </a:bodyPr>
          <a:lstStyle>
            <a:lvl1pPr marL="0" lvl="0"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1pPr>
            <a:lvl2pPr marL="0" lvl="1"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2pPr>
            <a:lvl3pPr marL="0" lvl="2"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3pPr>
            <a:lvl4pPr marL="0" lvl="3"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4pPr>
            <a:lvl5pPr marL="0" lvl="4"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5pPr>
            <a:lvl6pPr marL="0" lvl="5"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6pPr>
            <a:lvl7pPr marL="0" lvl="6"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7pPr>
            <a:lvl8pPr marL="0" lvl="7"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8pPr>
            <a:lvl9pPr marL="0" lvl="8"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pt-PT"/>
              <a:t>‹#›</a:t>
            </a:fld>
            <a:endParaRPr/>
          </a:p>
        </p:txBody>
      </p:sp>
      <p:sp>
        <p:nvSpPr>
          <p:cNvPr id="115" name="Google Shape;115;p16"/>
          <p:cNvSpPr txBox="1">
            <a:spLocks noGrp="1"/>
          </p:cNvSpPr>
          <p:nvPr>
            <p:ph type="body" idx="1"/>
          </p:nvPr>
        </p:nvSpPr>
        <p:spPr>
          <a:xfrm>
            <a:off x="569372" y="304038"/>
            <a:ext cx="7808826" cy="343179"/>
          </a:xfrm>
          <a:prstGeom prst="rect">
            <a:avLst/>
          </a:prstGeom>
          <a:noFill/>
          <a:ln>
            <a:noFill/>
          </a:ln>
        </p:spPr>
        <p:txBody>
          <a:bodyPr spcFirstLastPara="1" wrap="square" lIns="0" tIns="68575" rIns="68575" bIns="68575" anchor="t" anchorCtr="0">
            <a:noAutofit/>
          </a:bodyPr>
          <a:lstStyle>
            <a:lvl1pPr marL="457200" lvl="0" indent="-228600" algn="l">
              <a:lnSpc>
                <a:spcPct val="110000"/>
              </a:lnSpc>
              <a:spcBef>
                <a:spcPts val="200"/>
              </a:spcBef>
              <a:spcAft>
                <a:spcPts val="0"/>
              </a:spcAft>
              <a:buClr>
                <a:srgbClr val="17142B"/>
              </a:buClr>
              <a:buSzPts val="1300"/>
              <a:buFont typeface="Montserrat"/>
              <a:buNone/>
              <a:defRPr b="1">
                <a:solidFill>
                  <a:srgbClr val="17142B"/>
                </a:solidFill>
                <a:latin typeface="Montserrat"/>
                <a:ea typeface="Montserrat"/>
                <a:cs typeface="Montserrat"/>
                <a:sym typeface="Montserrat"/>
              </a:defRPr>
            </a:lvl1pPr>
            <a:lvl2pPr marL="914400" lvl="1" indent="-228600" algn="l">
              <a:lnSpc>
                <a:spcPct val="110000"/>
              </a:lnSpc>
              <a:spcBef>
                <a:spcPts val="200"/>
              </a:spcBef>
              <a:spcAft>
                <a:spcPts val="0"/>
              </a:spcAft>
              <a:buClr>
                <a:srgbClr val="828A8D"/>
              </a:buClr>
              <a:buSzPts val="1300"/>
              <a:buNone/>
              <a:defRPr/>
            </a:lvl2pPr>
            <a:lvl3pPr marL="1371600" lvl="2" indent="-374650" algn="l">
              <a:lnSpc>
                <a:spcPct val="110000"/>
              </a:lnSpc>
              <a:spcBef>
                <a:spcPts val="200"/>
              </a:spcBef>
              <a:spcAft>
                <a:spcPts val="0"/>
              </a:spcAft>
              <a:buClr>
                <a:srgbClr val="828A8D"/>
              </a:buClr>
              <a:buSzPts val="2300"/>
              <a:buChar char="."/>
              <a:defRPr/>
            </a:lvl3pPr>
            <a:lvl4pPr marL="1828800" lvl="3" indent="-311150" algn="l">
              <a:lnSpc>
                <a:spcPct val="110000"/>
              </a:lnSpc>
              <a:spcBef>
                <a:spcPts val="200"/>
              </a:spcBef>
              <a:spcAft>
                <a:spcPts val="0"/>
              </a:spcAft>
              <a:buClr>
                <a:srgbClr val="828A8D"/>
              </a:buClr>
              <a:buSzPts val="1300"/>
              <a:buChar char="–"/>
              <a:defRPr/>
            </a:lvl4pPr>
            <a:lvl5pPr marL="2286000" lvl="4" indent="-311150" algn="l">
              <a:lnSpc>
                <a:spcPct val="110000"/>
              </a:lnSpc>
              <a:spcBef>
                <a:spcPts val="200"/>
              </a:spcBef>
              <a:spcAft>
                <a:spcPts val="0"/>
              </a:spcAft>
              <a:buClr>
                <a:srgbClr val="828A8D"/>
              </a:buClr>
              <a:buSzPts val="1300"/>
              <a:buChar char="»"/>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Default">
  <p:cSld name="1_Default">
    <p:spTree>
      <p:nvGrpSpPr>
        <p:cNvPr id="1" name="Shape 116"/>
        <p:cNvGrpSpPr/>
        <p:nvPr/>
      </p:nvGrpSpPr>
      <p:grpSpPr>
        <a:xfrm>
          <a:off x="0" y="0"/>
          <a:ext cx="0" cy="0"/>
          <a:chOff x="0" y="0"/>
          <a:chExt cx="0" cy="0"/>
        </a:xfrm>
      </p:grpSpPr>
      <p:sp>
        <p:nvSpPr>
          <p:cNvPr id="117" name="Google Shape;117;p17"/>
          <p:cNvSpPr txBox="1">
            <a:spLocks noGrp="1"/>
          </p:cNvSpPr>
          <p:nvPr>
            <p:ph type="title"/>
          </p:nvPr>
        </p:nvSpPr>
        <p:spPr>
          <a:xfrm>
            <a:off x="327548" y="109183"/>
            <a:ext cx="8291024" cy="532264"/>
          </a:xfrm>
          <a:prstGeom prst="rect">
            <a:avLst/>
          </a:prstGeom>
          <a:noFill/>
          <a:ln>
            <a:noFill/>
          </a:ln>
        </p:spPr>
        <p:txBody>
          <a:bodyPr spcFirstLastPara="1" wrap="square" lIns="67500" tIns="67500" rIns="67500" bIns="67500" anchor="ctr" anchorCtr="0">
            <a:noAutofit/>
          </a:bodyPr>
          <a:lstStyle>
            <a:lvl1pPr lvl="0" algn="l">
              <a:lnSpc>
                <a:spcPct val="100000"/>
              </a:lnSpc>
              <a:spcBef>
                <a:spcPts val="0"/>
              </a:spcBef>
              <a:spcAft>
                <a:spcPts val="0"/>
              </a:spcAft>
              <a:buClr>
                <a:srgbClr val="44515F"/>
              </a:buClr>
              <a:buSzPts val="1300"/>
              <a:buNone/>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118" name="Google Shape;118;p17"/>
          <p:cNvSpPr txBox="1">
            <a:spLocks noGrp="1"/>
          </p:cNvSpPr>
          <p:nvPr>
            <p:ph type="sldNum" idx="12"/>
          </p:nvPr>
        </p:nvSpPr>
        <p:spPr>
          <a:xfrm>
            <a:off x="8693631" y="4803914"/>
            <a:ext cx="244266" cy="242372"/>
          </a:xfrm>
          <a:prstGeom prst="rect">
            <a:avLst/>
          </a:prstGeom>
          <a:noFill/>
          <a:ln>
            <a:noFill/>
          </a:ln>
        </p:spPr>
        <p:txBody>
          <a:bodyPr spcFirstLastPara="1" wrap="square" lIns="68575" tIns="68575" rIns="68575" bIns="68575" anchor="t" anchorCtr="0">
            <a:spAutoFit/>
          </a:bodyPr>
          <a:lstStyle>
            <a:lvl1pPr marL="0" lvl="0" indent="0" algn="l">
              <a:lnSpc>
                <a:spcPct val="100000"/>
              </a:lnSpc>
              <a:spcBef>
                <a:spcPts val="0"/>
              </a:spcBef>
              <a:spcAft>
                <a:spcPts val="0"/>
              </a:spcAft>
              <a:buClr>
                <a:schemeClr val="accent2"/>
              </a:buClr>
              <a:buSzPts val="700"/>
              <a:buFont typeface="Arial"/>
              <a:buNone/>
              <a:defRPr/>
            </a:lvl1pPr>
            <a:lvl2pPr marL="0" lvl="1" indent="0" algn="l">
              <a:lnSpc>
                <a:spcPct val="100000"/>
              </a:lnSpc>
              <a:spcBef>
                <a:spcPts val="0"/>
              </a:spcBef>
              <a:spcAft>
                <a:spcPts val="0"/>
              </a:spcAft>
              <a:buClr>
                <a:schemeClr val="accent2"/>
              </a:buClr>
              <a:buSzPts val="700"/>
              <a:buFont typeface="Arial"/>
              <a:buNone/>
              <a:defRPr/>
            </a:lvl2pPr>
            <a:lvl3pPr marL="0" lvl="2" indent="0" algn="l">
              <a:lnSpc>
                <a:spcPct val="100000"/>
              </a:lnSpc>
              <a:spcBef>
                <a:spcPts val="0"/>
              </a:spcBef>
              <a:spcAft>
                <a:spcPts val="0"/>
              </a:spcAft>
              <a:buClr>
                <a:schemeClr val="accent2"/>
              </a:buClr>
              <a:buSzPts val="700"/>
              <a:buFont typeface="Arial"/>
              <a:buNone/>
              <a:defRPr/>
            </a:lvl3pPr>
            <a:lvl4pPr marL="0" lvl="3" indent="0" algn="l">
              <a:lnSpc>
                <a:spcPct val="100000"/>
              </a:lnSpc>
              <a:spcBef>
                <a:spcPts val="0"/>
              </a:spcBef>
              <a:spcAft>
                <a:spcPts val="0"/>
              </a:spcAft>
              <a:buClr>
                <a:schemeClr val="accent2"/>
              </a:buClr>
              <a:buSzPts val="700"/>
              <a:buFont typeface="Arial"/>
              <a:buNone/>
              <a:defRPr/>
            </a:lvl4pPr>
            <a:lvl5pPr marL="0" lvl="4" indent="0" algn="l">
              <a:lnSpc>
                <a:spcPct val="100000"/>
              </a:lnSpc>
              <a:spcBef>
                <a:spcPts val="0"/>
              </a:spcBef>
              <a:spcAft>
                <a:spcPts val="0"/>
              </a:spcAft>
              <a:buClr>
                <a:schemeClr val="accent2"/>
              </a:buClr>
              <a:buSzPts val="700"/>
              <a:buFont typeface="Arial"/>
              <a:buNone/>
              <a:defRPr/>
            </a:lvl5pPr>
            <a:lvl6pPr marL="0" lvl="5" indent="0" algn="l">
              <a:lnSpc>
                <a:spcPct val="100000"/>
              </a:lnSpc>
              <a:spcBef>
                <a:spcPts val="0"/>
              </a:spcBef>
              <a:spcAft>
                <a:spcPts val="0"/>
              </a:spcAft>
              <a:buClr>
                <a:schemeClr val="accent2"/>
              </a:buClr>
              <a:buSzPts val="700"/>
              <a:buFont typeface="Arial"/>
              <a:buNone/>
              <a:defRPr/>
            </a:lvl6pPr>
            <a:lvl7pPr marL="0" lvl="6" indent="0" algn="l">
              <a:lnSpc>
                <a:spcPct val="100000"/>
              </a:lnSpc>
              <a:spcBef>
                <a:spcPts val="0"/>
              </a:spcBef>
              <a:spcAft>
                <a:spcPts val="0"/>
              </a:spcAft>
              <a:buClr>
                <a:schemeClr val="accent2"/>
              </a:buClr>
              <a:buSzPts val="700"/>
              <a:buFont typeface="Arial"/>
              <a:buNone/>
              <a:defRPr/>
            </a:lvl7pPr>
            <a:lvl8pPr marL="0" lvl="7" indent="0" algn="l">
              <a:lnSpc>
                <a:spcPct val="100000"/>
              </a:lnSpc>
              <a:spcBef>
                <a:spcPts val="0"/>
              </a:spcBef>
              <a:spcAft>
                <a:spcPts val="0"/>
              </a:spcAft>
              <a:buClr>
                <a:schemeClr val="accent2"/>
              </a:buClr>
              <a:buSzPts val="700"/>
              <a:buFont typeface="Arial"/>
              <a:buNone/>
              <a:defRPr/>
            </a:lvl8pPr>
            <a:lvl9pPr marL="0" lvl="8" indent="0" algn="l">
              <a:lnSpc>
                <a:spcPct val="100000"/>
              </a:lnSpc>
              <a:spcBef>
                <a:spcPts val="0"/>
              </a:spcBef>
              <a:spcAft>
                <a:spcPts val="0"/>
              </a:spcAft>
              <a:buClr>
                <a:schemeClr val="accent2"/>
              </a:buClr>
              <a:buSzPts val="700"/>
              <a:buFont typeface="Arial"/>
              <a:buNone/>
              <a:defRPr/>
            </a:lvl9pPr>
          </a:lstStyle>
          <a:p>
            <a:pPr marL="0" lvl="0" indent="0" algn="l" rtl="0">
              <a:spcBef>
                <a:spcPts val="0"/>
              </a:spcBef>
              <a:spcAft>
                <a:spcPts val="0"/>
              </a:spcAft>
              <a:buNone/>
            </a:pPr>
            <a:fld id="{00000000-1234-1234-1234-123412341234}" type="slidenum">
              <a:rPr lang="pt-PT"/>
              <a:t>‹#›</a:t>
            </a:fld>
            <a:endParaRPr/>
          </a:p>
        </p:txBody>
      </p:sp>
      <p:sp>
        <p:nvSpPr>
          <p:cNvPr id="119" name="Google Shape;119;p17"/>
          <p:cNvSpPr txBox="1">
            <a:spLocks noGrp="1"/>
          </p:cNvSpPr>
          <p:nvPr>
            <p:ph type="body" idx="1"/>
          </p:nvPr>
        </p:nvSpPr>
        <p:spPr>
          <a:xfrm>
            <a:off x="981077" y="927101"/>
            <a:ext cx="7635883" cy="3457575"/>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828A8D"/>
              </a:buClr>
              <a:buSzPts val="1800"/>
              <a:buFont typeface="Arial"/>
              <a:buNone/>
              <a:defRPr sz="1800"/>
            </a:lvl1pPr>
            <a:lvl2pPr marL="914400" lvl="1" indent="-228600" algn="l">
              <a:lnSpc>
                <a:spcPct val="110000"/>
              </a:lnSpc>
              <a:spcBef>
                <a:spcPts val="200"/>
              </a:spcBef>
              <a:spcAft>
                <a:spcPts val="0"/>
              </a:spcAft>
              <a:buClr>
                <a:srgbClr val="828A8D"/>
              </a:buClr>
              <a:buSzPts val="1300"/>
              <a:buNone/>
              <a:defRPr/>
            </a:lvl2pPr>
            <a:lvl3pPr marL="1371600" lvl="2" indent="-374650" algn="l">
              <a:lnSpc>
                <a:spcPct val="110000"/>
              </a:lnSpc>
              <a:spcBef>
                <a:spcPts val="200"/>
              </a:spcBef>
              <a:spcAft>
                <a:spcPts val="0"/>
              </a:spcAft>
              <a:buClr>
                <a:srgbClr val="828A8D"/>
              </a:buClr>
              <a:buSzPts val="2300"/>
              <a:buChar char="."/>
              <a:defRPr/>
            </a:lvl3pPr>
            <a:lvl4pPr marL="1828800" lvl="3" indent="-311150" algn="l">
              <a:lnSpc>
                <a:spcPct val="110000"/>
              </a:lnSpc>
              <a:spcBef>
                <a:spcPts val="200"/>
              </a:spcBef>
              <a:spcAft>
                <a:spcPts val="0"/>
              </a:spcAft>
              <a:buClr>
                <a:srgbClr val="828A8D"/>
              </a:buClr>
              <a:buSzPts val="1300"/>
              <a:buChar char="–"/>
              <a:defRPr/>
            </a:lvl4pPr>
            <a:lvl5pPr marL="2286000" lvl="4" indent="-311150" algn="l">
              <a:lnSpc>
                <a:spcPct val="110000"/>
              </a:lnSpc>
              <a:spcBef>
                <a:spcPts val="200"/>
              </a:spcBef>
              <a:spcAft>
                <a:spcPts val="0"/>
              </a:spcAft>
              <a:buClr>
                <a:srgbClr val="828A8D"/>
              </a:buClr>
              <a:buSzPts val="1300"/>
              <a:buChar char="»"/>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
        <p:nvSpPr>
          <p:cNvPr id="120" name="Google Shape;120;p17"/>
          <p:cNvSpPr txBox="1"/>
          <p:nvPr/>
        </p:nvSpPr>
        <p:spPr>
          <a:xfrm>
            <a:off x="4505744" y="4923184"/>
            <a:ext cx="4063241" cy="220317"/>
          </a:xfrm>
          <a:prstGeom prst="rect">
            <a:avLst/>
          </a:prstGeom>
          <a:noFill/>
          <a:ln>
            <a:noFill/>
          </a:ln>
        </p:spPr>
        <p:txBody>
          <a:bodyPr spcFirstLastPara="1" wrap="square" lIns="0" tIns="0" rIns="90000" bIns="0" anchor="t" anchorCtr="0">
            <a:noAutofit/>
          </a:bodyPr>
          <a:lstStyle/>
          <a:p>
            <a:pPr marL="0" marR="0" lvl="0" indent="0" algn="r" rtl="0">
              <a:lnSpc>
                <a:spcPct val="100000"/>
              </a:lnSpc>
              <a:spcBef>
                <a:spcPts val="0"/>
              </a:spcBef>
              <a:spcAft>
                <a:spcPts val="0"/>
              </a:spcAft>
              <a:buClr>
                <a:srgbClr val="788B9E"/>
              </a:buClr>
              <a:buSzPts val="700"/>
              <a:buFont typeface="Arial"/>
              <a:buNone/>
            </a:pPr>
            <a:r>
              <a:rPr lang="pt-PT" sz="700" b="0" i="0" u="none" strike="noStrike" cap="none">
                <a:solidFill>
                  <a:srgbClr val="788B9E"/>
                </a:solidFill>
                <a:latin typeface="Arial"/>
                <a:ea typeface="Arial"/>
                <a:cs typeface="Arial"/>
                <a:sym typeface="Arial"/>
              </a:rPr>
              <a:t>© 2022, Instituto de Telecomunicações</a:t>
            </a:r>
            <a:endParaRPr sz="10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1"/>
        <p:cNvGrpSpPr/>
        <p:nvPr/>
      </p:nvGrpSpPr>
      <p:grpSpPr>
        <a:xfrm>
          <a:off x="0" y="0"/>
          <a:ext cx="0" cy="0"/>
          <a:chOff x="0" y="0"/>
          <a:chExt cx="0" cy="0"/>
        </a:xfrm>
      </p:grpSpPr>
      <p:pic>
        <p:nvPicPr>
          <p:cNvPr id="122" name="Google Shape;122;p18"/>
          <p:cNvPicPr preferRelativeResize="0"/>
          <p:nvPr/>
        </p:nvPicPr>
        <p:blipFill rotWithShape="1">
          <a:blip r:embed="rId2">
            <a:alphaModFix/>
          </a:blip>
          <a:srcRect/>
          <a:stretch/>
        </p:blipFill>
        <p:spPr>
          <a:xfrm>
            <a:off x="8164126" y="165498"/>
            <a:ext cx="767953" cy="397617"/>
          </a:xfrm>
          <a:prstGeom prst="rect">
            <a:avLst/>
          </a:prstGeom>
          <a:noFill/>
          <a:ln>
            <a:noFill/>
          </a:ln>
        </p:spPr>
      </p:pic>
      <p:sp>
        <p:nvSpPr>
          <p:cNvPr id="123" name="Google Shape;123;p18"/>
          <p:cNvSpPr txBox="1">
            <a:spLocks noGrp="1"/>
          </p:cNvSpPr>
          <p:nvPr>
            <p:ph type="title"/>
          </p:nvPr>
        </p:nvSpPr>
        <p:spPr>
          <a:xfrm>
            <a:off x="629841" y="576971"/>
            <a:ext cx="7886709" cy="892190"/>
          </a:xfrm>
          <a:prstGeom prst="rect">
            <a:avLst/>
          </a:prstGeom>
          <a:noFill/>
          <a:ln>
            <a:noFill/>
          </a:ln>
        </p:spPr>
        <p:txBody>
          <a:bodyPr spcFirstLastPara="1" wrap="square" lIns="67500" tIns="67500" rIns="67500" bIns="67500" anchor="ctr" anchorCtr="0">
            <a:noAutofit/>
          </a:bodyPr>
          <a:lstStyle>
            <a:lvl1pPr lvl="0" algn="l">
              <a:lnSpc>
                <a:spcPct val="100000"/>
              </a:lnSpc>
              <a:spcBef>
                <a:spcPts val="0"/>
              </a:spcBef>
              <a:spcAft>
                <a:spcPts val="0"/>
              </a:spcAft>
              <a:buClr>
                <a:srgbClr val="44515F"/>
              </a:buClr>
              <a:buSzPts val="1800"/>
              <a:buFont typeface="Encode Sans"/>
              <a:buNone/>
              <a:defRPr>
                <a:latin typeface="Encode Sans"/>
                <a:ea typeface="Encode Sans"/>
                <a:cs typeface="Encode Sans"/>
                <a:sym typeface="Encode Sans"/>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124" name="Google Shape;124;p18"/>
          <p:cNvSpPr txBox="1">
            <a:spLocks noGrp="1"/>
          </p:cNvSpPr>
          <p:nvPr>
            <p:ph type="body" idx="1"/>
          </p:nvPr>
        </p:nvSpPr>
        <p:spPr>
          <a:xfrm>
            <a:off x="629842" y="1564000"/>
            <a:ext cx="3868345" cy="554546"/>
          </a:xfrm>
          <a:prstGeom prst="rect">
            <a:avLst/>
          </a:prstGeom>
          <a:noFill/>
          <a:ln>
            <a:noFill/>
          </a:ln>
        </p:spPr>
        <p:txBody>
          <a:bodyPr spcFirstLastPara="1" wrap="square" lIns="68575" tIns="68575" rIns="68575" bIns="68575" anchor="b" anchorCtr="0">
            <a:noAutofit/>
          </a:bodyPr>
          <a:lstStyle>
            <a:lvl1pPr marL="457200" lvl="0" indent="-228600" algn="l">
              <a:lnSpc>
                <a:spcPct val="110000"/>
              </a:lnSpc>
              <a:spcBef>
                <a:spcPts val="200"/>
              </a:spcBef>
              <a:spcAft>
                <a:spcPts val="0"/>
              </a:spcAft>
              <a:buClr>
                <a:srgbClr val="828A8D"/>
              </a:buClr>
              <a:buSzPts val="1800"/>
              <a:buFont typeface="Encode Sans"/>
              <a:buNone/>
              <a:defRPr sz="1800" b="1">
                <a:latin typeface="Encode Sans"/>
                <a:ea typeface="Encode Sans"/>
                <a:cs typeface="Encode Sans"/>
                <a:sym typeface="Encode Sans"/>
              </a:defRPr>
            </a:lvl1pPr>
            <a:lvl2pPr marL="914400" lvl="1" indent="-228600" algn="l">
              <a:lnSpc>
                <a:spcPct val="110000"/>
              </a:lnSpc>
              <a:spcBef>
                <a:spcPts val="200"/>
              </a:spcBef>
              <a:spcAft>
                <a:spcPts val="0"/>
              </a:spcAft>
              <a:buClr>
                <a:srgbClr val="828A8D"/>
              </a:buClr>
              <a:buSzPts val="1500"/>
              <a:buFont typeface="Arial"/>
              <a:buNone/>
              <a:defRPr sz="1500" b="1"/>
            </a:lvl2pPr>
            <a:lvl3pPr marL="1371600" lvl="2" indent="-228600" algn="l">
              <a:lnSpc>
                <a:spcPct val="110000"/>
              </a:lnSpc>
              <a:spcBef>
                <a:spcPts val="200"/>
              </a:spcBef>
              <a:spcAft>
                <a:spcPts val="0"/>
              </a:spcAft>
              <a:buClr>
                <a:srgbClr val="828A8D"/>
              </a:buClr>
              <a:buSzPts val="2300"/>
              <a:buFont typeface="Arial"/>
              <a:buNone/>
              <a:defRPr sz="1300" b="1"/>
            </a:lvl3pPr>
            <a:lvl4pPr marL="1828800" lvl="3" indent="-228600" algn="l">
              <a:lnSpc>
                <a:spcPct val="110000"/>
              </a:lnSpc>
              <a:spcBef>
                <a:spcPts val="200"/>
              </a:spcBef>
              <a:spcAft>
                <a:spcPts val="0"/>
              </a:spcAft>
              <a:buClr>
                <a:srgbClr val="828A8D"/>
              </a:buClr>
              <a:buSzPts val="1200"/>
              <a:buFont typeface="Arial"/>
              <a:buNone/>
              <a:defRPr sz="1200" b="1"/>
            </a:lvl4pPr>
            <a:lvl5pPr marL="2286000" lvl="4" indent="-228600" algn="l">
              <a:lnSpc>
                <a:spcPct val="110000"/>
              </a:lnSpc>
              <a:spcBef>
                <a:spcPts val="200"/>
              </a:spcBef>
              <a:spcAft>
                <a:spcPts val="0"/>
              </a:spcAft>
              <a:buClr>
                <a:srgbClr val="828A8D"/>
              </a:buClr>
              <a:buSzPts val="1200"/>
              <a:buFont typeface="Arial"/>
              <a:buNone/>
              <a:defRPr sz="1200" b="1"/>
            </a:lvl5pPr>
            <a:lvl6pPr marL="2743200" lvl="5" indent="-228600" algn="l">
              <a:lnSpc>
                <a:spcPct val="110000"/>
              </a:lnSpc>
              <a:spcBef>
                <a:spcPts val="200"/>
              </a:spcBef>
              <a:spcAft>
                <a:spcPts val="0"/>
              </a:spcAft>
              <a:buClr>
                <a:srgbClr val="828A8D"/>
              </a:buClr>
              <a:buSzPts val="1200"/>
              <a:buFont typeface="Arial"/>
              <a:buNone/>
              <a:defRPr sz="1200" b="1"/>
            </a:lvl6pPr>
            <a:lvl7pPr marL="3200400" lvl="6" indent="-228600" algn="l">
              <a:lnSpc>
                <a:spcPct val="110000"/>
              </a:lnSpc>
              <a:spcBef>
                <a:spcPts val="200"/>
              </a:spcBef>
              <a:spcAft>
                <a:spcPts val="0"/>
              </a:spcAft>
              <a:buClr>
                <a:srgbClr val="828A8D"/>
              </a:buClr>
              <a:buSzPts val="1200"/>
              <a:buFont typeface="Arial"/>
              <a:buNone/>
              <a:defRPr sz="1200" b="1"/>
            </a:lvl7pPr>
            <a:lvl8pPr marL="3657600" lvl="7" indent="-228600" algn="l">
              <a:lnSpc>
                <a:spcPct val="110000"/>
              </a:lnSpc>
              <a:spcBef>
                <a:spcPts val="200"/>
              </a:spcBef>
              <a:spcAft>
                <a:spcPts val="0"/>
              </a:spcAft>
              <a:buClr>
                <a:srgbClr val="828A8D"/>
              </a:buClr>
              <a:buSzPts val="1200"/>
              <a:buFont typeface="Arial"/>
              <a:buNone/>
              <a:defRPr sz="1200" b="1"/>
            </a:lvl8pPr>
            <a:lvl9pPr marL="4114800" lvl="8" indent="-228600" algn="l">
              <a:lnSpc>
                <a:spcPct val="110000"/>
              </a:lnSpc>
              <a:spcBef>
                <a:spcPts val="200"/>
              </a:spcBef>
              <a:spcAft>
                <a:spcPts val="0"/>
              </a:spcAft>
              <a:buClr>
                <a:srgbClr val="828A8D"/>
              </a:buClr>
              <a:buSzPts val="1200"/>
              <a:buFont typeface="Arial"/>
              <a:buNone/>
              <a:defRPr sz="1200" b="1"/>
            </a:lvl9pPr>
          </a:lstStyle>
          <a:p>
            <a:endParaRPr/>
          </a:p>
        </p:txBody>
      </p:sp>
      <p:sp>
        <p:nvSpPr>
          <p:cNvPr id="125" name="Google Shape;125;p18"/>
          <p:cNvSpPr txBox="1">
            <a:spLocks noGrp="1"/>
          </p:cNvSpPr>
          <p:nvPr>
            <p:ph type="body" idx="2"/>
          </p:nvPr>
        </p:nvSpPr>
        <p:spPr>
          <a:xfrm>
            <a:off x="629842" y="2181934"/>
            <a:ext cx="3868345" cy="2479966"/>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1pPr>
            <a:lvl2pPr marL="914400" lvl="1"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2pPr>
            <a:lvl3pPr marL="1371600" lvl="2" indent="-374650" algn="l">
              <a:lnSpc>
                <a:spcPct val="110000"/>
              </a:lnSpc>
              <a:spcBef>
                <a:spcPts val="200"/>
              </a:spcBef>
              <a:spcAft>
                <a:spcPts val="0"/>
              </a:spcAft>
              <a:buClr>
                <a:srgbClr val="00245B"/>
              </a:buClr>
              <a:buSzPts val="2300"/>
              <a:buFont typeface="Encode Sans"/>
              <a:buChar char="."/>
              <a:defRPr>
                <a:solidFill>
                  <a:srgbClr val="00245B"/>
                </a:solidFill>
                <a:latin typeface="Encode Sans"/>
                <a:ea typeface="Encode Sans"/>
                <a:cs typeface="Encode Sans"/>
                <a:sym typeface="Encode Sans"/>
              </a:defRPr>
            </a:lvl3pPr>
            <a:lvl4pPr marL="1828800" lvl="3"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4pPr>
            <a:lvl5pPr marL="2286000" lvl="4"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
        <p:nvSpPr>
          <p:cNvPr id="126" name="Google Shape;126;p18"/>
          <p:cNvSpPr txBox="1">
            <a:spLocks noGrp="1"/>
          </p:cNvSpPr>
          <p:nvPr>
            <p:ph type="body" idx="3"/>
          </p:nvPr>
        </p:nvSpPr>
        <p:spPr>
          <a:xfrm>
            <a:off x="4629155" y="1564000"/>
            <a:ext cx="3887395" cy="554546"/>
          </a:xfrm>
          <a:prstGeom prst="rect">
            <a:avLst/>
          </a:prstGeom>
          <a:noFill/>
          <a:ln>
            <a:noFill/>
          </a:ln>
        </p:spPr>
        <p:txBody>
          <a:bodyPr spcFirstLastPara="1" wrap="square" lIns="68575" tIns="68575" rIns="68575" bIns="68575" anchor="b" anchorCtr="0">
            <a:noAutofit/>
          </a:bodyPr>
          <a:lstStyle>
            <a:lvl1pPr marL="457200" lvl="0" indent="-228600" algn="l">
              <a:lnSpc>
                <a:spcPct val="110000"/>
              </a:lnSpc>
              <a:spcBef>
                <a:spcPts val="200"/>
              </a:spcBef>
              <a:spcAft>
                <a:spcPts val="0"/>
              </a:spcAft>
              <a:buClr>
                <a:srgbClr val="828A8D"/>
              </a:buClr>
              <a:buSzPts val="1800"/>
              <a:buFont typeface="Encode Sans"/>
              <a:buNone/>
              <a:defRPr sz="1800" b="1">
                <a:latin typeface="Encode Sans"/>
                <a:ea typeface="Encode Sans"/>
                <a:cs typeface="Encode Sans"/>
                <a:sym typeface="Encode Sans"/>
              </a:defRPr>
            </a:lvl1pPr>
            <a:lvl2pPr marL="914400" lvl="1" indent="-228600" algn="l">
              <a:lnSpc>
                <a:spcPct val="110000"/>
              </a:lnSpc>
              <a:spcBef>
                <a:spcPts val="200"/>
              </a:spcBef>
              <a:spcAft>
                <a:spcPts val="0"/>
              </a:spcAft>
              <a:buClr>
                <a:srgbClr val="828A8D"/>
              </a:buClr>
              <a:buSzPts val="1500"/>
              <a:buFont typeface="Arial"/>
              <a:buNone/>
              <a:defRPr sz="1500" b="1"/>
            </a:lvl2pPr>
            <a:lvl3pPr marL="1371600" lvl="2" indent="-228600" algn="l">
              <a:lnSpc>
                <a:spcPct val="110000"/>
              </a:lnSpc>
              <a:spcBef>
                <a:spcPts val="200"/>
              </a:spcBef>
              <a:spcAft>
                <a:spcPts val="0"/>
              </a:spcAft>
              <a:buClr>
                <a:srgbClr val="828A8D"/>
              </a:buClr>
              <a:buSzPts val="2300"/>
              <a:buFont typeface="Arial"/>
              <a:buNone/>
              <a:defRPr sz="1300" b="1"/>
            </a:lvl3pPr>
            <a:lvl4pPr marL="1828800" lvl="3" indent="-228600" algn="l">
              <a:lnSpc>
                <a:spcPct val="110000"/>
              </a:lnSpc>
              <a:spcBef>
                <a:spcPts val="200"/>
              </a:spcBef>
              <a:spcAft>
                <a:spcPts val="0"/>
              </a:spcAft>
              <a:buClr>
                <a:srgbClr val="828A8D"/>
              </a:buClr>
              <a:buSzPts val="1200"/>
              <a:buFont typeface="Arial"/>
              <a:buNone/>
              <a:defRPr sz="1200" b="1"/>
            </a:lvl4pPr>
            <a:lvl5pPr marL="2286000" lvl="4" indent="-228600" algn="l">
              <a:lnSpc>
                <a:spcPct val="110000"/>
              </a:lnSpc>
              <a:spcBef>
                <a:spcPts val="200"/>
              </a:spcBef>
              <a:spcAft>
                <a:spcPts val="0"/>
              </a:spcAft>
              <a:buClr>
                <a:srgbClr val="828A8D"/>
              </a:buClr>
              <a:buSzPts val="1200"/>
              <a:buFont typeface="Arial"/>
              <a:buNone/>
              <a:defRPr sz="1200" b="1"/>
            </a:lvl5pPr>
            <a:lvl6pPr marL="2743200" lvl="5" indent="-228600" algn="l">
              <a:lnSpc>
                <a:spcPct val="110000"/>
              </a:lnSpc>
              <a:spcBef>
                <a:spcPts val="200"/>
              </a:spcBef>
              <a:spcAft>
                <a:spcPts val="0"/>
              </a:spcAft>
              <a:buClr>
                <a:srgbClr val="828A8D"/>
              </a:buClr>
              <a:buSzPts val="1200"/>
              <a:buFont typeface="Arial"/>
              <a:buNone/>
              <a:defRPr sz="1200" b="1"/>
            </a:lvl6pPr>
            <a:lvl7pPr marL="3200400" lvl="6" indent="-228600" algn="l">
              <a:lnSpc>
                <a:spcPct val="110000"/>
              </a:lnSpc>
              <a:spcBef>
                <a:spcPts val="200"/>
              </a:spcBef>
              <a:spcAft>
                <a:spcPts val="0"/>
              </a:spcAft>
              <a:buClr>
                <a:srgbClr val="828A8D"/>
              </a:buClr>
              <a:buSzPts val="1200"/>
              <a:buFont typeface="Arial"/>
              <a:buNone/>
              <a:defRPr sz="1200" b="1"/>
            </a:lvl7pPr>
            <a:lvl8pPr marL="3657600" lvl="7" indent="-228600" algn="l">
              <a:lnSpc>
                <a:spcPct val="110000"/>
              </a:lnSpc>
              <a:spcBef>
                <a:spcPts val="200"/>
              </a:spcBef>
              <a:spcAft>
                <a:spcPts val="0"/>
              </a:spcAft>
              <a:buClr>
                <a:srgbClr val="828A8D"/>
              </a:buClr>
              <a:buSzPts val="1200"/>
              <a:buFont typeface="Arial"/>
              <a:buNone/>
              <a:defRPr sz="1200" b="1"/>
            </a:lvl8pPr>
            <a:lvl9pPr marL="4114800" lvl="8" indent="-228600" algn="l">
              <a:lnSpc>
                <a:spcPct val="110000"/>
              </a:lnSpc>
              <a:spcBef>
                <a:spcPts val="200"/>
              </a:spcBef>
              <a:spcAft>
                <a:spcPts val="0"/>
              </a:spcAft>
              <a:buClr>
                <a:srgbClr val="828A8D"/>
              </a:buClr>
              <a:buSzPts val="1200"/>
              <a:buFont typeface="Arial"/>
              <a:buNone/>
              <a:defRPr sz="1200" b="1"/>
            </a:lvl9pPr>
          </a:lstStyle>
          <a:p>
            <a:endParaRPr/>
          </a:p>
        </p:txBody>
      </p:sp>
      <p:sp>
        <p:nvSpPr>
          <p:cNvPr id="127" name="Google Shape;127;p18"/>
          <p:cNvSpPr txBox="1">
            <a:spLocks noGrp="1"/>
          </p:cNvSpPr>
          <p:nvPr>
            <p:ph type="body" idx="4"/>
          </p:nvPr>
        </p:nvSpPr>
        <p:spPr>
          <a:xfrm>
            <a:off x="4629155" y="2181934"/>
            <a:ext cx="3887395" cy="2479966"/>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1pPr>
            <a:lvl2pPr marL="914400" lvl="1"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2pPr>
            <a:lvl3pPr marL="1371600" lvl="2" indent="-374650" algn="l">
              <a:lnSpc>
                <a:spcPct val="110000"/>
              </a:lnSpc>
              <a:spcBef>
                <a:spcPts val="200"/>
              </a:spcBef>
              <a:spcAft>
                <a:spcPts val="0"/>
              </a:spcAft>
              <a:buClr>
                <a:srgbClr val="00245B"/>
              </a:buClr>
              <a:buSzPts val="2300"/>
              <a:buFont typeface="Encode Sans"/>
              <a:buChar char="."/>
              <a:defRPr>
                <a:solidFill>
                  <a:srgbClr val="00245B"/>
                </a:solidFill>
                <a:latin typeface="Encode Sans"/>
                <a:ea typeface="Encode Sans"/>
                <a:cs typeface="Encode Sans"/>
                <a:sym typeface="Encode Sans"/>
              </a:defRPr>
            </a:lvl3pPr>
            <a:lvl4pPr marL="1828800" lvl="3"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4pPr>
            <a:lvl5pPr marL="2286000" lvl="4"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8"/>
        <p:cNvGrpSpPr/>
        <p:nvPr/>
      </p:nvGrpSpPr>
      <p:grpSpPr>
        <a:xfrm>
          <a:off x="0" y="0"/>
          <a:ext cx="0" cy="0"/>
          <a:chOff x="0" y="0"/>
          <a:chExt cx="0" cy="0"/>
        </a:xfrm>
      </p:grpSpPr>
      <p:sp>
        <p:nvSpPr>
          <p:cNvPr id="129" name="Google Shape;129;p19"/>
          <p:cNvSpPr txBox="1"/>
          <p:nvPr/>
        </p:nvSpPr>
        <p:spPr>
          <a:xfrm>
            <a:off x="50007" y="4908947"/>
            <a:ext cx="1159670" cy="208359"/>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ED6D05"/>
              </a:buClr>
              <a:buSzPts val="700"/>
              <a:buFont typeface="Arial"/>
              <a:buNone/>
            </a:pPr>
            <a:r>
              <a:rPr lang="pt-PT" sz="700" b="0" i="0" u="none" strike="noStrike" cap="none">
                <a:solidFill>
                  <a:srgbClr val="ED6D05"/>
                </a:solidFill>
                <a:latin typeface="Arial"/>
                <a:ea typeface="Arial"/>
                <a:cs typeface="Arial"/>
                <a:sym typeface="Arial"/>
              </a:rPr>
              <a:t>deimos-space.com</a:t>
            </a:r>
            <a:endParaRPr sz="700" b="0" i="0" u="none" strike="noStrike" cap="none">
              <a:solidFill>
                <a:srgbClr val="ED6D05"/>
              </a:solidFill>
              <a:latin typeface="Arial"/>
              <a:ea typeface="Arial"/>
              <a:cs typeface="Arial"/>
              <a:sym typeface="Arial"/>
            </a:endParaRPr>
          </a:p>
        </p:txBody>
      </p:sp>
      <p:pic>
        <p:nvPicPr>
          <p:cNvPr id="130" name="Google Shape;130;p19"/>
          <p:cNvPicPr preferRelativeResize="0"/>
          <p:nvPr/>
        </p:nvPicPr>
        <p:blipFill rotWithShape="1">
          <a:blip r:embed="rId2">
            <a:alphaModFix/>
          </a:blip>
          <a:srcRect/>
          <a:stretch/>
        </p:blipFill>
        <p:spPr>
          <a:xfrm>
            <a:off x="8164126" y="165498"/>
            <a:ext cx="767953" cy="397617"/>
          </a:xfrm>
          <a:prstGeom prst="rect">
            <a:avLst/>
          </a:prstGeom>
          <a:noFill/>
          <a:ln>
            <a:noFill/>
          </a:ln>
        </p:spPr>
      </p:pic>
      <p:sp>
        <p:nvSpPr>
          <p:cNvPr id="131" name="Google Shape;131;p19"/>
          <p:cNvSpPr txBox="1">
            <a:spLocks noGrp="1"/>
          </p:cNvSpPr>
          <p:nvPr>
            <p:ph type="title"/>
          </p:nvPr>
        </p:nvSpPr>
        <p:spPr>
          <a:xfrm>
            <a:off x="643351" y="157936"/>
            <a:ext cx="7886709" cy="994172"/>
          </a:xfrm>
          <a:prstGeom prst="rect">
            <a:avLst/>
          </a:prstGeom>
          <a:noFill/>
          <a:ln>
            <a:noFill/>
          </a:ln>
        </p:spPr>
        <p:txBody>
          <a:bodyPr spcFirstLastPara="1" wrap="square" lIns="67500" tIns="67500" rIns="67500" bIns="67500" anchor="ctr" anchorCtr="0">
            <a:noAutofit/>
          </a:bodyPr>
          <a:lstStyle>
            <a:lvl1pPr lvl="0" algn="l">
              <a:lnSpc>
                <a:spcPct val="100000"/>
              </a:lnSpc>
              <a:spcBef>
                <a:spcPts val="0"/>
              </a:spcBef>
              <a:spcAft>
                <a:spcPts val="0"/>
              </a:spcAft>
              <a:buClr>
                <a:srgbClr val="00245B"/>
              </a:buClr>
              <a:buSzPts val="1800"/>
              <a:buFont typeface="Encode Sans"/>
              <a:buNone/>
              <a:defRPr b="1" i="0">
                <a:solidFill>
                  <a:srgbClr val="00245B"/>
                </a:solidFill>
                <a:latin typeface="Encode Sans"/>
                <a:ea typeface="Encode Sans"/>
                <a:cs typeface="Encode Sans"/>
                <a:sym typeface="Encode Sans"/>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132" name="Google Shape;132;p19"/>
          <p:cNvSpPr txBox="1">
            <a:spLocks noGrp="1"/>
          </p:cNvSpPr>
          <p:nvPr>
            <p:ph type="body" idx="1"/>
          </p:nvPr>
        </p:nvSpPr>
        <p:spPr>
          <a:xfrm>
            <a:off x="628651" y="1167339"/>
            <a:ext cx="7886709" cy="3526119"/>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1pPr>
            <a:lvl2pPr marL="914400" lvl="1"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2pPr>
            <a:lvl3pPr marL="1371600" lvl="2" indent="-374650" algn="l">
              <a:lnSpc>
                <a:spcPct val="110000"/>
              </a:lnSpc>
              <a:spcBef>
                <a:spcPts val="200"/>
              </a:spcBef>
              <a:spcAft>
                <a:spcPts val="0"/>
              </a:spcAft>
              <a:buClr>
                <a:srgbClr val="00245B"/>
              </a:buClr>
              <a:buSzPts val="2300"/>
              <a:buFont typeface="Encode Sans"/>
              <a:buChar char="."/>
              <a:defRPr>
                <a:solidFill>
                  <a:srgbClr val="00245B"/>
                </a:solidFill>
                <a:latin typeface="Encode Sans"/>
                <a:ea typeface="Encode Sans"/>
                <a:cs typeface="Encode Sans"/>
                <a:sym typeface="Encode Sans"/>
              </a:defRPr>
            </a:lvl3pPr>
            <a:lvl4pPr marL="1828800" lvl="3"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4pPr>
            <a:lvl5pPr marL="2286000" lvl="4"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8">
            <a:alphaModFix/>
          </a:blip>
          <a:srcRect b="76404"/>
          <a:stretch/>
        </p:blipFill>
        <p:spPr>
          <a:xfrm>
            <a:off x="1" y="3728820"/>
            <a:ext cx="9144009" cy="1414680"/>
          </a:xfrm>
          <a:prstGeom prst="rect">
            <a:avLst/>
          </a:prstGeom>
          <a:noFill/>
          <a:ln>
            <a:noFill/>
          </a:ln>
        </p:spPr>
      </p:pic>
      <p:pic>
        <p:nvPicPr>
          <p:cNvPr id="52" name="Google Shape;52;p13"/>
          <p:cNvPicPr preferRelativeResize="0"/>
          <p:nvPr/>
        </p:nvPicPr>
        <p:blipFill rotWithShape="1">
          <a:blip r:embed="rId9">
            <a:alphaModFix/>
          </a:blip>
          <a:srcRect l="12423" t="12020"/>
          <a:stretch/>
        </p:blipFill>
        <p:spPr>
          <a:xfrm rot="5400000">
            <a:off x="6304688" y="-16733"/>
            <a:ext cx="2822587" cy="2856054"/>
          </a:xfrm>
          <a:prstGeom prst="rect">
            <a:avLst/>
          </a:prstGeom>
          <a:noFill/>
          <a:ln>
            <a:noFill/>
          </a:ln>
        </p:spPr>
      </p:pic>
      <p:sp>
        <p:nvSpPr>
          <p:cNvPr id="53" name="Google Shape;53;p13"/>
          <p:cNvSpPr txBox="1">
            <a:spLocks noGrp="1"/>
          </p:cNvSpPr>
          <p:nvPr>
            <p:ph type="sldNum" idx="12"/>
          </p:nvPr>
        </p:nvSpPr>
        <p:spPr>
          <a:xfrm>
            <a:off x="8693631" y="4827200"/>
            <a:ext cx="244266" cy="242372"/>
          </a:xfrm>
          <a:prstGeom prst="rect">
            <a:avLst/>
          </a:prstGeom>
          <a:noFill/>
          <a:ln>
            <a:noFill/>
          </a:ln>
        </p:spPr>
        <p:txBody>
          <a:bodyPr spcFirstLastPara="1" wrap="square" lIns="68575" tIns="68575" rIns="68575" bIns="68575" anchor="t" anchorCtr="0">
            <a:spAutoFit/>
          </a:bodyPr>
          <a:lstStyle>
            <a:lvl1pPr marL="0" marR="0" lvl="0"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1pPr>
            <a:lvl2pPr marL="0" marR="0" lvl="1"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2pPr>
            <a:lvl3pPr marL="0" marR="0" lvl="2"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3pPr>
            <a:lvl4pPr marL="0" marR="0" lvl="3"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4pPr>
            <a:lvl5pPr marL="0" marR="0" lvl="4"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5pPr>
            <a:lvl6pPr marL="0" marR="0" lvl="5"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6pPr>
            <a:lvl7pPr marL="0" marR="0" lvl="6"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7pPr>
            <a:lvl8pPr marL="0" marR="0" lvl="7"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8pPr>
            <a:lvl9pPr marL="0" marR="0" lvl="8"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PT"/>
              <a:t>‹#›</a:t>
            </a:fld>
            <a:endParaRPr/>
          </a:p>
        </p:txBody>
      </p:sp>
      <p:sp>
        <p:nvSpPr>
          <p:cNvPr id="54" name="Google Shape;54;p13"/>
          <p:cNvSpPr txBox="1">
            <a:spLocks noGrp="1"/>
          </p:cNvSpPr>
          <p:nvPr>
            <p:ph type="title"/>
          </p:nvPr>
        </p:nvSpPr>
        <p:spPr>
          <a:xfrm>
            <a:off x="327548" y="109183"/>
            <a:ext cx="8291024" cy="532264"/>
          </a:xfrm>
          <a:prstGeom prst="rect">
            <a:avLst/>
          </a:prstGeom>
          <a:noFill/>
          <a:ln>
            <a:noFill/>
          </a:ln>
        </p:spPr>
        <p:txBody>
          <a:bodyPr spcFirstLastPara="1" wrap="square" lIns="67500" tIns="67500" rIns="67500" bIns="67500" anchor="ctr" anchorCtr="0">
            <a:noAutofit/>
          </a:bodyPr>
          <a:lstStyle>
            <a:lvl1pPr marR="0" lvl="0" algn="l" rtl="0">
              <a:lnSpc>
                <a:spcPct val="100000"/>
              </a:lnSpc>
              <a:spcBef>
                <a:spcPts val="0"/>
              </a:spcBef>
              <a:spcAft>
                <a:spcPts val="0"/>
              </a:spcAft>
              <a:buClr>
                <a:srgbClr val="44515F"/>
              </a:buClr>
              <a:buSzPts val="1800"/>
              <a:buFont typeface="Arial"/>
              <a:buNone/>
              <a:defRPr sz="1800" b="1" i="0" u="none" strike="noStrike" cap="none">
                <a:solidFill>
                  <a:srgbClr val="44515F"/>
                </a:solidFill>
                <a:latin typeface="Arial"/>
                <a:ea typeface="Arial"/>
                <a:cs typeface="Arial"/>
                <a:sym typeface="Arial"/>
              </a:defRPr>
            </a:lvl1pPr>
            <a:lvl2pPr marR="0" lvl="1"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2pPr>
            <a:lvl3pPr marR="0" lvl="2"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3pPr>
            <a:lvl4pPr marR="0" lvl="3"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4pPr>
            <a:lvl5pPr marR="0" lvl="4"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5pPr>
            <a:lvl6pPr marR="0" lvl="5"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6pPr>
            <a:lvl7pPr marR="0" lvl="6"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7pPr>
            <a:lvl8pPr marR="0" lvl="7"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8pPr>
            <a:lvl9pPr marR="0" lvl="8"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9pPr>
          </a:lstStyle>
          <a:p>
            <a:endParaRPr/>
          </a:p>
        </p:txBody>
      </p:sp>
      <p:sp>
        <p:nvSpPr>
          <p:cNvPr id="55" name="Google Shape;55;p13"/>
          <p:cNvSpPr txBox="1">
            <a:spLocks noGrp="1"/>
          </p:cNvSpPr>
          <p:nvPr>
            <p:ph type="body" idx="1"/>
          </p:nvPr>
        </p:nvSpPr>
        <p:spPr>
          <a:xfrm>
            <a:off x="982639" y="928049"/>
            <a:ext cx="7635929" cy="3309582"/>
          </a:xfrm>
          <a:prstGeom prst="rect">
            <a:avLst/>
          </a:prstGeom>
          <a:noFill/>
          <a:ln>
            <a:noFill/>
          </a:ln>
        </p:spPr>
        <p:txBody>
          <a:bodyPr spcFirstLastPara="1" wrap="square" lIns="68575" tIns="68575" rIns="68575" bIns="68575" anchor="t" anchorCtr="0">
            <a:noAutofit/>
          </a:bodyPr>
          <a:lstStyle>
            <a:lvl1pPr marL="457200" marR="0" lvl="0" indent="-228600" algn="l" rtl="0">
              <a:lnSpc>
                <a:spcPct val="110000"/>
              </a:lnSpc>
              <a:spcBef>
                <a:spcPts val="200"/>
              </a:spcBef>
              <a:spcAft>
                <a:spcPts val="0"/>
              </a:spcAft>
              <a:buClr>
                <a:srgbClr val="828A8D"/>
              </a:buClr>
              <a:buSzPts val="1300"/>
              <a:buFont typeface="Arial"/>
              <a:buNone/>
              <a:defRPr sz="1300" b="0" i="0" u="none" strike="noStrike" cap="none">
                <a:solidFill>
                  <a:srgbClr val="828A8D"/>
                </a:solidFill>
                <a:latin typeface="Arial"/>
                <a:ea typeface="Arial"/>
                <a:cs typeface="Arial"/>
                <a:sym typeface="Arial"/>
              </a:defRPr>
            </a:lvl1pPr>
            <a:lvl2pPr marL="914400" marR="0" lvl="1" indent="-228600" algn="l" rtl="0">
              <a:lnSpc>
                <a:spcPct val="110000"/>
              </a:lnSpc>
              <a:spcBef>
                <a:spcPts val="200"/>
              </a:spcBef>
              <a:spcAft>
                <a:spcPts val="0"/>
              </a:spcAft>
              <a:buClr>
                <a:srgbClr val="828A8D"/>
              </a:buClr>
              <a:buSzPts val="1300"/>
              <a:buFont typeface="Arial"/>
              <a:buNone/>
              <a:defRPr sz="1300" b="0" i="0" u="none" strike="noStrike" cap="none">
                <a:solidFill>
                  <a:srgbClr val="828A8D"/>
                </a:solidFill>
                <a:latin typeface="Arial"/>
                <a:ea typeface="Arial"/>
                <a:cs typeface="Arial"/>
                <a:sym typeface="Arial"/>
              </a:defRPr>
            </a:lvl2pPr>
            <a:lvl3pPr marL="1371600" marR="0" lvl="2" indent="-374650" algn="l" rtl="0">
              <a:lnSpc>
                <a:spcPct val="110000"/>
              </a:lnSpc>
              <a:spcBef>
                <a:spcPts val="200"/>
              </a:spcBef>
              <a:spcAft>
                <a:spcPts val="0"/>
              </a:spcAft>
              <a:buClr>
                <a:srgbClr val="828A8D"/>
              </a:buClr>
              <a:buSzPts val="2300"/>
              <a:buFont typeface="Arial"/>
              <a:buChar char="."/>
              <a:defRPr sz="1300" b="0" i="0" u="none" strike="noStrike" cap="none">
                <a:solidFill>
                  <a:srgbClr val="828A8D"/>
                </a:solidFill>
                <a:latin typeface="Arial"/>
                <a:ea typeface="Arial"/>
                <a:cs typeface="Arial"/>
                <a:sym typeface="Arial"/>
              </a:defRPr>
            </a:lvl3pPr>
            <a:lvl4pPr marL="1828800" marR="0" lvl="3" indent="-311150" algn="l" rtl="0">
              <a:lnSpc>
                <a:spcPct val="110000"/>
              </a:lnSpc>
              <a:spcBef>
                <a:spcPts val="200"/>
              </a:spcBef>
              <a:spcAft>
                <a:spcPts val="0"/>
              </a:spcAft>
              <a:buClr>
                <a:srgbClr val="828A8D"/>
              </a:buClr>
              <a:buSzPts val="1300"/>
              <a:buFont typeface="Arial"/>
              <a:buChar char="–"/>
              <a:defRPr sz="1300" b="0" i="0" u="none" strike="noStrike" cap="none">
                <a:solidFill>
                  <a:srgbClr val="828A8D"/>
                </a:solidFill>
                <a:latin typeface="Arial"/>
                <a:ea typeface="Arial"/>
                <a:cs typeface="Arial"/>
                <a:sym typeface="Arial"/>
              </a:defRPr>
            </a:lvl4pPr>
            <a:lvl5pPr marL="2286000" marR="0" lvl="4" indent="-311150" algn="l" rtl="0">
              <a:lnSpc>
                <a:spcPct val="110000"/>
              </a:lnSpc>
              <a:spcBef>
                <a:spcPts val="200"/>
              </a:spcBef>
              <a:spcAft>
                <a:spcPts val="0"/>
              </a:spcAft>
              <a:buClr>
                <a:srgbClr val="828A8D"/>
              </a:buClr>
              <a:buSzPts val="1300"/>
              <a:buFont typeface="Arial"/>
              <a:buChar char="»"/>
              <a:defRPr sz="1300" b="0" i="0" u="none" strike="noStrike" cap="none">
                <a:solidFill>
                  <a:srgbClr val="828A8D"/>
                </a:solidFill>
                <a:latin typeface="Arial"/>
                <a:ea typeface="Arial"/>
                <a:cs typeface="Arial"/>
                <a:sym typeface="Arial"/>
              </a:defRPr>
            </a:lvl5pPr>
            <a:lvl6pPr marL="2743200" marR="0" lvl="5" indent="-292100" algn="l" rtl="0">
              <a:lnSpc>
                <a:spcPct val="110000"/>
              </a:lnSpc>
              <a:spcBef>
                <a:spcPts val="200"/>
              </a:spcBef>
              <a:spcAft>
                <a:spcPts val="0"/>
              </a:spcAft>
              <a:buClr>
                <a:srgbClr val="828A8D"/>
              </a:buClr>
              <a:buSzPts val="1000"/>
              <a:buFont typeface="Arial"/>
              <a:buChar char="●"/>
              <a:defRPr sz="1000" b="0" i="0" u="none" strike="noStrike" cap="none">
                <a:solidFill>
                  <a:srgbClr val="828A8D"/>
                </a:solidFill>
                <a:latin typeface="Arial"/>
                <a:ea typeface="Arial"/>
                <a:cs typeface="Arial"/>
                <a:sym typeface="Arial"/>
              </a:defRPr>
            </a:lvl6pPr>
            <a:lvl7pPr marL="3200400" marR="0" lvl="6" indent="-292100" algn="l" rtl="0">
              <a:lnSpc>
                <a:spcPct val="110000"/>
              </a:lnSpc>
              <a:spcBef>
                <a:spcPts val="200"/>
              </a:spcBef>
              <a:spcAft>
                <a:spcPts val="0"/>
              </a:spcAft>
              <a:buClr>
                <a:srgbClr val="828A8D"/>
              </a:buClr>
              <a:buSzPts val="1000"/>
              <a:buFont typeface="Arial"/>
              <a:buChar char="●"/>
              <a:defRPr sz="1000" b="0" i="0" u="none" strike="noStrike" cap="none">
                <a:solidFill>
                  <a:srgbClr val="828A8D"/>
                </a:solidFill>
                <a:latin typeface="Arial"/>
                <a:ea typeface="Arial"/>
                <a:cs typeface="Arial"/>
                <a:sym typeface="Arial"/>
              </a:defRPr>
            </a:lvl7pPr>
            <a:lvl8pPr marL="3657600" marR="0" lvl="7" indent="-292100" algn="l" rtl="0">
              <a:lnSpc>
                <a:spcPct val="110000"/>
              </a:lnSpc>
              <a:spcBef>
                <a:spcPts val="200"/>
              </a:spcBef>
              <a:spcAft>
                <a:spcPts val="0"/>
              </a:spcAft>
              <a:buClr>
                <a:srgbClr val="828A8D"/>
              </a:buClr>
              <a:buSzPts val="1000"/>
              <a:buFont typeface="Arial"/>
              <a:buChar char="●"/>
              <a:defRPr sz="1000" b="0" i="0" u="none" strike="noStrike" cap="none">
                <a:solidFill>
                  <a:srgbClr val="828A8D"/>
                </a:solidFill>
                <a:latin typeface="Arial"/>
                <a:ea typeface="Arial"/>
                <a:cs typeface="Arial"/>
                <a:sym typeface="Arial"/>
              </a:defRPr>
            </a:lvl8pPr>
            <a:lvl9pPr marL="4114800" marR="0" lvl="8" indent="-292100" algn="l" rtl="0">
              <a:lnSpc>
                <a:spcPct val="110000"/>
              </a:lnSpc>
              <a:spcBef>
                <a:spcPts val="200"/>
              </a:spcBef>
              <a:spcAft>
                <a:spcPts val="0"/>
              </a:spcAft>
              <a:buClr>
                <a:srgbClr val="828A8D"/>
              </a:buClr>
              <a:buSzPts val="1000"/>
              <a:buFont typeface="Arial"/>
              <a:buChar char="●"/>
              <a:defRPr sz="1000" b="0" i="0" u="none" strike="noStrike" cap="none">
                <a:solidFill>
                  <a:srgbClr val="828A8D"/>
                </a:solidFill>
                <a:latin typeface="Arial"/>
                <a:ea typeface="Arial"/>
                <a:cs typeface="Arial"/>
                <a:sym typeface="Arial"/>
              </a:defRPr>
            </a:lvl9pPr>
          </a:lstStyle>
          <a:p>
            <a:endParaRPr/>
          </a:p>
        </p:txBody>
      </p:sp>
      <p:pic>
        <p:nvPicPr>
          <p:cNvPr id="56" name="Google Shape;56;p13"/>
          <p:cNvPicPr preferRelativeResize="0"/>
          <p:nvPr/>
        </p:nvPicPr>
        <p:blipFill rotWithShape="1">
          <a:blip r:embed="rId10">
            <a:alphaModFix/>
          </a:blip>
          <a:srcRect/>
          <a:stretch/>
        </p:blipFill>
        <p:spPr>
          <a:xfrm>
            <a:off x="285132" y="4724071"/>
            <a:ext cx="1220606" cy="300665"/>
          </a:xfrm>
          <a:prstGeom prst="rect">
            <a:avLst/>
          </a:prstGeom>
          <a:noFill/>
          <a:ln>
            <a:noFill/>
          </a:ln>
        </p:spPr>
      </p:pic>
      <p:sp>
        <p:nvSpPr>
          <p:cNvPr id="57" name="Google Shape;57;p13"/>
          <p:cNvSpPr txBox="1">
            <a:spLocks noGrp="1"/>
          </p:cNvSpPr>
          <p:nvPr>
            <p:ph type="ftr" idx="11"/>
          </p:nvPr>
        </p:nvSpPr>
        <p:spPr>
          <a:xfrm>
            <a:off x="2988864" y="4825962"/>
            <a:ext cx="5472758" cy="243610"/>
          </a:xfrm>
          <a:prstGeom prst="rect">
            <a:avLst/>
          </a:prstGeom>
          <a:noFill/>
          <a:ln>
            <a:noFill/>
          </a:ln>
        </p:spPr>
        <p:txBody>
          <a:bodyPr spcFirstLastPara="1" wrap="square" lIns="68575" tIns="34275" rIns="68575" bIns="34275" anchor="ctr" anchorCtr="0">
            <a:noAutofit/>
          </a:bodyPr>
          <a:lstStyle>
            <a:lvl1pPr marR="0" lvl="0" algn="r" rtl="0">
              <a:lnSpc>
                <a:spcPct val="100000"/>
              </a:lnSpc>
              <a:spcBef>
                <a:spcPts val="1000"/>
              </a:spcBef>
              <a:spcAft>
                <a:spcPts val="0"/>
              </a:spcAft>
              <a:buClr>
                <a:schemeClr val="accent1"/>
              </a:buClr>
              <a:buSzPts val="600"/>
              <a:buFont typeface="Arial"/>
              <a:buNone/>
              <a:defRPr sz="600" b="1" i="0" u="none" strike="noStrike" cap="none">
                <a:solidFill>
                  <a:schemeClr val="accent1"/>
                </a:solidFill>
                <a:latin typeface="Arial"/>
                <a:ea typeface="Arial"/>
                <a:cs typeface="Arial"/>
                <a:sym typeface="Arial"/>
              </a:defRPr>
            </a:lvl1pPr>
            <a:lvl2pPr marR="0" lvl="1"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orient="horz" pos="583">
          <p15:clr>
            <a:srgbClr val="F26B43"/>
          </p15:clr>
        </p15:guide>
        <p15:guide id="4" orient="horz" pos="2843">
          <p15:clr>
            <a:srgbClr val="F26B43"/>
          </p15:clr>
        </p15:guide>
        <p15:guide id="5" pos="618">
          <p15:clr>
            <a:srgbClr val="F26B43"/>
          </p15:clr>
        </p15:guide>
        <p15:guide id="6" pos="5429">
          <p15:clr>
            <a:srgbClr val="F26B43"/>
          </p15:clr>
        </p15:guide>
        <p15:guide id="7" pos="20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anp@ua.pt" TargetMode="External"/><Relationship Id="rId7" Type="http://schemas.openxmlformats.org/officeDocument/2006/relationships/hyperlink" Target="https://www.linkedin.com/company/quantum-communications-group-it-av/%E2%80%8B"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it.pt/Groups/Index/72" TargetMode="Externa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p:nvPr/>
        </p:nvSpPr>
        <p:spPr>
          <a:xfrm>
            <a:off x="1862" y="170302"/>
            <a:ext cx="7312404" cy="1116223"/>
          </a:xfrm>
          <a:prstGeom prst="rect">
            <a:avLst/>
          </a:prstGeom>
          <a:noFill/>
          <a:ln>
            <a:noFill/>
          </a:ln>
        </p:spPr>
        <p:txBody>
          <a:bodyPr spcFirstLastPara="1" wrap="square" lIns="67500" tIns="67500" rIns="67500" bIns="67500" anchor="b" anchorCtr="0">
            <a:noAutofit/>
          </a:bodyPr>
          <a:lstStyle/>
          <a:p>
            <a:pPr marL="0" marR="0" lvl="0" indent="0" algn="l" rtl="0">
              <a:lnSpc>
                <a:spcPct val="100000"/>
              </a:lnSpc>
              <a:spcBef>
                <a:spcPts val="0"/>
              </a:spcBef>
              <a:spcAft>
                <a:spcPts val="0"/>
              </a:spcAft>
              <a:buClr>
                <a:srgbClr val="44515F"/>
              </a:buClr>
              <a:buSzPts val="3300"/>
              <a:buFont typeface="Arial"/>
              <a:buNone/>
            </a:pPr>
            <a:r>
              <a:rPr lang="pt-PT" sz="3300" b="1" i="0" u="none" strike="noStrike" cap="none">
                <a:solidFill>
                  <a:srgbClr val="44515F"/>
                </a:solidFill>
                <a:latin typeface="Arial"/>
                <a:ea typeface="Arial"/>
                <a:cs typeface="Arial"/>
                <a:sym typeface="Arial"/>
              </a:rPr>
              <a:t>Quantum Communications Group</a:t>
            </a:r>
            <a:endParaRPr sz="2400" b="1" i="0" u="none" strike="noStrike" cap="none">
              <a:solidFill>
                <a:srgbClr val="44515F"/>
              </a:solidFill>
              <a:latin typeface="Arial"/>
              <a:ea typeface="Arial"/>
              <a:cs typeface="Arial"/>
              <a:sym typeface="Arial"/>
            </a:endParaRPr>
          </a:p>
        </p:txBody>
      </p:sp>
      <p:sp>
        <p:nvSpPr>
          <p:cNvPr id="138" name="Google Shape;138;p20"/>
          <p:cNvSpPr/>
          <p:nvPr/>
        </p:nvSpPr>
        <p:spPr>
          <a:xfrm>
            <a:off x="5706032" y="1289277"/>
            <a:ext cx="1933213" cy="300083"/>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5386A"/>
              </a:buClr>
              <a:buSzPts val="1500"/>
              <a:buFont typeface="Arial"/>
              <a:buNone/>
            </a:pPr>
            <a:r>
              <a:rPr lang="pt-PT" sz="1500" b="1" i="0" u="none" strike="noStrike" cap="none">
                <a:solidFill>
                  <a:srgbClr val="05386A"/>
                </a:solidFill>
                <a:latin typeface="Arial"/>
                <a:ea typeface="Arial"/>
                <a:cs typeface="Arial"/>
                <a:sym typeface="Arial"/>
              </a:rPr>
              <a:t>Group Coordinator:</a:t>
            </a:r>
            <a:endParaRPr sz="1000"/>
          </a:p>
        </p:txBody>
      </p:sp>
      <p:sp>
        <p:nvSpPr>
          <p:cNvPr id="139" name="Google Shape;139;p20"/>
          <p:cNvSpPr/>
          <p:nvPr/>
        </p:nvSpPr>
        <p:spPr>
          <a:xfrm>
            <a:off x="5712285" y="2138883"/>
            <a:ext cx="1675964" cy="300083"/>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5386A"/>
              </a:buClr>
              <a:buSzPts val="1500"/>
              <a:buFont typeface="Arial"/>
              <a:buNone/>
            </a:pPr>
            <a:r>
              <a:rPr lang="pt-PT" sz="1500" b="1" i="0" u="none" strike="noStrike" cap="none">
                <a:solidFill>
                  <a:srgbClr val="05386A"/>
                </a:solidFill>
                <a:latin typeface="Arial"/>
                <a:ea typeface="Arial"/>
                <a:cs typeface="Arial"/>
                <a:sym typeface="Arial"/>
              </a:rPr>
              <a:t>Group Websites:</a:t>
            </a:r>
            <a:endParaRPr sz="1800" b="0" i="0" u="none" strike="noStrike" cap="none">
              <a:solidFill>
                <a:srgbClr val="000000"/>
              </a:solidFill>
              <a:latin typeface="Arial"/>
              <a:ea typeface="Arial"/>
              <a:cs typeface="Arial"/>
              <a:sym typeface="Arial"/>
            </a:endParaRPr>
          </a:p>
        </p:txBody>
      </p:sp>
      <p:sp>
        <p:nvSpPr>
          <p:cNvPr id="140" name="Google Shape;140;p20"/>
          <p:cNvSpPr/>
          <p:nvPr/>
        </p:nvSpPr>
        <p:spPr>
          <a:xfrm>
            <a:off x="5715828" y="1497652"/>
            <a:ext cx="2102744" cy="704164"/>
          </a:xfrm>
          <a:prstGeom prst="rect">
            <a:avLst/>
          </a:prstGeom>
          <a:noFill/>
          <a:ln>
            <a:noFill/>
          </a:ln>
        </p:spPr>
        <p:txBody>
          <a:bodyPr spcFirstLastPara="1" wrap="square" lIns="68575" tIns="34275" rIns="68575" bIns="34275" anchor="t" anchorCtr="0">
            <a:noAutofit/>
          </a:bodyPr>
          <a:lstStyle/>
          <a:p>
            <a:pPr marL="0" marR="0" lvl="0" indent="0" algn="l" rtl="0">
              <a:lnSpc>
                <a:spcPct val="131578"/>
              </a:lnSpc>
              <a:spcBef>
                <a:spcPts val="0"/>
              </a:spcBef>
              <a:spcAft>
                <a:spcPts val="0"/>
              </a:spcAft>
              <a:buClr>
                <a:srgbClr val="808080"/>
              </a:buClr>
              <a:buSzPts val="1400"/>
              <a:buFont typeface="Arial"/>
              <a:buNone/>
            </a:pPr>
            <a:r>
              <a:rPr lang="pt-PT" b="0" i="0" u="none" strike="noStrike" cap="none">
                <a:solidFill>
                  <a:srgbClr val="808080"/>
                </a:solidFill>
                <a:latin typeface="Arial"/>
                <a:ea typeface="Arial"/>
                <a:cs typeface="Arial"/>
                <a:sym typeface="Arial"/>
              </a:rPr>
              <a:t>Armando Nolasco Pinto </a:t>
            </a:r>
            <a:endParaRPr b="0" i="0" u="none" strike="noStrike" cap="none">
              <a:solidFill>
                <a:srgbClr val="000000"/>
              </a:solidFill>
              <a:latin typeface="Arial"/>
              <a:ea typeface="Arial"/>
              <a:cs typeface="Arial"/>
              <a:sym typeface="Arial"/>
            </a:endParaRPr>
          </a:p>
          <a:p>
            <a:pPr marL="0" marR="0" lvl="0" indent="0" algn="l" rtl="0">
              <a:lnSpc>
                <a:spcPct val="131578"/>
              </a:lnSpc>
              <a:spcBef>
                <a:spcPts val="0"/>
              </a:spcBef>
              <a:spcAft>
                <a:spcPts val="0"/>
              </a:spcAft>
              <a:buClr>
                <a:srgbClr val="808080"/>
              </a:buClr>
              <a:buSzPts val="1400"/>
              <a:buFont typeface="Arial"/>
              <a:buNone/>
            </a:pPr>
            <a:r>
              <a:rPr lang="pt-PT" b="0" i="0" u="none" strike="noStrike" cap="none">
                <a:solidFill>
                  <a:srgbClr val="808080"/>
                </a:solidFill>
                <a:latin typeface="Arial"/>
                <a:ea typeface="Arial"/>
                <a:cs typeface="Arial"/>
                <a:sym typeface="Arial"/>
                <a:hlinkClick r:id="rId3"/>
              </a:rPr>
              <a:t>anp@ua.pt</a:t>
            </a:r>
            <a:endParaRPr lang="pt-PT" sz="1000" b="0" i="0" u="none" strike="noStrike" cap="none">
              <a:latin typeface="Arial"/>
              <a:ea typeface="Arial"/>
              <a:cs typeface="Arial"/>
            </a:endParaRPr>
          </a:p>
        </p:txBody>
      </p:sp>
      <p:pic>
        <p:nvPicPr>
          <p:cNvPr id="141" name="Google Shape;141;p20"/>
          <p:cNvPicPr preferRelativeResize="0"/>
          <p:nvPr/>
        </p:nvPicPr>
        <p:blipFill rotWithShape="1">
          <a:blip r:embed="rId4">
            <a:alphaModFix/>
          </a:blip>
          <a:srcRect/>
          <a:stretch/>
        </p:blipFill>
        <p:spPr>
          <a:xfrm>
            <a:off x="232914" y="172441"/>
            <a:ext cx="849703" cy="489011"/>
          </a:xfrm>
          <a:prstGeom prst="rect">
            <a:avLst/>
          </a:prstGeom>
          <a:noFill/>
          <a:ln>
            <a:noFill/>
          </a:ln>
        </p:spPr>
      </p:pic>
      <p:pic>
        <p:nvPicPr>
          <p:cNvPr id="142" name="Google Shape;142;p20" descr="Qr code&#10;&#10;Description automatically generated"/>
          <p:cNvPicPr preferRelativeResize="0"/>
          <p:nvPr/>
        </p:nvPicPr>
        <p:blipFill rotWithShape="1">
          <a:blip r:embed="rId5">
            <a:alphaModFix/>
          </a:blip>
          <a:srcRect/>
          <a:stretch/>
        </p:blipFill>
        <p:spPr>
          <a:xfrm>
            <a:off x="7897421" y="2195382"/>
            <a:ext cx="1040563" cy="986648"/>
          </a:xfrm>
          <a:prstGeom prst="rect">
            <a:avLst/>
          </a:prstGeom>
          <a:noFill/>
          <a:ln>
            <a:noFill/>
          </a:ln>
        </p:spPr>
      </p:pic>
      <p:sp>
        <p:nvSpPr>
          <p:cNvPr id="143" name="Google Shape;143;p20"/>
          <p:cNvSpPr/>
          <p:nvPr/>
        </p:nvSpPr>
        <p:spPr>
          <a:xfrm>
            <a:off x="5704288" y="2414208"/>
            <a:ext cx="138530" cy="291186"/>
          </a:xfrm>
          <a:prstGeom prst="rect">
            <a:avLst/>
          </a:prstGeom>
          <a:noFill/>
          <a:ln>
            <a:noFill/>
          </a:ln>
        </p:spPr>
        <p:txBody>
          <a:bodyPr spcFirstLastPara="1" wrap="square" lIns="68575" tIns="34275" rIns="68575" bIns="34275" anchor="t" anchorCtr="0">
            <a:noAutofit/>
          </a:bodyPr>
          <a:lstStyle/>
          <a:p>
            <a:pPr marL="0" marR="0" lvl="0" indent="0" algn="l" rtl="0">
              <a:lnSpc>
                <a:spcPct val="131578"/>
              </a:lnSpc>
              <a:spcBef>
                <a:spcPts val="0"/>
              </a:spcBef>
              <a:spcAft>
                <a:spcPts val="0"/>
              </a:spcAft>
              <a:buClr>
                <a:srgbClr val="000000"/>
              </a:buClr>
              <a:buSzPts val="1400"/>
              <a:buFont typeface="Arial"/>
              <a:buNone/>
            </a:pPr>
            <a:endParaRPr sz="1400" b="0" i="0" u="none" strike="noStrike" cap="none">
              <a:solidFill>
                <a:srgbClr val="808080"/>
              </a:solidFill>
              <a:latin typeface="Arial"/>
              <a:ea typeface="Arial"/>
              <a:cs typeface="Arial"/>
              <a:sym typeface="Arial"/>
            </a:endParaRPr>
          </a:p>
        </p:txBody>
      </p:sp>
      <p:sp>
        <p:nvSpPr>
          <p:cNvPr id="144" name="Google Shape;144;p20"/>
          <p:cNvSpPr/>
          <p:nvPr/>
        </p:nvSpPr>
        <p:spPr>
          <a:xfrm>
            <a:off x="5776984" y="2445797"/>
            <a:ext cx="2113504" cy="450123"/>
          </a:xfrm>
          <a:prstGeom prst="rect">
            <a:avLst/>
          </a:prstGeom>
          <a:noFill/>
          <a:ln>
            <a:noFill/>
          </a:ln>
        </p:spPr>
        <p:txBody>
          <a:bodyPr spcFirstLastPara="1" wrap="square" lIns="68575" tIns="34275" rIns="68575" bIns="34275" anchor="t" anchorCtr="0">
            <a:noAutofit/>
          </a:bodyPr>
          <a:lstStyle/>
          <a:p>
            <a:pPr marL="0" marR="0" lvl="0" indent="0" algn="just" rtl="0">
              <a:lnSpc>
                <a:spcPct val="100000"/>
              </a:lnSpc>
              <a:spcBef>
                <a:spcPts val="0"/>
              </a:spcBef>
              <a:spcAft>
                <a:spcPts val="0"/>
              </a:spcAft>
              <a:buClr>
                <a:srgbClr val="7F7F7F"/>
              </a:buClr>
              <a:buSzPts val="800"/>
              <a:buFont typeface="Arial"/>
              <a:buNone/>
            </a:pPr>
            <a:r>
              <a:rPr lang="pt-PT" sz="800" b="0" i="0" u="sng" strike="noStrike" cap="none">
                <a:solidFill>
                  <a:schemeClr val="hlink"/>
                </a:solidFill>
                <a:latin typeface="Arial"/>
                <a:ea typeface="Arial"/>
                <a:cs typeface="Arial"/>
                <a:sym typeface="Arial"/>
                <a:hlinkClick r:id="rId6"/>
              </a:rPr>
              <a:t>https://www.it.pt/Groups/Index/72</a:t>
            </a:r>
            <a:endParaRPr sz="800" b="0" i="0" u="none" strike="noStrike" cap="none">
              <a:solidFill>
                <a:srgbClr val="7F7F7F"/>
              </a:solidFill>
              <a:latin typeface="Arial"/>
              <a:ea typeface="Arial"/>
              <a:cs typeface="Arial"/>
              <a:sym typeface="Arial"/>
            </a:endParaRPr>
          </a:p>
          <a:p>
            <a:pPr marL="0" marR="0" lvl="0" indent="0" algn="just" rtl="0">
              <a:lnSpc>
                <a:spcPct val="100000"/>
              </a:lnSpc>
              <a:spcBef>
                <a:spcPts val="0"/>
              </a:spcBef>
              <a:spcAft>
                <a:spcPts val="0"/>
              </a:spcAft>
              <a:buClr>
                <a:srgbClr val="002060"/>
              </a:buClr>
              <a:buSzPts val="800"/>
              <a:buFont typeface="Arial"/>
              <a:buNone/>
            </a:pPr>
            <a:r>
              <a:rPr lang="pt-PT" sz="800" b="0" i="0" u="none" strike="noStrike" cap="none">
                <a:solidFill>
                  <a:srgbClr val="002060"/>
                </a:solidFill>
                <a:latin typeface="Arial"/>
                <a:ea typeface="Arial"/>
                <a:cs typeface="Arial"/>
                <a:sym typeface="Arial"/>
              </a:rPr>
              <a:t>LinkedIn</a:t>
            </a:r>
            <a:r>
              <a:rPr lang="pt-PT" sz="800" b="0" i="0" u="none" strike="noStrike" cap="none">
                <a:solidFill>
                  <a:srgbClr val="7F7F7F"/>
                </a:solidFill>
                <a:latin typeface="Arial"/>
                <a:ea typeface="Arial"/>
                <a:cs typeface="Arial"/>
                <a:sym typeface="Arial"/>
              </a:rPr>
              <a:t>: </a:t>
            </a:r>
            <a:r>
              <a:rPr lang="pt-PT" sz="800" b="0" i="0" u="sng" strike="noStrike" cap="none">
                <a:solidFill>
                  <a:schemeClr val="hlink"/>
                </a:solidFill>
                <a:latin typeface="Arial"/>
                <a:ea typeface="Arial"/>
                <a:cs typeface="Arial"/>
                <a:sym typeface="Arial"/>
                <a:hlinkClick r:id="rId7"/>
              </a:rPr>
              <a:t>https://www.linkedin.com/company/quantum-communications-group-it-av/</a:t>
            </a:r>
            <a:endParaRPr sz="1000"/>
          </a:p>
        </p:txBody>
      </p:sp>
      <p:sp>
        <p:nvSpPr>
          <p:cNvPr id="145" name="Google Shape;145;p20"/>
          <p:cNvSpPr txBox="1"/>
          <p:nvPr/>
        </p:nvSpPr>
        <p:spPr>
          <a:xfrm>
            <a:off x="1082628" y="1209900"/>
            <a:ext cx="4120500" cy="1206300"/>
          </a:xfrm>
          <a:prstGeom prst="rect">
            <a:avLst/>
          </a:prstGeom>
          <a:noFill/>
          <a:ln>
            <a:noFill/>
          </a:ln>
        </p:spPr>
        <p:txBody>
          <a:bodyPr spcFirstLastPara="1" wrap="square" lIns="67500" tIns="67500" rIns="67500" bIns="67500" anchor="t" anchorCtr="0">
            <a:noAutofit/>
          </a:bodyPr>
          <a:lstStyle/>
          <a:p>
            <a:pPr>
              <a:buClr>
                <a:srgbClr val="44515F"/>
              </a:buClr>
              <a:buSzPts val="3300"/>
            </a:pPr>
            <a:r>
              <a:rPr lang="pt-PT" sz="2800" b="1" err="1">
                <a:solidFill>
                  <a:srgbClr val="44515F"/>
                </a:solidFill>
              </a:rPr>
              <a:t>Weekly</a:t>
            </a:r>
            <a:r>
              <a:rPr lang="pt-PT" sz="2800" b="1">
                <a:solidFill>
                  <a:srgbClr val="44515F"/>
                </a:solidFill>
              </a:rPr>
              <a:t> </a:t>
            </a:r>
            <a:r>
              <a:rPr lang="pt-PT" sz="2800" b="1" err="1">
                <a:solidFill>
                  <a:srgbClr val="44515F"/>
                </a:solidFill>
              </a:rPr>
              <a:t>report</a:t>
            </a:r>
            <a:r>
              <a:rPr lang="pt-PT" sz="2800" b="1">
                <a:solidFill>
                  <a:srgbClr val="44515F"/>
                </a:solidFill>
              </a:rPr>
              <a:t> </a:t>
            </a:r>
            <a:endParaRPr sz="2000" b="1">
              <a:solidFill>
                <a:srgbClr val="44515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B3AB5-5EF1-77B0-19D8-DF81A4EC9E74}"/>
              </a:ext>
            </a:extLst>
          </p:cNvPr>
          <p:cNvSpPr>
            <a:spLocks noGrp="1"/>
          </p:cNvSpPr>
          <p:nvPr>
            <p:ph type="title"/>
          </p:nvPr>
        </p:nvSpPr>
        <p:spPr/>
        <p:txBody>
          <a:bodyPr/>
          <a:lstStyle/>
          <a:p>
            <a:r>
              <a:rPr lang="en-US"/>
              <a:t>Key Synchronization Block</a:t>
            </a:r>
          </a:p>
        </p:txBody>
      </p:sp>
      <p:sp>
        <p:nvSpPr>
          <p:cNvPr id="3" name="Text Placeholder 2">
            <a:extLst>
              <a:ext uri="{FF2B5EF4-FFF2-40B4-BE49-F238E27FC236}">
                <a16:creationId xmlns:a16="http://schemas.microsoft.com/office/drawing/2014/main" id="{28A4F715-F299-0D8B-4F85-024B338DCB5C}"/>
              </a:ext>
            </a:extLst>
          </p:cNvPr>
          <p:cNvSpPr>
            <a:spLocks noGrp="1"/>
          </p:cNvSpPr>
          <p:nvPr>
            <p:ph type="body" idx="1"/>
          </p:nvPr>
        </p:nvSpPr>
        <p:spPr>
          <a:xfrm>
            <a:off x="93182" y="2757638"/>
            <a:ext cx="8964164" cy="1664724"/>
          </a:xfrm>
        </p:spPr>
        <p:txBody>
          <a:bodyPr/>
          <a:lstStyle/>
          <a:p>
            <a:r>
              <a:rPr lang="en-US" sz="1400" b="1" err="1">
                <a:solidFill>
                  <a:schemeClr val="tx1"/>
                </a:solidFill>
                <a:latin typeface="Book Antiqua"/>
              </a:rPr>
              <a:t>Key_Sync</a:t>
            </a:r>
            <a:r>
              <a:rPr lang="en-US" sz="1400" b="1">
                <a:solidFill>
                  <a:schemeClr val="tx1"/>
                </a:solidFill>
                <a:latin typeface="Book Antiqua"/>
              </a:rPr>
              <a:t> Message( URI &amp;source,  URI &amp;destination,  Status </a:t>
            </a:r>
            <a:r>
              <a:rPr lang="en-US" sz="1400" b="1" err="1">
                <a:solidFill>
                  <a:schemeClr val="tx1"/>
                </a:solidFill>
                <a:latin typeface="Book Antiqua"/>
              </a:rPr>
              <a:t>status</a:t>
            </a:r>
            <a:r>
              <a:rPr lang="en-US" sz="1400" b="1">
                <a:solidFill>
                  <a:schemeClr val="tx1"/>
                </a:solidFill>
                <a:latin typeface="Book Antiqua"/>
              </a:rPr>
              <a:t>, unsigned int index, QoS &amp;</a:t>
            </a:r>
            <a:r>
              <a:rPr lang="en-US" sz="1400" b="1" err="1">
                <a:solidFill>
                  <a:schemeClr val="tx1"/>
                </a:solidFill>
                <a:latin typeface="Book Antiqua"/>
              </a:rPr>
              <a:t>qos</a:t>
            </a:r>
            <a:r>
              <a:rPr lang="en-US" sz="1400" b="1">
                <a:solidFill>
                  <a:schemeClr val="tx1"/>
                </a:solidFill>
                <a:latin typeface="Book Antiqua"/>
              </a:rPr>
              <a:t>){</a:t>
            </a:r>
            <a:endParaRPr lang="en-US" sz="1400">
              <a:solidFill>
                <a:schemeClr val="tx1"/>
              </a:solidFill>
              <a:latin typeface="Book Antiqua"/>
            </a:endParaRPr>
          </a:p>
          <a:p>
            <a:r>
              <a:rPr lang="en-US" sz="1400">
                <a:solidFill>
                  <a:schemeClr val="tx1"/>
                </a:solidFill>
                <a:latin typeface="Book Antiqua"/>
              </a:rPr>
              <a:t>{"command", "KEY_SYNC"}, {"data", { {"source", source}, {"destination", destination}, {"</a:t>
            </a:r>
            <a:r>
              <a:rPr lang="en-US" sz="1400" err="1">
                <a:solidFill>
                  <a:schemeClr val="tx1"/>
                </a:solidFill>
                <a:latin typeface="Book Antiqua"/>
              </a:rPr>
              <a:t>qos</a:t>
            </a:r>
            <a:r>
              <a:rPr lang="en-US" sz="1400">
                <a:solidFill>
                  <a:schemeClr val="tx1"/>
                </a:solidFill>
                <a:latin typeface="Book Antiqua"/>
              </a:rPr>
              <a:t>", { {"</a:t>
            </a:r>
            <a:r>
              <a:rPr lang="en-US" sz="1400" err="1">
                <a:solidFill>
                  <a:schemeClr val="tx1"/>
                </a:solidFill>
                <a:latin typeface="Book Antiqua"/>
              </a:rPr>
              <a:t>key_type</a:t>
            </a:r>
            <a:r>
              <a:rPr lang="en-US" sz="1400">
                <a:solidFill>
                  <a:schemeClr val="tx1"/>
                </a:solidFill>
                <a:latin typeface="Book Antiqua"/>
              </a:rPr>
              <a:t>", </a:t>
            </a:r>
            <a:r>
              <a:rPr lang="en-US" sz="1400" err="1">
                <a:solidFill>
                  <a:schemeClr val="tx1"/>
                </a:solidFill>
                <a:latin typeface="Book Antiqua"/>
              </a:rPr>
              <a:t>qos.key_type</a:t>
            </a:r>
            <a:r>
              <a:rPr lang="en-US" sz="1400">
                <a:solidFill>
                  <a:schemeClr val="tx1"/>
                </a:solidFill>
                <a:latin typeface="Book Antiqua"/>
              </a:rPr>
              <a:t>}, {"</a:t>
            </a:r>
            <a:r>
              <a:rPr lang="en-US" sz="1400" err="1">
                <a:solidFill>
                  <a:schemeClr val="tx1"/>
                </a:solidFill>
                <a:latin typeface="Book Antiqua"/>
              </a:rPr>
              <a:t>key_chunk_size</a:t>
            </a:r>
            <a:r>
              <a:rPr lang="en-US" sz="1400">
                <a:solidFill>
                  <a:schemeClr val="tx1"/>
                </a:solidFill>
                <a:latin typeface="Book Antiqua"/>
              </a:rPr>
              <a:t>", </a:t>
            </a:r>
            <a:r>
              <a:rPr lang="en-US" sz="1400" err="1">
                <a:solidFill>
                  <a:schemeClr val="tx1"/>
                </a:solidFill>
                <a:latin typeface="Book Antiqua"/>
              </a:rPr>
              <a:t>qos.key_chunk_size</a:t>
            </a:r>
            <a:r>
              <a:rPr lang="en-US" sz="1400">
                <a:solidFill>
                  <a:schemeClr val="tx1"/>
                </a:solidFill>
                <a:latin typeface="Book Antiqua"/>
              </a:rPr>
              <a:t>}, } }, }, }, {"status", status}, {"index", index},</a:t>
            </a:r>
            <a:r>
              <a:rPr lang="en-US" sz="1400" b="1">
                <a:solidFill>
                  <a:schemeClr val="tx1"/>
                </a:solidFill>
                <a:latin typeface="Book Antiqua"/>
              </a:rPr>
              <a:t> </a:t>
            </a:r>
            <a:endParaRPr lang="en-US" sz="1400">
              <a:solidFill>
                <a:schemeClr val="tx1"/>
              </a:solidFill>
              <a:latin typeface="Book Antiqua"/>
            </a:endParaRPr>
          </a:p>
          <a:p>
            <a:r>
              <a:rPr lang="en-US" sz="1400" b="1">
                <a:solidFill>
                  <a:schemeClr val="tx1"/>
                </a:solidFill>
                <a:latin typeface="Book Antiqua"/>
              </a:rPr>
              <a:t>};</a:t>
            </a:r>
            <a:endParaRPr lang="en-US" sz="1400">
              <a:solidFill>
                <a:schemeClr val="tx1"/>
              </a:solidFill>
              <a:latin typeface="Book Antiqua"/>
            </a:endParaRPr>
          </a:p>
        </p:txBody>
      </p:sp>
      <p:pic>
        <p:nvPicPr>
          <p:cNvPr id="4" name="Picture 3" descr="A diagram of a computer&#10;&#10;Description automatically generated">
            <a:extLst>
              <a:ext uri="{FF2B5EF4-FFF2-40B4-BE49-F238E27FC236}">
                <a16:creationId xmlns:a16="http://schemas.microsoft.com/office/drawing/2014/main" id="{AAB359C6-026F-F91F-D29D-9AE534500418}"/>
              </a:ext>
            </a:extLst>
          </p:cNvPr>
          <p:cNvPicPr>
            <a:picLocks noChangeAspect="1"/>
          </p:cNvPicPr>
          <p:nvPr/>
        </p:nvPicPr>
        <p:blipFill>
          <a:blip r:embed="rId2"/>
          <a:stretch>
            <a:fillRect/>
          </a:stretch>
        </p:blipFill>
        <p:spPr>
          <a:xfrm>
            <a:off x="260782" y="638870"/>
            <a:ext cx="8627985" cy="200903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41528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3A507-8DDC-88C6-5633-F698EB4B855F}"/>
              </a:ext>
            </a:extLst>
          </p:cNvPr>
          <p:cNvSpPr>
            <a:spLocks noGrp="1"/>
          </p:cNvSpPr>
          <p:nvPr>
            <p:ph type="title"/>
          </p:nvPr>
        </p:nvSpPr>
        <p:spPr/>
        <p:txBody>
          <a:bodyPr/>
          <a:lstStyle/>
          <a:p>
            <a:r>
              <a:rPr lang="en-US" dirty="0"/>
              <a:t>Key Synchronization (creation of a key to send to the apps)</a:t>
            </a:r>
          </a:p>
        </p:txBody>
      </p:sp>
      <p:sp>
        <p:nvSpPr>
          <p:cNvPr id="4" name="TextBox 3">
            <a:extLst>
              <a:ext uri="{FF2B5EF4-FFF2-40B4-BE49-F238E27FC236}">
                <a16:creationId xmlns:a16="http://schemas.microsoft.com/office/drawing/2014/main" id="{2F8B6B45-8564-9495-C7A4-A6CC9F727254}"/>
              </a:ext>
            </a:extLst>
          </p:cNvPr>
          <p:cNvSpPr txBox="1"/>
          <p:nvPr/>
        </p:nvSpPr>
        <p:spPr>
          <a:xfrm>
            <a:off x="326414" y="711078"/>
            <a:ext cx="644146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message between KMS to sync the new keys that will be provided to the applications need to have the North Key Stream ID (session between KMS and APP), the index of the key material received that will be used and an hash.​</a:t>
            </a:r>
          </a:p>
        </p:txBody>
      </p:sp>
    </p:spTree>
    <p:extLst>
      <p:ext uri="{BB962C8B-B14F-4D97-AF65-F5344CB8AC3E}">
        <p14:creationId xmlns:p14="http://schemas.microsoft.com/office/powerpoint/2010/main" val="4215010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B3AB5-5EF1-77B0-19D8-DF81A4EC9E74}"/>
              </a:ext>
            </a:extLst>
          </p:cNvPr>
          <p:cNvSpPr>
            <a:spLocks noGrp="1"/>
          </p:cNvSpPr>
          <p:nvPr>
            <p:ph type="title"/>
          </p:nvPr>
        </p:nvSpPr>
        <p:spPr/>
        <p:txBody>
          <a:bodyPr/>
          <a:lstStyle/>
          <a:p>
            <a:r>
              <a:rPr lang="en-US" dirty="0"/>
              <a:t>ETSI014 TO ETSI004</a:t>
            </a:r>
          </a:p>
        </p:txBody>
      </p:sp>
      <p:pic>
        <p:nvPicPr>
          <p:cNvPr id="5" name="Picture 4" descr="A blue and white document with black text&#10;&#10;Description automatically generated">
            <a:extLst>
              <a:ext uri="{FF2B5EF4-FFF2-40B4-BE49-F238E27FC236}">
                <a16:creationId xmlns:a16="http://schemas.microsoft.com/office/drawing/2014/main" id="{ED196B3A-2033-4F9E-6B82-8DA2DFB2326C}"/>
              </a:ext>
            </a:extLst>
          </p:cNvPr>
          <p:cNvPicPr>
            <a:picLocks noChangeAspect="1"/>
          </p:cNvPicPr>
          <p:nvPr/>
        </p:nvPicPr>
        <p:blipFill>
          <a:blip r:embed="rId3"/>
          <a:stretch>
            <a:fillRect/>
          </a:stretch>
        </p:blipFill>
        <p:spPr>
          <a:xfrm>
            <a:off x="945379" y="2059451"/>
            <a:ext cx="7253242" cy="2274417"/>
          </a:xfrm>
          <a:prstGeom prst="rect">
            <a:avLst/>
          </a:prstGeom>
        </p:spPr>
      </p:pic>
      <p:sp>
        <p:nvSpPr>
          <p:cNvPr id="8" name="TextBox 7">
            <a:extLst>
              <a:ext uri="{FF2B5EF4-FFF2-40B4-BE49-F238E27FC236}">
                <a16:creationId xmlns:a16="http://schemas.microsoft.com/office/drawing/2014/main" id="{0EF3D062-F405-8FA0-229D-E54A443CFAC7}"/>
              </a:ext>
            </a:extLst>
          </p:cNvPr>
          <p:cNvSpPr txBox="1"/>
          <p:nvPr/>
        </p:nvSpPr>
        <p:spPr>
          <a:xfrm>
            <a:off x="326414" y="639640"/>
            <a:ext cx="665028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The mapping between ETSI004 and ETSI014 is done like in the table below, but we are not sure how we can do it.</a:t>
            </a:r>
            <a:endParaRPr lang="en-US" dirty="0"/>
          </a:p>
        </p:txBody>
      </p:sp>
    </p:spTree>
    <p:extLst>
      <p:ext uri="{BB962C8B-B14F-4D97-AF65-F5344CB8AC3E}">
        <p14:creationId xmlns:p14="http://schemas.microsoft.com/office/powerpoint/2010/main" val="3681377128"/>
      </p:ext>
    </p:extLst>
  </p:cSld>
  <p:clrMapOvr>
    <a:masterClrMapping/>
  </p:clrMapOvr>
</p:sld>
</file>

<file path=ppt/theme/theme1.xml><?xml version="1.0" encoding="utf-8"?>
<a:theme xmlns:a="http://schemas.openxmlformats.org/drawingml/2006/main" name="link 2001">
  <a:themeElements>
    <a:clrScheme name="IT-COLORS">
      <a:dk1>
        <a:srgbClr val="14191C"/>
      </a:dk1>
      <a:lt1>
        <a:srgbClr val="FFFFFF"/>
      </a:lt1>
      <a:dk2>
        <a:srgbClr val="201B3A"/>
      </a:dk2>
      <a:lt2>
        <a:srgbClr val="F5F3EE"/>
      </a:lt2>
      <a:accent1>
        <a:srgbClr val="074B8E"/>
      </a:accent1>
      <a:accent2>
        <a:srgbClr val="6E8BC5"/>
      </a:accent2>
      <a:accent3>
        <a:srgbClr val="455D9D"/>
      </a:accent3>
      <a:accent4>
        <a:srgbClr val="6A1236"/>
      </a:accent4>
      <a:accent5>
        <a:srgbClr val="310E2E"/>
      </a:accent5>
      <a:accent6>
        <a:srgbClr val="CE193F"/>
      </a:accent6>
      <a:hlink>
        <a:srgbClr val="9E9E9E"/>
      </a:hlink>
      <a:folHlink>
        <a:srgbClr val="9E94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fad517c4-ad21-48db-8d87-673b4dbf478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8E0AD84E835BE41814B3CC46BD5AF36" ma:contentTypeVersion="11" ma:contentTypeDescription="Create a new document." ma:contentTypeScope="" ma:versionID="0b1757bbef07573fe149f4ad51c7e19d">
  <xsd:schema xmlns:xsd="http://www.w3.org/2001/XMLSchema" xmlns:xs="http://www.w3.org/2001/XMLSchema" xmlns:p="http://schemas.microsoft.com/office/2006/metadata/properties" xmlns:ns3="fad517c4-ad21-48db-8d87-673b4dbf478e" targetNamespace="http://schemas.microsoft.com/office/2006/metadata/properties" ma:root="true" ma:fieldsID="12909495663e45d066626fa06dfd4f33" ns3:_="">
    <xsd:import namespace="fad517c4-ad21-48db-8d87-673b4dbf478e"/>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LengthInSeconds" minOccurs="0"/>
                <xsd:element ref="ns3:MediaServiceGenerationTime" minOccurs="0"/>
                <xsd:element ref="ns3:MediaServiceEventHashCode" minOccurs="0"/>
                <xsd:element ref="ns3:MediaServiceOCR" minOccurs="0"/>
                <xsd:element ref="ns3:MediaServiceLocation"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d517c4-ad21-48db-8d87-673b4dbf47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_activity" ma:index="18"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6246EF9-C2FA-4726-8DEF-4E2DDFE5CCCD}">
  <ds:schemaRefs>
    <ds:schemaRef ds:uri="http://schemas.microsoft.com/sharepoint/v3/contenttype/forms"/>
  </ds:schemaRefs>
</ds:datastoreItem>
</file>

<file path=customXml/itemProps2.xml><?xml version="1.0" encoding="utf-8"?>
<ds:datastoreItem xmlns:ds="http://schemas.openxmlformats.org/officeDocument/2006/customXml" ds:itemID="{9701D862-7D4E-4DA5-B058-6E77E3218153}">
  <ds:schemaRefs>
    <ds:schemaRef ds:uri="fad517c4-ad21-48db-8d87-673b4dbf478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ECAC084-370E-4C5F-B9C6-B91F94BACAE6}">
  <ds:schemaRefs>
    <ds:schemaRef ds:uri="fad517c4-ad21-48db-8d87-673b4dbf478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4</Slides>
  <Notes>3</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link 2001</vt:lpstr>
      <vt:lpstr>PowerPoint Presentation</vt:lpstr>
      <vt:lpstr>Key Synchronization Block</vt:lpstr>
      <vt:lpstr>Key Synchronization (creation of a key to send to the apps)</vt:lpstr>
      <vt:lpstr>ETSI014 TO ETSI004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cp:revision>448</cp:revision>
  <dcterms:modified xsi:type="dcterms:W3CDTF">2024-05-07T00:46:31Z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0x010100E8E0AD84E835BE41814B3CC46BD5AF36</vt:lpwstr>
  </property>
</Properties>
</file>