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61" r:id="rId3"/>
    <p:sldId id="262" r:id="rId4"/>
    <p:sldId id="268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3320713" cy="5400675"/>
  <p:notesSz cx="6858000" cy="9144000"/>
  <p:defaultTextStyle>
    <a:defPPr>
      <a:defRPr lang="en-US"/>
    </a:defPPr>
    <a:lvl1pPr marL="0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1pPr>
    <a:lvl2pPr marL="541775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2pPr>
    <a:lvl3pPr marL="1083549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3pPr>
    <a:lvl4pPr marL="1625324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4pPr>
    <a:lvl5pPr marL="2167100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5pPr>
    <a:lvl6pPr marL="2708873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6pPr>
    <a:lvl7pPr marL="3250648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7pPr>
    <a:lvl8pPr marL="3792422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8pPr>
    <a:lvl9pPr marL="4334196" algn="l" defTabSz="1083549" rtl="0" eaLnBrk="1" latinLnBrk="0" hangingPunct="1">
      <a:defRPr sz="2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9CE58-945C-45FF-8A37-63006F9110B7}" v="17" dt="2021-06-28T06:40:42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3" d="100"/>
          <a:sy n="113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6bae141d-3d7e-41a4-8582-9cd8b59605d6" providerId="ADAL" clId="{7BF9CE58-945C-45FF-8A37-63006F9110B7}"/>
    <pc:docChg chg="undo custSel addSld delSld modSld">
      <pc:chgData name="Diogo Silva" userId="6bae141d-3d7e-41a4-8582-9cd8b59605d6" providerId="ADAL" clId="{7BF9CE58-945C-45FF-8A37-63006F9110B7}" dt="2021-06-28T06:41:02.810" v="309" actId="404"/>
      <pc:docMkLst>
        <pc:docMk/>
      </pc:docMkLst>
      <pc:sldChg chg="addSp delSp new mod">
        <pc:chgData name="Diogo Silva" userId="6bae141d-3d7e-41a4-8582-9cd8b59605d6" providerId="ADAL" clId="{7BF9CE58-945C-45FF-8A37-63006F9110B7}" dt="2021-05-23T20:15:34.374" v="3" actId="22"/>
        <pc:sldMkLst>
          <pc:docMk/>
          <pc:sldMk cId="696572741" sldId="272"/>
        </pc:sldMkLst>
        <pc:spChg chg="del">
          <ac:chgData name="Diogo Silva" userId="6bae141d-3d7e-41a4-8582-9cd8b59605d6" providerId="ADAL" clId="{7BF9CE58-945C-45FF-8A37-63006F9110B7}" dt="2021-05-23T20:15:32.618" v="1" actId="478"/>
          <ac:spMkLst>
            <pc:docMk/>
            <pc:sldMk cId="696572741" sldId="272"/>
            <ac:spMk id="2" creationId="{DB5178AC-2D95-420B-96EE-13535692DCE2}"/>
          </ac:spMkLst>
        </pc:spChg>
        <pc:spChg chg="del">
          <ac:chgData name="Diogo Silva" userId="6bae141d-3d7e-41a4-8582-9cd8b59605d6" providerId="ADAL" clId="{7BF9CE58-945C-45FF-8A37-63006F9110B7}" dt="2021-05-23T20:15:33.511" v="2" actId="478"/>
          <ac:spMkLst>
            <pc:docMk/>
            <pc:sldMk cId="696572741" sldId="272"/>
            <ac:spMk id="3" creationId="{778D8B14-97FB-4DD9-8400-F3B9C845E950}"/>
          </ac:spMkLst>
        </pc:spChg>
        <pc:picChg chg="add">
          <ac:chgData name="Diogo Silva" userId="6bae141d-3d7e-41a4-8582-9cd8b59605d6" providerId="ADAL" clId="{7BF9CE58-945C-45FF-8A37-63006F9110B7}" dt="2021-05-23T20:15:34.374" v="3" actId="22"/>
          <ac:picMkLst>
            <pc:docMk/>
            <pc:sldMk cId="696572741" sldId="272"/>
            <ac:picMk id="5" creationId="{3793C3B7-4723-41F2-88E1-9133E411C7C7}"/>
          </ac:picMkLst>
        </pc:picChg>
      </pc:sldChg>
      <pc:sldChg chg="addSp delSp modSp new mod">
        <pc:chgData name="Diogo Silva" userId="6bae141d-3d7e-41a4-8582-9cd8b59605d6" providerId="ADAL" clId="{7BF9CE58-945C-45FF-8A37-63006F9110B7}" dt="2021-05-26T18:11:33.008" v="110" actId="14100"/>
        <pc:sldMkLst>
          <pc:docMk/>
          <pc:sldMk cId="3686926301" sldId="273"/>
        </pc:sldMkLst>
        <pc:spChg chg="del">
          <ac:chgData name="Diogo Silva" userId="6bae141d-3d7e-41a4-8582-9cd8b59605d6" providerId="ADAL" clId="{7BF9CE58-945C-45FF-8A37-63006F9110B7}" dt="2021-05-26T18:05:28.826" v="5" actId="478"/>
          <ac:spMkLst>
            <pc:docMk/>
            <pc:sldMk cId="3686926301" sldId="273"/>
            <ac:spMk id="2" creationId="{2AFABCAA-2881-4425-93ED-65E7B8DC89C1}"/>
          </ac:spMkLst>
        </pc:spChg>
        <pc:spChg chg="del">
          <ac:chgData name="Diogo Silva" userId="6bae141d-3d7e-41a4-8582-9cd8b59605d6" providerId="ADAL" clId="{7BF9CE58-945C-45FF-8A37-63006F9110B7}" dt="2021-05-26T18:05:33.010" v="6" actId="478"/>
          <ac:spMkLst>
            <pc:docMk/>
            <pc:sldMk cId="3686926301" sldId="273"/>
            <ac:spMk id="3" creationId="{2AD5BB7D-33E8-46A8-9DB3-C713A636D4B0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4" creationId="{DE9A9F4B-EDDC-4681-A171-CE4061ABE89C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5" creationId="{ACDAE5EC-BD96-435E-8799-100442D9DE83}"/>
          </ac:spMkLst>
        </pc:spChg>
        <pc:spChg chg="add del mod">
          <ac:chgData name="Diogo Silva" userId="6bae141d-3d7e-41a4-8582-9cd8b59605d6" providerId="ADAL" clId="{7BF9CE58-945C-45FF-8A37-63006F9110B7}" dt="2021-05-26T18:06:07.436" v="9" actId="478"/>
          <ac:spMkLst>
            <pc:docMk/>
            <pc:sldMk cId="3686926301" sldId="273"/>
            <ac:spMk id="6" creationId="{1E22E0C0-BD06-41C3-A91D-89212333840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7" creationId="{66FB27DB-91EC-4134-AA56-42DF1BF824E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8" creationId="{8FD17349-B3B1-42F0-A217-BCC084F149BB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9" creationId="{8B34BB9B-F1AD-4BE7-BC6F-3901D6333750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13" creationId="{A4DD5DA6-990A-419C-A0B5-5CA9AF76E69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16" creationId="{FE3D0A68-5E9D-4BF5-A9ED-B99AF212627C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27" creationId="{26CA16BB-C8B3-44DE-9982-DC6AC3DCEF8E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30" creationId="{E086589B-E03F-4F78-AFDE-D794A068E1FD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34" creationId="{7E6F8A6B-2DB1-4EE4-AA75-73F9F700A652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37" creationId="{0D9B8431-7F1B-4099-828A-D07B161B0B10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40" creationId="{D5F99AE3-67D2-44C1-A5AB-A875C40CEC80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44" creationId="{443C7BFB-B568-4337-9EBF-0D9764610E57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47" creationId="{43ED241E-32A1-4ECC-BC07-4CCFB0EBF14C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48" creationId="{FB97EE87-B281-441F-848C-8F81A773EE1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51" creationId="{90FD00FA-E793-42FE-BAA7-63621E3DAD5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52" creationId="{C6E98469-ACEA-4161-9B8F-C781656AFF93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59" creationId="{EDFB8391-FF06-454F-A2E3-C025A12AE60C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62" creationId="{EAB68AF0-1DF4-4B72-88FF-A382F910D358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63" creationId="{10071970-B743-4031-9F37-9E54C6072349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68" creationId="{07E76E3F-C591-44CC-909C-02B23BAC4401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69" creationId="{8B42FB8D-FC2D-4DD0-AD94-654D493524B1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72" creationId="{0C206BCE-C189-4A2A-82EC-D74A2182F29C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77" creationId="{349426BE-571B-4303-90E2-51A44CC09954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78" creationId="{6A34D661-2360-47AF-A952-DB4F33C5FF5B}"/>
          </ac:spMkLst>
        </pc:spChg>
        <pc:spChg chg="add del mod">
          <ac:chgData name="Diogo Silva" userId="6bae141d-3d7e-41a4-8582-9cd8b59605d6" providerId="ADAL" clId="{7BF9CE58-945C-45FF-8A37-63006F9110B7}" dt="2021-05-26T18:06:28.580" v="12" actId="478"/>
          <ac:spMkLst>
            <pc:docMk/>
            <pc:sldMk cId="3686926301" sldId="273"/>
            <ac:spMk id="79" creationId="{85D160DA-CC22-4871-83EF-1B5B2BC3AFD9}"/>
          </ac:spMkLst>
        </pc:spChg>
        <pc:spChg chg="add mod">
          <ac:chgData name="Diogo Silva" userId="6bae141d-3d7e-41a4-8582-9cd8b59605d6" providerId="ADAL" clId="{7BF9CE58-945C-45FF-8A37-63006F9110B7}" dt="2021-05-26T18:06:45.524" v="14" actId="1076"/>
          <ac:spMkLst>
            <pc:docMk/>
            <pc:sldMk cId="3686926301" sldId="273"/>
            <ac:spMk id="82" creationId="{4230E952-2EE9-4F25-9E75-D0AA9E447B15}"/>
          </ac:spMkLst>
        </pc:spChg>
        <pc:spChg chg="add mod">
          <ac:chgData name="Diogo Silva" userId="6bae141d-3d7e-41a4-8582-9cd8b59605d6" providerId="ADAL" clId="{7BF9CE58-945C-45FF-8A37-63006F9110B7}" dt="2021-05-26T18:08:03.457" v="22" actId="20577"/>
          <ac:spMkLst>
            <pc:docMk/>
            <pc:sldMk cId="3686926301" sldId="273"/>
            <ac:spMk id="83" creationId="{1E48E329-B69A-4743-8C6B-98B70C1BD67E}"/>
          </ac:spMkLst>
        </pc:spChg>
        <pc:spChg chg="add mod">
          <ac:chgData name="Diogo Silva" userId="6bae141d-3d7e-41a4-8582-9cd8b59605d6" providerId="ADAL" clId="{7BF9CE58-945C-45FF-8A37-63006F9110B7}" dt="2021-05-26T18:09:31.870" v="42" actId="20577"/>
          <ac:spMkLst>
            <pc:docMk/>
            <pc:sldMk cId="3686926301" sldId="273"/>
            <ac:spMk id="86" creationId="{99227330-2FB5-494D-9C08-73DCAE5E47B2}"/>
          </ac:spMkLst>
        </pc:spChg>
        <pc:spChg chg="add mod">
          <ac:chgData name="Diogo Silva" userId="6bae141d-3d7e-41a4-8582-9cd8b59605d6" providerId="ADAL" clId="{7BF9CE58-945C-45FF-8A37-63006F9110B7}" dt="2021-05-26T18:10:35.949" v="67" actId="1076"/>
          <ac:spMkLst>
            <pc:docMk/>
            <pc:sldMk cId="3686926301" sldId="273"/>
            <ac:spMk id="94" creationId="{EB32C2CF-3DBF-4A09-BC70-AD9889A2E397}"/>
          </ac:spMkLst>
        </pc:spChg>
        <pc:spChg chg="add mod">
          <ac:chgData name="Diogo Silva" userId="6bae141d-3d7e-41a4-8582-9cd8b59605d6" providerId="ADAL" clId="{7BF9CE58-945C-45FF-8A37-63006F9110B7}" dt="2021-05-26T18:10:59.010" v="90" actId="20577"/>
          <ac:spMkLst>
            <pc:docMk/>
            <pc:sldMk cId="3686926301" sldId="273"/>
            <ac:spMk id="95" creationId="{B6F76CC2-4443-456B-B49F-024FF65A5FF8}"/>
          </ac:spMkLst>
        </pc:spChg>
        <pc:spChg chg="add mod">
          <ac:chgData name="Diogo Silva" userId="6bae141d-3d7e-41a4-8582-9cd8b59605d6" providerId="ADAL" clId="{7BF9CE58-945C-45FF-8A37-63006F9110B7}" dt="2021-05-26T18:11:33.008" v="110" actId="14100"/>
          <ac:spMkLst>
            <pc:docMk/>
            <pc:sldMk cId="3686926301" sldId="273"/>
            <ac:spMk id="96" creationId="{785BA970-ABB7-4815-A58E-13ECF91A4D8D}"/>
          </ac:spMkLst>
        </pc:sp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0" creationId="{879DD449-5A9A-46D7-B5C6-3705763B4E40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1" creationId="{1FA55DA2-C9DE-4DD7-A1BF-AE3C590903C2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2" creationId="{944DDB4C-D2B2-497A-BD46-5B955DB64EC4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4" creationId="{49E075D5-B6D0-4C7E-88F3-BD70F932A91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5" creationId="{64109D27-9EEF-4486-9ED7-9A723A025FDC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7" creationId="{33F0C1E2-0876-4408-A990-C26FABDE6195}"/>
          </ac:cxnSpMkLst>
        </pc:cxnChg>
        <pc:cxnChg chg="add del mod">
          <ac:chgData name="Diogo Silva" userId="6bae141d-3d7e-41a4-8582-9cd8b59605d6" providerId="ADAL" clId="{7BF9CE58-945C-45FF-8A37-63006F9110B7}" dt="2021-05-26T18:06:08.140" v="10" actId="478"/>
          <ac:cxnSpMkLst>
            <pc:docMk/>
            <pc:sldMk cId="3686926301" sldId="273"/>
            <ac:cxnSpMk id="18" creationId="{0884E8DE-F931-4C1D-B54A-6D463679597B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19" creationId="{6102F094-A93A-4C40-A0F1-DEF06B2A6054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0" creationId="{C2EFB352-B1A6-46E3-ACB0-584D5B373008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1" creationId="{4F498511-C78C-456D-91DA-9DB7083C93CB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2" creationId="{6D365513-2009-4D64-B079-D6B0C91A62FC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3" creationId="{BA983654-8B20-4E51-B397-C71143ED095C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4" creationId="{665B356E-3A61-400A-A14E-E9C62EAC7494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5" creationId="{DCB034E9-3FE1-4945-8FBB-32C707781F83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6" creationId="{D7D57A71-ACC5-4469-9593-50E06697502A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8" creationId="{A25408F0-DA0C-408F-B3C8-538846CA692B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29" creationId="{F9CBD7E8-448F-4A6D-9455-ADA3B9470EEA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1" creationId="{79D48838-E625-4C0E-9467-1CF0AC42A5ED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2" creationId="{F3AC528B-6139-4CE8-B503-A7C9F494C1A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3" creationId="{256AABF7-5C28-4D30-A9C9-DF3388F4D89C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5" creationId="{EB7EDCD6-358B-472B-89EF-C0A91F597D7F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6" creationId="{AE85ADA3-46C5-4491-941F-7649F409CD4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8" creationId="{61625F94-DEBC-4356-9DA2-AB0A73BFFDD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39" creationId="{872D2880-032A-419B-833C-6DCB4A50FB10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1" creationId="{99BB92FB-C255-4704-AB44-B7928F210CBF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2" creationId="{302BE81C-9442-4489-8DE5-FE8238DA89E8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3" creationId="{190FAF24-644C-4250-974C-1E2A0CF23380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5" creationId="{65F50C3F-1071-4D14-8CCD-CD134B2891A7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6" creationId="{98D96F59-1C73-4DD6-955A-C0A4B288A319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49" creationId="{9F25F6EC-9726-4943-81A0-C166475EE2E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0" creationId="{4BE8AB51-0B5D-48D0-AC6E-0E94EA57B4EE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3" creationId="{A10797A3-C11E-4E63-B5FA-5CE3C643E5E3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4" creationId="{82656B53-A583-48D6-97CA-CC082E1EF2EE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5" creationId="{6BCAA0C7-9431-4D8F-8AA0-9F7E4EC66D9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6" creationId="{774DA517-139F-4BBF-BC74-1F288BCBC650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7" creationId="{04E9FCA8-063B-44A8-84BF-7708CF393557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58" creationId="{CEB0AB41-D0C6-490F-B607-F20E504EAEA2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0" creationId="{DEE3D027-40D1-4B20-B71D-AD490E876606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1" creationId="{1B4D3E08-1B7F-4B62-8207-C96BCC8B9C2E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4" creationId="{9A66BC15-37B9-41DB-857A-7982BECEEC3E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5" creationId="{F4CBE732-4DA7-4F78-BED0-9431A46B1173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6" creationId="{64CF2753-F4F9-4008-87E3-CCCC51E1E055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67" creationId="{EC7DE1D2-FAA3-4224-93BF-B99235CEA2BE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0" creationId="{B9EF252B-A7C1-4EA9-BF62-00FA60C63A9F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1" creationId="{BCB2CF1F-A196-4755-950E-93D33318F621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3" creationId="{00C86ABC-AF97-4572-B7CD-74E63C83E9F4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4" creationId="{1948BB68-31E2-4055-A5D8-7F0D7CC72FA1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5" creationId="{2944C832-E7FA-4F05-AF6F-30487FEE60B1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76" creationId="{8452FA43-A8F0-4B44-BBB2-1719D32581C3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80" creationId="{E0554A57-D4B6-4F0E-8B54-85C652ACD780}"/>
          </ac:cxnSpMkLst>
        </pc:cxnChg>
        <pc:cxnChg chg="add del mod">
          <ac:chgData name="Diogo Silva" userId="6bae141d-3d7e-41a4-8582-9cd8b59605d6" providerId="ADAL" clId="{7BF9CE58-945C-45FF-8A37-63006F9110B7}" dt="2021-05-26T18:06:28.580" v="12" actId="478"/>
          <ac:cxnSpMkLst>
            <pc:docMk/>
            <pc:sldMk cId="3686926301" sldId="273"/>
            <ac:cxnSpMk id="81" creationId="{9BDE44F3-1F5F-4524-A550-AC3B54B7F3DB}"/>
          </ac:cxnSpMkLst>
        </pc:cxnChg>
        <pc:cxnChg chg="add mod">
          <ac:chgData name="Diogo Silva" userId="6bae141d-3d7e-41a4-8582-9cd8b59605d6" providerId="ADAL" clId="{7BF9CE58-945C-45FF-8A37-63006F9110B7}" dt="2021-05-26T18:09:57.262" v="50" actId="1076"/>
          <ac:cxnSpMkLst>
            <pc:docMk/>
            <pc:sldMk cId="3686926301" sldId="273"/>
            <ac:cxnSpMk id="85" creationId="{39E8BE65-1A79-4E2C-A7B7-43C6DF41A3DF}"/>
          </ac:cxnSpMkLst>
        </pc:cxnChg>
        <pc:cxnChg chg="add del mod">
          <ac:chgData name="Diogo Silva" userId="6bae141d-3d7e-41a4-8582-9cd8b59605d6" providerId="ADAL" clId="{7BF9CE58-945C-45FF-8A37-63006F9110B7}" dt="2021-05-26T18:09:38.690" v="44" actId="478"/>
          <ac:cxnSpMkLst>
            <pc:docMk/>
            <pc:sldMk cId="3686926301" sldId="273"/>
            <ac:cxnSpMk id="88" creationId="{2653CEFF-03F3-4784-B7C3-9B619B4B990A}"/>
          </ac:cxnSpMkLst>
        </pc:cxnChg>
        <pc:cxnChg chg="add del mod">
          <ac:chgData name="Diogo Silva" userId="6bae141d-3d7e-41a4-8582-9cd8b59605d6" providerId="ADAL" clId="{7BF9CE58-945C-45FF-8A37-63006F9110B7}" dt="2021-05-26T18:10:39.600" v="68" actId="478"/>
          <ac:cxnSpMkLst>
            <pc:docMk/>
            <pc:sldMk cId="3686926301" sldId="273"/>
            <ac:cxnSpMk id="90" creationId="{BC0A908C-A9E4-4A29-85AF-8898AD8CBA1D}"/>
          </ac:cxnSpMkLst>
        </pc:cxnChg>
        <pc:cxnChg chg="add mod">
          <ac:chgData name="Diogo Silva" userId="6bae141d-3d7e-41a4-8582-9cd8b59605d6" providerId="ADAL" clId="{7BF9CE58-945C-45FF-8A37-63006F9110B7}" dt="2021-05-26T18:10:41.418" v="69" actId="1076"/>
          <ac:cxnSpMkLst>
            <pc:docMk/>
            <pc:sldMk cId="3686926301" sldId="273"/>
            <ac:cxnSpMk id="92" creationId="{E0002D07-83CD-42DF-A769-C139E66B10EC}"/>
          </ac:cxnSpMkLst>
        </pc:cxnChg>
        <pc:cxnChg chg="add mod">
          <ac:chgData name="Diogo Silva" userId="6bae141d-3d7e-41a4-8582-9cd8b59605d6" providerId="ADAL" clId="{7BF9CE58-945C-45FF-8A37-63006F9110B7}" dt="2021-05-26T18:10:03.854" v="52" actId="1076"/>
          <ac:cxnSpMkLst>
            <pc:docMk/>
            <pc:sldMk cId="3686926301" sldId="273"/>
            <ac:cxnSpMk id="93" creationId="{0153FC1D-9082-4CDE-A54F-09064F2DC0CF}"/>
          </ac:cxnSpMkLst>
        </pc:cxnChg>
      </pc:sldChg>
      <pc:sldChg chg="addSp delSp modSp new mod">
        <pc:chgData name="Diogo Silva" userId="6bae141d-3d7e-41a4-8582-9cd8b59605d6" providerId="ADAL" clId="{7BF9CE58-945C-45FF-8A37-63006F9110B7}" dt="2021-06-20T18:42:49.643" v="235" actId="14100"/>
        <pc:sldMkLst>
          <pc:docMk/>
          <pc:sldMk cId="4005249735" sldId="274"/>
        </pc:sldMkLst>
        <pc:spChg chg="del">
          <ac:chgData name="Diogo Silva" userId="6bae141d-3d7e-41a4-8582-9cd8b59605d6" providerId="ADAL" clId="{7BF9CE58-945C-45FF-8A37-63006F9110B7}" dt="2021-06-06T19:12:36.536" v="115" actId="478"/>
          <ac:spMkLst>
            <pc:docMk/>
            <pc:sldMk cId="4005249735" sldId="274"/>
            <ac:spMk id="2" creationId="{419F810A-FE80-49A5-BF5C-E610B1089C09}"/>
          </ac:spMkLst>
        </pc:spChg>
        <pc:spChg chg="del">
          <ac:chgData name="Diogo Silva" userId="6bae141d-3d7e-41a4-8582-9cd8b59605d6" providerId="ADAL" clId="{7BF9CE58-945C-45FF-8A37-63006F9110B7}" dt="2021-06-06T19:12:35.816" v="114" actId="478"/>
          <ac:spMkLst>
            <pc:docMk/>
            <pc:sldMk cId="4005249735" sldId="274"/>
            <ac:spMk id="3" creationId="{D434510C-2C32-4D15-BB6B-F871F48E8641}"/>
          </ac:spMkLst>
        </pc:spChg>
        <pc:spChg chg="add mod">
          <ac:chgData name="Diogo Silva" userId="6bae141d-3d7e-41a4-8582-9cd8b59605d6" providerId="ADAL" clId="{7BF9CE58-945C-45FF-8A37-63006F9110B7}" dt="2021-06-20T18:38:29.473" v="167" actId="20577"/>
          <ac:spMkLst>
            <pc:docMk/>
            <pc:sldMk cId="4005249735" sldId="274"/>
            <ac:spMk id="4" creationId="{6CF3E8C5-D5B4-4A87-8095-6706A5C1AD56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5" creationId="{B2C68C03-3B35-407C-8535-57EB5A9C6296}"/>
          </ac:spMkLst>
        </pc:spChg>
        <pc:spChg chg="add mod">
          <ac:chgData name="Diogo Silva" userId="6bae141d-3d7e-41a4-8582-9cd8b59605d6" providerId="ADAL" clId="{7BF9CE58-945C-45FF-8A37-63006F9110B7}" dt="2021-06-20T18:38:55.444" v="174" actId="404"/>
          <ac:spMkLst>
            <pc:docMk/>
            <pc:sldMk cId="4005249735" sldId="274"/>
            <ac:spMk id="6" creationId="{694CCA11-714D-493C-ACFA-A0F74CA2AAAC}"/>
          </ac:spMkLst>
        </pc:spChg>
        <pc:spChg chg="add mod">
          <ac:chgData name="Diogo Silva" userId="6bae141d-3d7e-41a4-8582-9cd8b59605d6" providerId="ADAL" clId="{7BF9CE58-945C-45FF-8A37-63006F9110B7}" dt="2021-06-20T18:38:50.805" v="172" actId="404"/>
          <ac:spMkLst>
            <pc:docMk/>
            <pc:sldMk cId="4005249735" sldId="274"/>
            <ac:spMk id="7" creationId="{C6510A55-2481-4CC2-955C-F734C4974378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8" creationId="{23979E23-6F9A-4830-ACB1-329015E819B0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9" creationId="{FE3D1A25-7E06-4A8A-ACFD-BABF94C7C97C}"/>
          </ac:spMkLst>
        </pc:spChg>
        <pc:spChg chg="add mod">
          <ac:chgData name="Diogo Silva" userId="6bae141d-3d7e-41a4-8582-9cd8b59605d6" providerId="ADAL" clId="{7BF9CE58-945C-45FF-8A37-63006F9110B7}" dt="2021-06-20T18:38:44.984" v="170" actId="20577"/>
          <ac:spMkLst>
            <pc:docMk/>
            <pc:sldMk cId="4005249735" sldId="274"/>
            <ac:spMk id="10" creationId="{0B38D71E-8551-4A07-A213-517733EF35CA}"/>
          </ac:spMkLst>
        </pc:spChg>
        <pc:spChg chg="add mod">
          <ac:chgData name="Diogo Silva" userId="6bae141d-3d7e-41a4-8582-9cd8b59605d6" providerId="ADAL" clId="{7BF9CE58-945C-45FF-8A37-63006F9110B7}" dt="2021-06-20T18:38:41.510" v="169" actId="404"/>
          <ac:spMkLst>
            <pc:docMk/>
            <pc:sldMk cId="4005249735" sldId="274"/>
            <ac:spMk id="11" creationId="{44A88799-06C4-4833-BC6B-5B9E320E016B}"/>
          </ac:spMkLst>
        </pc:spChg>
        <pc:spChg chg="add mod">
          <ac:chgData name="Diogo Silva" userId="6bae141d-3d7e-41a4-8582-9cd8b59605d6" providerId="ADAL" clId="{7BF9CE58-945C-45FF-8A37-63006F9110B7}" dt="2021-06-20T18:42:49.643" v="235" actId="14100"/>
          <ac:spMkLst>
            <pc:docMk/>
            <pc:sldMk cId="4005249735" sldId="274"/>
            <ac:spMk id="12" creationId="{EC956304-16A6-4727-A399-A698C28E4C94}"/>
          </ac:spMkLst>
        </pc:spChg>
        <pc:spChg chg="add mod">
          <ac:chgData name="Diogo Silva" userId="6bae141d-3d7e-41a4-8582-9cd8b59605d6" providerId="ADAL" clId="{7BF9CE58-945C-45FF-8A37-63006F9110B7}" dt="2021-06-20T18:42:03.433" v="213" actId="122"/>
          <ac:spMkLst>
            <pc:docMk/>
            <pc:sldMk cId="4005249735" sldId="274"/>
            <ac:spMk id="13" creationId="{FD7B3B35-5DCC-4331-9BDD-0279E522F021}"/>
          </ac:spMkLst>
        </pc:spChg>
        <pc:spChg chg="add mod">
          <ac:chgData name="Diogo Silva" userId="6bae141d-3d7e-41a4-8582-9cd8b59605d6" providerId="ADAL" clId="{7BF9CE58-945C-45FF-8A37-63006F9110B7}" dt="2021-06-20T18:42:43.299" v="233" actId="14100"/>
          <ac:spMkLst>
            <pc:docMk/>
            <pc:sldMk cId="4005249735" sldId="274"/>
            <ac:spMk id="14" creationId="{E1C278FC-5517-46EA-A30F-EC4A44AC38D7}"/>
          </ac:spMkLst>
        </pc:spChg>
        <pc:spChg chg="add mod">
          <ac:chgData name="Diogo Silva" userId="6bae141d-3d7e-41a4-8582-9cd8b59605d6" providerId="ADAL" clId="{7BF9CE58-945C-45FF-8A37-63006F9110B7}" dt="2021-06-20T18:42:39.259" v="231" actId="14100"/>
          <ac:spMkLst>
            <pc:docMk/>
            <pc:sldMk cId="4005249735" sldId="274"/>
            <ac:spMk id="15" creationId="{0B333558-8741-4FD2-8800-9E44A21AC19E}"/>
          </ac:spMkLst>
        </pc:spChg>
        <pc:spChg chg="add mod">
          <ac:chgData name="Diogo Silva" userId="6bae141d-3d7e-41a4-8582-9cd8b59605d6" providerId="ADAL" clId="{7BF9CE58-945C-45FF-8A37-63006F9110B7}" dt="2021-06-20T18:42:35.895" v="229" actId="14100"/>
          <ac:spMkLst>
            <pc:docMk/>
            <pc:sldMk cId="4005249735" sldId="274"/>
            <ac:spMk id="16" creationId="{4F232998-9E01-4EED-9883-EEAF56A46605}"/>
          </ac:spMkLst>
        </pc:spChg>
        <pc:spChg chg="add mod">
          <ac:chgData name="Diogo Silva" userId="6bae141d-3d7e-41a4-8582-9cd8b59605d6" providerId="ADAL" clId="{7BF9CE58-945C-45FF-8A37-63006F9110B7}" dt="2021-06-20T18:42:32.495" v="227" actId="14100"/>
          <ac:spMkLst>
            <pc:docMk/>
            <pc:sldMk cId="4005249735" sldId="274"/>
            <ac:spMk id="17" creationId="{9ACD84BA-4F09-4692-9C27-6F07C707659D}"/>
          </ac:spMkLst>
        </pc:spChg>
        <pc:spChg chg="add mod">
          <ac:chgData name="Diogo Silva" userId="6bae141d-3d7e-41a4-8582-9cd8b59605d6" providerId="ADAL" clId="{7BF9CE58-945C-45FF-8A37-63006F9110B7}" dt="2021-06-20T18:42:29.746" v="225" actId="14100"/>
          <ac:spMkLst>
            <pc:docMk/>
            <pc:sldMk cId="4005249735" sldId="274"/>
            <ac:spMk id="18" creationId="{108202F2-667C-483B-BE87-97C1C9C22E80}"/>
          </ac:spMkLst>
        </pc:spChg>
        <pc:spChg chg="add mod">
          <ac:chgData name="Diogo Silva" userId="6bae141d-3d7e-41a4-8582-9cd8b59605d6" providerId="ADAL" clId="{7BF9CE58-945C-45FF-8A37-63006F9110B7}" dt="2021-06-20T18:42:26.382" v="223" actId="14100"/>
          <ac:spMkLst>
            <pc:docMk/>
            <pc:sldMk cId="4005249735" sldId="274"/>
            <ac:spMk id="19" creationId="{76FA59FE-BE54-4C88-A41A-53ED695FB2C4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20" creationId="{DE2A7E15-7F2D-4B23-9057-46FA6618A9B1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21" creationId="{7EF3315D-8681-4766-83B2-966D7A11B66F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22" creationId="{E540EEAB-765B-4D2E-9FD7-2ACC8A5841A9}"/>
          </ac:spMkLst>
        </pc:spChg>
        <pc:spChg chg="add mod">
          <ac:chgData name="Diogo Silva" userId="6bae141d-3d7e-41a4-8582-9cd8b59605d6" providerId="ADAL" clId="{7BF9CE58-945C-45FF-8A37-63006F9110B7}" dt="2021-06-20T18:38:58.575" v="175" actId="20577"/>
          <ac:spMkLst>
            <pc:docMk/>
            <pc:sldMk cId="4005249735" sldId="274"/>
            <ac:spMk id="23" creationId="{32913C50-3A01-4A37-9EEB-AB9BDA1EF8AD}"/>
          </ac:spMkLst>
        </pc:spChg>
        <pc:spChg chg="add mod">
          <ac:chgData name="Diogo Silva" userId="6bae141d-3d7e-41a4-8582-9cd8b59605d6" providerId="ADAL" clId="{7BF9CE58-945C-45FF-8A37-63006F9110B7}" dt="2021-06-20T18:39:07.754" v="177" actId="404"/>
          <ac:spMkLst>
            <pc:docMk/>
            <pc:sldMk cId="4005249735" sldId="274"/>
            <ac:spMk id="24" creationId="{36950598-01B3-4614-93BB-2BE221437E52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25" creationId="{0B7AB680-98AB-4432-9775-BAE362747BFC}"/>
          </ac:spMkLst>
        </pc:spChg>
        <pc:spChg chg="add mod">
          <ac:chgData name="Diogo Silva" userId="6bae141d-3d7e-41a4-8582-9cd8b59605d6" providerId="ADAL" clId="{7BF9CE58-945C-45FF-8A37-63006F9110B7}" dt="2021-06-06T19:12:48.347" v="117" actId="1076"/>
          <ac:spMkLst>
            <pc:docMk/>
            <pc:sldMk cId="4005249735" sldId="274"/>
            <ac:spMk id="26" creationId="{15ECF6CC-E5E8-49F6-AC6C-A0CBDC4D798E}"/>
          </ac:spMkLst>
        </pc:spChg>
        <pc:spChg chg="add mod">
          <ac:chgData name="Diogo Silva" userId="6bae141d-3d7e-41a4-8582-9cd8b59605d6" providerId="ADAL" clId="{7BF9CE58-945C-45FF-8A37-63006F9110B7}" dt="2021-06-20T18:42:13.131" v="217" actId="14100"/>
          <ac:spMkLst>
            <pc:docMk/>
            <pc:sldMk cId="4005249735" sldId="274"/>
            <ac:spMk id="27" creationId="{174A8E8C-4FC4-4433-899E-EFAE6B520567}"/>
          </ac:spMkLst>
        </pc:spChg>
        <pc:spChg chg="add mod">
          <ac:chgData name="Diogo Silva" userId="6bae141d-3d7e-41a4-8582-9cd8b59605d6" providerId="ADAL" clId="{7BF9CE58-945C-45FF-8A37-63006F9110B7}" dt="2021-06-20T18:42:09.575" v="215" actId="14100"/>
          <ac:spMkLst>
            <pc:docMk/>
            <pc:sldMk cId="4005249735" sldId="274"/>
            <ac:spMk id="28" creationId="{5C66F8F1-4222-445F-9F11-B527EA376058}"/>
          </ac:spMkLst>
        </pc:spChg>
        <pc:spChg chg="add mod">
          <ac:chgData name="Diogo Silva" userId="6bae141d-3d7e-41a4-8582-9cd8b59605d6" providerId="ADAL" clId="{7BF9CE58-945C-45FF-8A37-63006F9110B7}" dt="2021-06-20T18:42:17.309" v="219" actId="14100"/>
          <ac:spMkLst>
            <pc:docMk/>
            <pc:sldMk cId="4005249735" sldId="274"/>
            <ac:spMk id="29" creationId="{ADA3BDC4-D692-46E8-A697-F25FE001AAF1}"/>
          </ac:spMkLst>
        </pc:spChg>
        <pc:spChg chg="add mod">
          <ac:chgData name="Diogo Silva" userId="6bae141d-3d7e-41a4-8582-9cd8b59605d6" providerId="ADAL" clId="{7BF9CE58-945C-45FF-8A37-63006F9110B7}" dt="2021-06-20T18:42:21.360" v="221" actId="14100"/>
          <ac:spMkLst>
            <pc:docMk/>
            <pc:sldMk cId="4005249735" sldId="274"/>
            <ac:spMk id="30" creationId="{7F32E60E-A75F-45F8-978D-8366FE75E95B}"/>
          </ac:spMkLst>
        </pc:spChg>
        <pc:spChg chg="add mod">
          <ac:chgData name="Diogo Silva" userId="6bae141d-3d7e-41a4-8582-9cd8b59605d6" providerId="ADAL" clId="{7BF9CE58-945C-45FF-8A37-63006F9110B7}" dt="2021-06-20T18:42:03.433" v="213" actId="122"/>
          <ac:spMkLst>
            <pc:docMk/>
            <pc:sldMk cId="4005249735" sldId="274"/>
            <ac:spMk id="31" creationId="{D40FF053-EF48-44B6-AC89-1E58C193EEA2}"/>
          </ac:spMkLst>
        </pc:spChg>
      </pc:sldChg>
      <pc:sldChg chg="addSp delSp modSp new mod">
        <pc:chgData name="Diogo Silva" userId="6bae141d-3d7e-41a4-8582-9cd8b59605d6" providerId="ADAL" clId="{7BF9CE58-945C-45FF-8A37-63006F9110B7}" dt="2021-06-20T18:44:44.369" v="268" actId="14100"/>
        <pc:sldMkLst>
          <pc:docMk/>
          <pc:sldMk cId="1797281703" sldId="275"/>
        </pc:sldMkLst>
        <pc:spChg chg="del">
          <ac:chgData name="Diogo Silva" userId="6bae141d-3d7e-41a4-8582-9cd8b59605d6" providerId="ADAL" clId="{7BF9CE58-945C-45FF-8A37-63006F9110B7}" dt="2021-06-06T19:14:18.164" v="135" actId="478"/>
          <ac:spMkLst>
            <pc:docMk/>
            <pc:sldMk cId="1797281703" sldId="275"/>
            <ac:spMk id="2" creationId="{CAC7A9CC-31B3-482C-AF56-619BBD6B4B42}"/>
          </ac:spMkLst>
        </pc:spChg>
        <pc:spChg chg="del">
          <ac:chgData name="Diogo Silva" userId="6bae141d-3d7e-41a4-8582-9cd8b59605d6" providerId="ADAL" clId="{7BF9CE58-945C-45FF-8A37-63006F9110B7}" dt="2021-06-06T19:14:16.398" v="134" actId="478"/>
          <ac:spMkLst>
            <pc:docMk/>
            <pc:sldMk cId="1797281703" sldId="275"/>
            <ac:spMk id="3" creationId="{4C5EB44B-C6B2-4C42-8866-41D38CC4C9ED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4" creationId="{CAAEC73F-EA3E-4F6D-86E3-E3FEC7101A32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5" creationId="{21D1D4BF-69B3-423D-86BA-FD9F94888BFE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6" creationId="{BF4C946E-FA81-467B-8464-D3A4448A505D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7" creationId="{21229A1C-69B7-4AE9-BCF0-E4CFFF9CE556}"/>
          </ac:spMkLst>
        </pc:spChg>
        <pc:spChg chg="add mod">
          <ac:chgData name="Diogo Silva" userId="6bae141d-3d7e-41a4-8582-9cd8b59605d6" providerId="ADAL" clId="{7BF9CE58-945C-45FF-8A37-63006F9110B7}" dt="2021-06-20T18:43:46.651" v="240" actId="14100"/>
          <ac:spMkLst>
            <pc:docMk/>
            <pc:sldMk cId="1797281703" sldId="275"/>
            <ac:spMk id="8" creationId="{644E91F3-3CB6-40DE-8E16-87D440264AFB}"/>
          </ac:spMkLst>
        </pc:spChg>
        <pc:spChg chg="add mod">
          <ac:chgData name="Diogo Silva" userId="6bae141d-3d7e-41a4-8582-9cd8b59605d6" providerId="ADAL" clId="{7BF9CE58-945C-45FF-8A37-63006F9110B7}" dt="2021-06-20T18:43:51.302" v="243" actId="14100"/>
          <ac:spMkLst>
            <pc:docMk/>
            <pc:sldMk cId="1797281703" sldId="275"/>
            <ac:spMk id="9" creationId="{AC79185F-5B8A-4797-867C-B0C0132E2A45}"/>
          </ac:spMkLst>
        </pc:spChg>
        <pc:spChg chg="add mod">
          <ac:chgData name="Diogo Silva" userId="6bae141d-3d7e-41a4-8582-9cd8b59605d6" providerId="ADAL" clId="{7BF9CE58-945C-45FF-8A37-63006F9110B7}" dt="2021-06-20T18:43:54.930" v="245" actId="14100"/>
          <ac:spMkLst>
            <pc:docMk/>
            <pc:sldMk cId="1797281703" sldId="275"/>
            <ac:spMk id="10" creationId="{5CF0FA3F-7B1D-4249-959D-68C616FF31C0}"/>
          </ac:spMkLst>
        </pc:spChg>
        <pc:spChg chg="add mod">
          <ac:chgData name="Diogo Silva" userId="6bae141d-3d7e-41a4-8582-9cd8b59605d6" providerId="ADAL" clId="{7BF9CE58-945C-45FF-8A37-63006F9110B7}" dt="2021-06-20T18:43:58.275" v="247" actId="14100"/>
          <ac:spMkLst>
            <pc:docMk/>
            <pc:sldMk cId="1797281703" sldId="275"/>
            <ac:spMk id="11" creationId="{E57C6564-39D2-4A6C-A7DF-E8E63A0F1973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12" creationId="{6D60AC58-D491-4BA1-9970-AA77D2A3D604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13" creationId="{D9B6142C-AFD7-4A5D-912B-A4293FEEF935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14" creationId="{4C59B324-CCD3-402D-BC71-818AF2862FEC}"/>
          </ac:spMkLst>
        </pc:spChg>
        <pc:spChg chg="add mod">
          <ac:chgData name="Diogo Silva" userId="6bae141d-3d7e-41a4-8582-9cd8b59605d6" providerId="ADAL" clId="{7BF9CE58-945C-45FF-8A37-63006F9110B7}" dt="2021-06-20T18:44:08.457" v="250" actId="404"/>
          <ac:spMkLst>
            <pc:docMk/>
            <pc:sldMk cId="1797281703" sldId="275"/>
            <ac:spMk id="15" creationId="{62CF8C18-E847-4CF9-BAC5-B88323C07747}"/>
          </ac:spMkLst>
        </pc:spChg>
        <pc:spChg chg="add mod">
          <ac:chgData name="Diogo Silva" userId="6bae141d-3d7e-41a4-8582-9cd8b59605d6" providerId="ADAL" clId="{7BF9CE58-945C-45FF-8A37-63006F9110B7}" dt="2021-06-20T18:44:14.313" v="251" actId="20577"/>
          <ac:spMkLst>
            <pc:docMk/>
            <pc:sldMk cId="1797281703" sldId="275"/>
            <ac:spMk id="16" creationId="{19D2DD37-920F-4935-AB76-BC4920813B74}"/>
          </ac:spMkLst>
        </pc:spChg>
        <pc:spChg chg="add mod">
          <ac:chgData name="Diogo Silva" userId="6bae141d-3d7e-41a4-8582-9cd8b59605d6" providerId="ADAL" clId="{7BF9CE58-945C-45FF-8A37-63006F9110B7}" dt="2021-06-20T18:44:17.254" v="252" actId="20577"/>
          <ac:spMkLst>
            <pc:docMk/>
            <pc:sldMk cId="1797281703" sldId="275"/>
            <ac:spMk id="17" creationId="{9B34FBFB-F2B9-439E-81E5-A9ECD97BC1B1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18" creationId="{3AAC2807-1847-4776-BEEA-C1E363832FBC}"/>
          </ac:spMkLst>
        </pc:spChg>
        <pc:spChg chg="add mod">
          <ac:chgData name="Diogo Silva" userId="6bae141d-3d7e-41a4-8582-9cd8b59605d6" providerId="ADAL" clId="{7BF9CE58-945C-45FF-8A37-63006F9110B7}" dt="2021-06-20T18:44:25.472" v="255" actId="14100"/>
          <ac:spMkLst>
            <pc:docMk/>
            <pc:sldMk cId="1797281703" sldId="275"/>
            <ac:spMk id="19" creationId="{161B12D4-AB22-4897-8E67-AC869E08892E}"/>
          </ac:spMkLst>
        </pc:spChg>
        <pc:spChg chg="add mod">
          <ac:chgData name="Diogo Silva" userId="6bae141d-3d7e-41a4-8582-9cd8b59605d6" providerId="ADAL" clId="{7BF9CE58-945C-45FF-8A37-63006F9110B7}" dt="2021-06-20T18:44:27.421" v="256" actId="14100"/>
          <ac:spMkLst>
            <pc:docMk/>
            <pc:sldMk cId="1797281703" sldId="275"/>
            <ac:spMk id="20" creationId="{F8B62DD2-0694-4C69-B404-0E9E45FB7EBA}"/>
          </ac:spMkLst>
        </pc:spChg>
        <pc:spChg chg="add mod">
          <ac:chgData name="Diogo Silva" userId="6bae141d-3d7e-41a4-8582-9cd8b59605d6" providerId="ADAL" clId="{7BF9CE58-945C-45FF-8A37-63006F9110B7}" dt="2021-06-20T18:44:30.758" v="258" actId="14100"/>
          <ac:spMkLst>
            <pc:docMk/>
            <pc:sldMk cId="1797281703" sldId="275"/>
            <ac:spMk id="21" creationId="{6BA72F7F-DD84-4CFE-9C78-EFEA290024F5}"/>
          </ac:spMkLst>
        </pc:spChg>
        <pc:spChg chg="add mod">
          <ac:chgData name="Diogo Silva" userId="6bae141d-3d7e-41a4-8582-9cd8b59605d6" providerId="ADAL" clId="{7BF9CE58-945C-45FF-8A37-63006F9110B7}" dt="2021-06-20T18:44:35.308" v="262" actId="14100"/>
          <ac:spMkLst>
            <pc:docMk/>
            <pc:sldMk cId="1797281703" sldId="275"/>
            <ac:spMk id="22" creationId="{78EDB21A-FD87-4100-95AA-000BED123E9F}"/>
          </ac:spMkLst>
        </pc:spChg>
        <pc:spChg chg="add mod">
          <ac:chgData name="Diogo Silva" userId="6bae141d-3d7e-41a4-8582-9cd8b59605d6" providerId="ADAL" clId="{7BF9CE58-945C-45FF-8A37-63006F9110B7}" dt="2021-06-20T18:44:38.548" v="264" actId="14100"/>
          <ac:spMkLst>
            <pc:docMk/>
            <pc:sldMk cId="1797281703" sldId="275"/>
            <ac:spMk id="23" creationId="{A4CEFC4C-B181-4147-BF77-523A9F24C8F3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24" creationId="{C6CE9034-7619-401F-B0EA-C8B7EB3F5310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25" creationId="{44BF6228-191C-4C28-8ABF-B9529B24B8EF}"/>
          </ac:spMkLst>
        </pc:spChg>
        <pc:spChg chg="add mod">
          <ac:chgData name="Diogo Silva" userId="6bae141d-3d7e-41a4-8582-9cd8b59605d6" providerId="ADAL" clId="{7BF9CE58-945C-45FF-8A37-63006F9110B7}" dt="2021-06-20T18:44:41.400" v="266" actId="14100"/>
          <ac:spMkLst>
            <pc:docMk/>
            <pc:sldMk cId="1797281703" sldId="275"/>
            <ac:spMk id="26" creationId="{2F08A34C-E268-4008-9444-B41CA309EA53}"/>
          </ac:spMkLst>
        </pc:spChg>
        <pc:spChg chg="add mod">
          <ac:chgData name="Diogo Silva" userId="6bae141d-3d7e-41a4-8582-9cd8b59605d6" providerId="ADAL" clId="{7BF9CE58-945C-45FF-8A37-63006F9110B7}" dt="2021-06-20T18:44:44.369" v="268" actId="14100"/>
          <ac:spMkLst>
            <pc:docMk/>
            <pc:sldMk cId="1797281703" sldId="275"/>
            <ac:spMk id="27" creationId="{B48121E9-0B5B-44FB-B05D-81504988C322}"/>
          </ac:spMkLst>
        </pc:spChg>
        <pc:spChg chg="add mod">
          <ac:chgData name="Diogo Silva" userId="6bae141d-3d7e-41a4-8582-9cd8b59605d6" providerId="ADAL" clId="{7BF9CE58-945C-45FF-8A37-63006F9110B7}" dt="2021-06-06T19:14:33.197" v="139" actId="1076"/>
          <ac:spMkLst>
            <pc:docMk/>
            <pc:sldMk cId="1797281703" sldId="275"/>
            <ac:spMk id="29" creationId="{43F63161-F30C-470A-A617-9564C8B02ADF}"/>
          </ac:spMkLst>
        </pc:spChg>
        <pc:cxnChg chg="add mod">
          <ac:chgData name="Diogo Silva" userId="6bae141d-3d7e-41a4-8582-9cd8b59605d6" providerId="ADAL" clId="{7BF9CE58-945C-45FF-8A37-63006F9110B7}" dt="2021-06-06T19:14:33.197" v="139" actId="1076"/>
          <ac:cxnSpMkLst>
            <pc:docMk/>
            <pc:sldMk cId="1797281703" sldId="275"/>
            <ac:cxnSpMk id="28" creationId="{085906EE-3259-4796-977E-CB0FF7A02384}"/>
          </ac:cxnSpMkLst>
        </pc:cxnChg>
      </pc:sldChg>
      <pc:sldChg chg="add del">
        <pc:chgData name="Diogo Silva" userId="6bae141d-3d7e-41a4-8582-9cd8b59605d6" providerId="ADAL" clId="{7BF9CE58-945C-45FF-8A37-63006F9110B7}" dt="2021-06-06T19:12:24.660" v="113"/>
        <pc:sldMkLst>
          <pc:docMk/>
          <pc:sldMk cId="2190434524" sldId="275"/>
        </pc:sldMkLst>
      </pc:sldChg>
      <pc:sldChg chg="addSp delSp modSp new mod">
        <pc:chgData name="Diogo Silva" userId="6bae141d-3d7e-41a4-8582-9cd8b59605d6" providerId="ADAL" clId="{7BF9CE58-945C-45FF-8A37-63006F9110B7}" dt="2021-06-20T18:45:13.774" v="274" actId="122"/>
        <pc:sldMkLst>
          <pc:docMk/>
          <pc:sldMk cId="4159608525" sldId="276"/>
        </pc:sldMkLst>
        <pc:spChg chg="del">
          <ac:chgData name="Diogo Silva" userId="6bae141d-3d7e-41a4-8582-9cd8b59605d6" providerId="ADAL" clId="{7BF9CE58-945C-45FF-8A37-63006F9110B7}" dt="2021-06-06T19:15:16.327" v="155" actId="478"/>
          <ac:spMkLst>
            <pc:docMk/>
            <pc:sldMk cId="4159608525" sldId="276"/>
            <ac:spMk id="2" creationId="{7CCF462A-8B38-46DA-8F6D-5E0D8ECD6C27}"/>
          </ac:spMkLst>
        </pc:spChg>
        <pc:spChg chg="del">
          <ac:chgData name="Diogo Silva" userId="6bae141d-3d7e-41a4-8582-9cd8b59605d6" providerId="ADAL" clId="{7BF9CE58-945C-45FF-8A37-63006F9110B7}" dt="2021-06-06T19:15:15.647" v="154" actId="478"/>
          <ac:spMkLst>
            <pc:docMk/>
            <pc:sldMk cId="4159608525" sldId="276"/>
            <ac:spMk id="3" creationId="{97155740-20BA-47FF-BA62-1CD2E7261CBF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4" creationId="{52B82074-3469-436D-9E79-FEB1563112D9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5" creationId="{3CCC91B2-6FAE-424F-B15A-301559E7B54D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6" creationId="{B7FCF747-EA43-4545-BA1E-CA5ABB57AD46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7" creationId="{0DB482E6-9983-4F96-92D8-A3E336070C5C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8" creationId="{385AE30F-4CC2-4DE2-AE10-DC3DBEF6FECA}"/>
          </ac:spMkLst>
        </pc:spChg>
        <pc:spChg chg="add del mod">
          <ac:chgData name="Diogo Silva" userId="6bae141d-3d7e-41a4-8582-9cd8b59605d6" providerId="ADAL" clId="{7BF9CE58-945C-45FF-8A37-63006F9110B7}" dt="2021-06-06T19:15:14.376" v="153"/>
          <ac:spMkLst>
            <pc:docMk/>
            <pc:sldMk cId="4159608525" sldId="276"/>
            <ac:spMk id="9" creationId="{643665D2-DE13-43C8-8A70-E0BFCA2356F6}"/>
          </ac:spMkLst>
        </pc:spChg>
        <pc:spChg chg="add mod">
          <ac:chgData name="Diogo Silva" userId="6bae141d-3d7e-41a4-8582-9cd8b59605d6" providerId="ADAL" clId="{7BF9CE58-945C-45FF-8A37-63006F9110B7}" dt="2021-06-06T19:15:20.517" v="157" actId="1076"/>
          <ac:spMkLst>
            <pc:docMk/>
            <pc:sldMk cId="4159608525" sldId="276"/>
            <ac:spMk id="10" creationId="{53C0968F-ADA0-4E40-8381-01BF671C615C}"/>
          </ac:spMkLst>
        </pc:spChg>
        <pc:spChg chg="add mod">
          <ac:chgData name="Diogo Silva" userId="6bae141d-3d7e-41a4-8582-9cd8b59605d6" providerId="ADAL" clId="{7BF9CE58-945C-45FF-8A37-63006F9110B7}" dt="2021-06-20T18:45:13.774" v="274" actId="122"/>
          <ac:spMkLst>
            <pc:docMk/>
            <pc:sldMk cId="4159608525" sldId="276"/>
            <ac:spMk id="11" creationId="{D41462E5-647C-4F47-AFFB-109B36D4DD56}"/>
          </ac:spMkLst>
        </pc:spChg>
        <pc:spChg chg="add mod">
          <ac:chgData name="Diogo Silva" userId="6bae141d-3d7e-41a4-8582-9cd8b59605d6" providerId="ADAL" clId="{7BF9CE58-945C-45FF-8A37-63006F9110B7}" dt="2021-06-06T19:15:20.517" v="157" actId="1076"/>
          <ac:spMkLst>
            <pc:docMk/>
            <pc:sldMk cId="4159608525" sldId="276"/>
            <ac:spMk id="12" creationId="{ABDB15D1-F66C-4908-B679-7F095792324C}"/>
          </ac:spMkLst>
        </pc:spChg>
        <pc:spChg chg="add mod">
          <ac:chgData name="Diogo Silva" userId="6bae141d-3d7e-41a4-8582-9cd8b59605d6" providerId="ADAL" clId="{7BF9CE58-945C-45FF-8A37-63006F9110B7}" dt="2021-06-06T19:15:20.517" v="157" actId="1076"/>
          <ac:spMkLst>
            <pc:docMk/>
            <pc:sldMk cId="4159608525" sldId="276"/>
            <ac:spMk id="13" creationId="{7D6A147F-B0F2-4CB0-B655-2866018FF0F0}"/>
          </ac:spMkLst>
        </pc:spChg>
        <pc:spChg chg="add mod">
          <ac:chgData name="Diogo Silva" userId="6bae141d-3d7e-41a4-8582-9cd8b59605d6" providerId="ADAL" clId="{7BF9CE58-945C-45FF-8A37-63006F9110B7}" dt="2021-06-06T19:15:20.517" v="157" actId="1076"/>
          <ac:spMkLst>
            <pc:docMk/>
            <pc:sldMk cId="4159608525" sldId="276"/>
            <ac:spMk id="14" creationId="{96661551-32E2-4CE4-883E-611B964D7DED}"/>
          </ac:spMkLst>
        </pc:spChg>
        <pc:spChg chg="add mod">
          <ac:chgData name="Diogo Silva" userId="6bae141d-3d7e-41a4-8582-9cd8b59605d6" providerId="ADAL" clId="{7BF9CE58-945C-45FF-8A37-63006F9110B7}" dt="2021-06-20T18:45:13.774" v="274" actId="122"/>
          <ac:spMkLst>
            <pc:docMk/>
            <pc:sldMk cId="4159608525" sldId="276"/>
            <ac:spMk id="15" creationId="{A7869FD6-087B-4527-9EDF-EE3DEC2597B5}"/>
          </ac:spMkLst>
        </pc:spChg>
      </pc:sldChg>
      <pc:sldChg chg="addSp delSp modSp new mod">
        <pc:chgData name="Diogo Silva" userId="6bae141d-3d7e-41a4-8582-9cd8b59605d6" providerId="ADAL" clId="{7BF9CE58-945C-45FF-8A37-63006F9110B7}" dt="2021-06-20T21:24:47.107" v="300" actId="1076"/>
        <pc:sldMkLst>
          <pc:docMk/>
          <pc:sldMk cId="970521893" sldId="277"/>
        </pc:sldMkLst>
        <pc:spChg chg="del">
          <ac:chgData name="Diogo Silva" userId="6bae141d-3d7e-41a4-8582-9cd8b59605d6" providerId="ADAL" clId="{7BF9CE58-945C-45FF-8A37-63006F9110B7}" dt="2021-06-06T19:17:58.492" v="162" actId="478"/>
          <ac:spMkLst>
            <pc:docMk/>
            <pc:sldMk cId="970521893" sldId="277"/>
            <ac:spMk id="2" creationId="{ED7C73CC-66F1-4A81-A0A2-881D36D0BD46}"/>
          </ac:spMkLst>
        </pc:spChg>
        <pc:spChg chg="del">
          <ac:chgData name="Diogo Silva" userId="6bae141d-3d7e-41a4-8582-9cd8b59605d6" providerId="ADAL" clId="{7BF9CE58-945C-45FF-8A37-63006F9110B7}" dt="2021-06-06T19:17:57.865" v="161" actId="478"/>
          <ac:spMkLst>
            <pc:docMk/>
            <pc:sldMk cId="970521893" sldId="277"/>
            <ac:spMk id="3" creationId="{DD12195F-E273-470B-85A8-B3038D11B246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4" creationId="{4E7D2023-13A6-401B-9980-3567E4215ECC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5" creationId="{BA8C5C24-8A3B-435A-A396-CAD9747E5082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6" creationId="{517CF2A0-645C-43CC-8142-E671F428071D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7" creationId="{7DEF452A-E28A-4DBF-935C-B40180D18A71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8" creationId="{3D389575-DC49-4542-AC40-20764813AEC6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9" creationId="{B929049E-A67A-47E2-9CA8-B8378B216860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14" creationId="{669ED5FA-4B7C-4F2B-8D23-797331A52F5D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16" creationId="{C4C07DAF-0853-4045-868E-3F1D7EC3BC1F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18" creationId="{D13616DC-D327-47E9-B698-3A4866E3881D}"/>
          </ac:spMkLst>
        </pc:spChg>
        <pc:spChg chg="add del mod">
          <ac:chgData name="Diogo Silva" userId="6bae141d-3d7e-41a4-8582-9cd8b59605d6" providerId="ADAL" clId="{7BF9CE58-945C-45FF-8A37-63006F9110B7}" dt="2021-06-20T21:18:40.324" v="283" actId="478"/>
          <ac:spMkLst>
            <pc:docMk/>
            <pc:sldMk cId="970521893" sldId="277"/>
            <ac:spMk id="19" creationId="{B33E12DF-D58F-4EA0-92F9-A6E44B20B472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24" creationId="{2CCEDF6E-942E-4505-AE9F-490962A731A2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25" creationId="{AC2AE3D8-2E13-4555-912B-4EEAFBD97000}"/>
          </ac:spMkLst>
        </pc:spChg>
        <pc:spChg chg="add del mod">
          <ac:chgData name="Diogo Silva" userId="6bae141d-3d7e-41a4-8582-9cd8b59605d6" providerId="ADAL" clId="{7BF9CE58-945C-45FF-8A37-63006F9110B7}" dt="2021-06-20T21:18:31.862" v="275" actId="478"/>
          <ac:spMkLst>
            <pc:docMk/>
            <pc:sldMk cId="970521893" sldId="277"/>
            <ac:spMk id="26" creationId="{B44D4516-EFBF-48E5-8367-CAECA88F1EA3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27" creationId="{D5CB6982-CE13-4798-BBB8-911688DDF4A4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28" creationId="{559530D3-2DF6-42A4-A648-44C36C3D832F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29" creationId="{C86B06A9-07F1-4F2F-9EC2-F5E790BFB522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31" creationId="{C2CEC379-9842-411B-ACF2-C791970B3188}"/>
          </ac:spMkLst>
        </pc:spChg>
        <pc:spChg chg="add del mod">
          <ac:chgData name="Diogo Silva" userId="6bae141d-3d7e-41a4-8582-9cd8b59605d6" providerId="ADAL" clId="{7BF9CE58-945C-45FF-8A37-63006F9110B7}" dt="2021-06-20T21:18:43.066" v="286" actId="478"/>
          <ac:spMkLst>
            <pc:docMk/>
            <pc:sldMk cId="970521893" sldId="277"/>
            <ac:spMk id="33" creationId="{CDD7EEF7-B282-4FF7-9899-CAD9B7F65835}"/>
          </ac:spMkLst>
        </pc:spChg>
        <pc:spChg chg="add del mod">
          <ac:chgData name="Diogo Silva" userId="6bae141d-3d7e-41a4-8582-9cd8b59605d6" providerId="ADAL" clId="{7BF9CE58-945C-45FF-8A37-63006F9110B7}" dt="2021-06-20T21:18:34.746" v="278" actId="478"/>
          <ac:spMkLst>
            <pc:docMk/>
            <pc:sldMk cId="970521893" sldId="277"/>
            <ac:spMk id="38" creationId="{B9006E56-559C-4A28-93F3-BCA9588CC5FE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39" creationId="{F342D808-5BA1-4247-BE56-0FC1EC8CD48F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40" creationId="{598AF5D6-DF50-4FAB-A350-D348475E953C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42" creationId="{D34D37EA-8A47-41B8-B83C-BD4BE3B12A67}"/>
          </ac:spMkLst>
        </pc:spChg>
        <pc:spChg chg="add mod">
          <ac:chgData name="Diogo Silva" userId="6bae141d-3d7e-41a4-8582-9cd8b59605d6" providerId="ADAL" clId="{7BF9CE58-945C-45FF-8A37-63006F9110B7}" dt="2021-06-20T21:21:24.510" v="293" actId="1076"/>
          <ac:spMkLst>
            <pc:docMk/>
            <pc:sldMk cId="970521893" sldId="277"/>
            <ac:spMk id="44" creationId="{628DFA39-69C1-4EBC-BB98-147489654AF8}"/>
          </ac:spMkLst>
        </pc:spChg>
        <pc:spChg chg="add mod">
          <ac:chgData name="Diogo Silva" userId="6bae141d-3d7e-41a4-8582-9cd8b59605d6" providerId="ADAL" clId="{7BF9CE58-945C-45FF-8A37-63006F9110B7}" dt="2021-06-20T21:21:30.917" v="295" actId="1076"/>
          <ac:spMkLst>
            <pc:docMk/>
            <pc:sldMk cId="970521893" sldId="277"/>
            <ac:spMk id="45" creationId="{2D1DB390-9873-4056-8105-113BA88727A6}"/>
          </ac:spMkLst>
        </pc:spChg>
        <pc:spChg chg="add mod">
          <ac:chgData name="Diogo Silva" userId="6bae141d-3d7e-41a4-8582-9cd8b59605d6" providerId="ADAL" clId="{7BF9CE58-945C-45FF-8A37-63006F9110B7}" dt="2021-06-20T21:21:58.327" v="298" actId="1076"/>
          <ac:spMkLst>
            <pc:docMk/>
            <pc:sldMk cId="970521893" sldId="277"/>
            <ac:spMk id="46" creationId="{0D23F63C-A753-4204-A4A0-95BA15D5668F}"/>
          </ac:spMkLst>
        </pc:spChg>
        <pc:spChg chg="add mod">
          <ac:chgData name="Diogo Silva" userId="6bae141d-3d7e-41a4-8582-9cd8b59605d6" providerId="ADAL" clId="{7BF9CE58-945C-45FF-8A37-63006F9110B7}" dt="2021-06-20T21:21:58.327" v="298" actId="1076"/>
          <ac:spMkLst>
            <pc:docMk/>
            <pc:sldMk cId="970521893" sldId="277"/>
            <ac:spMk id="48" creationId="{0ABAB293-B1F6-4F89-9216-3FD332E74220}"/>
          </ac:spMkLst>
        </pc:spChg>
        <pc:spChg chg="add mod">
          <ac:chgData name="Diogo Silva" userId="6bae141d-3d7e-41a4-8582-9cd8b59605d6" providerId="ADAL" clId="{7BF9CE58-945C-45FF-8A37-63006F9110B7}" dt="2021-06-20T21:21:58.327" v="298" actId="1076"/>
          <ac:spMkLst>
            <pc:docMk/>
            <pc:sldMk cId="970521893" sldId="277"/>
            <ac:spMk id="49" creationId="{D6833DBD-FC9A-4D48-B697-B06BAB44E7B0}"/>
          </ac:spMkLst>
        </pc:spChg>
        <pc:spChg chg="add mod">
          <ac:chgData name="Diogo Silva" userId="6bae141d-3d7e-41a4-8582-9cd8b59605d6" providerId="ADAL" clId="{7BF9CE58-945C-45FF-8A37-63006F9110B7}" dt="2021-06-20T21:21:58.327" v="298" actId="1076"/>
          <ac:spMkLst>
            <pc:docMk/>
            <pc:sldMk cId="970521893" sldId="277"/>
            <ac:spMk id="50" creationId="{C0090AAD-2154-41B2-AED8-96A12E4507A9}"/>
          </ac:spMkLst>
        </pc:spChg>
        <pc:spChg chg="add mod">
          <ac:chgData name="Diogo Silva" userId="6bae141d-3d7e-41a4-8582-9cd8b59605d6" providerId="ADAL" clId="{7BF9CE58-945C-45FF-8A37-63006F9110B7}" dt="2021-06-20T21:21:33.528" v="296" actId="1076"/>
          <ac:spMkLst>
            <pc:docMk/>
            <pc:sldMk cId="970521893" sldId="277"/>
            <ac:spMk id="51" creationId="{C2FD7C75-E4D8-4C9B-95E7-54CA781150A7}"/>
          </ac:spMkLst>
        </pc:spChg>
        <pc:spChg chg="add del mod">
          <ac:chgData name="Diogo Silva" userId="6bae141d-3d7e-41a4-8582-9cd8b59605d6" providerId="ADAL" clId="{7BF9CE58-945C-45FF-8A37-63006F9110B7}" dt="2021-06-20T21:18:37.608" v="281" actId="478"/>
          <ac:spMkLst>
            <pc:docMk/>
            <pc:sldMk cId="970521893" sldId="277"/>
            <ac:spMk id="52" creationId="{1958F4FD-5460-4B87-92E6-400AC15D5AD4}"/>
          </ac:spMkLst>
        </pc:spChg>
        <pc:spChg chg="add mod">
          <ac:chgData name="Diogo Silva" userId="6bae141d-3d7e-41a4-8582-9cd8b59605d6" providerId="ADAL" clId="{7BF9CE58-945C-45FF-8A37-63006F9110B7}" dt="2021-06-20T21:21:24.510" v="293" actId="1076"/>
          <ac:spMkLst>
            <pc:docMk/>
            <pc:sldMk cId="970521893" sldId="277"/>
            <ac:spMk id="54" creationId="{7A9E2864-197B-4BF4-B98E-80256708CF6E}"/>
          </ac:spMkLst>
        </pc:spChg>
        <pc:spChg chg="add mod">
          <ac:chgData name="Diogo Silva" userId="6bae141d-3d7e-41a4-8582-9cd8b59605d6" providerId="ADAL" clId="{7BF9CE58-945C-45FF-8A37-63006F9110B7}" dt="2021-06-20T21:21:24.510" v="293" actId="1076"/>
          <ac:spMkLst>
            <pc:docMk/>
            <pc:sldMk cId="970521893" sldId="277"/>
            <ac:spMk id="55" creationId="{2B92BCAC-B680-4AD7-878F-AB626CC5460D}"/>
          </ac:spMkLst>
        </pc:spChg>
        <pc:spChg chg="add mod">
          <ac:chgData name="Diogo Silva" userId="6bae141d-3d7e-41a4-8582-9cd8b59605d6" providerId="ADAL" clId="{7BF9CE58-945C-45FF-8A37-63006F9110B7}" dt="2021-06-20T21:21:24.510" v="293" actId="1076"/>
          <ac:spMkLst>
            <pc:docMk/>
            <pc:sldMk cId="970521893" sldId="277"/>
            <ac:spMk id="57" creationId="{C3996231-DF43-4F3F-92A0-87EA289A076A}"/>
          </ac:spMkLst>
        </pc:spChg>
        <pc:spChg chg="add mod">
          <ac:chgData name="Diogo Silva" userId="6bae141d-3d7e-41a4-8582-9cd8b59605d6" providerId="ADAL" clId="{7BF9CE58-945C-45FF-8A37-63006F9110B7}" dt="2021-06-20T21:24:47.107" v="300" actId="1076"/>
          <ac:spMkLst>
            <pc:docMk/>
            <pc:sldMk cId="970521893" sldId="277"/>
            <ac:spMk id="58" creationId="{1919A1E5-6E23-4B8C-A558-D14811568368}"/>
          </ac:spMkLst>
        </pc:spChg>
        <pc:spChg chg="add mod">
          <ac:chgData name="Diogo Silva" userId="6bae141d-3d7e-41a4-8582-9cd8b59605d6" providerId="ADAL" clId="{7BF9CE58-945C-45FF-8A37-63006F9110B7}" dt="2021-06-20T21:21:58.327" v="298" actId="1076"/>
          <ac:spMkLst>
            <pc:docMk/>
            <pc:sldMk cId="970521893" sldId="277"/>
            <ac:spMk id="63" creationId="{C24B226A-0772-43D7-9CFE-710FBC22EFF0}"/>
          </ac:spMkLst>
        </pc:spChg>
        <pc:spChg chg="add del mod">
          <ac:chgData name="Diogo Silva" userId="6bae141d-3d7e-41a4-8582-9cd8b59605d6" providerId="ADAL" clId="{7BF9CE58-945C-45FF-8A37-63006F9110B7}" dt="2021-06-20T21:18:44.850" v="287" actId="478"/>
          <ac:spMkLst>
            <pc:docMk/>
            <pc:sldMk cId="970521893" sldId="277"/>
            <ac:spMk id="64" creationId="{0AF7BE31-D8E4-4F40-96DD-C0A60874C7AE}"/>
          </ac:spMkLst>
        </pc:spChg>
        <pc:spChg chg="add mod">
          <ac:chgData name="Diogo Silva" userId="6bae141d-3d7e-41a4-8582-9cd8b59605d6" providerId="ADAL" clId="{7BF9CE58-945C-45FF-8A37-63006F9110B7}" dt="2021-06-06T19:18:23.238" v="166" actId="1076"/>
          <ac:spMkLst>
            <pc:docMk/>
            <pc:sldMk cId="970521893" sldId="277"/>
            <ac:spMk id="65" creationId="{A8AAB809-D948-4138-94A5-85277809A98E}"/>
          </ac:spMkLst>
        </pc:spChg>
        <pc:cxnChg chg="add del mod">
          <ac:chgData name="Diogo Silva" userId="6bae141d-3d7e-41a4-8582-9cd8b59605d6" providerId="ADAL" clId="{7BF9CE58-945C-45FF-8A37-63006F9110B7}" dt="2021-06-20T21:18:31.862" v="275" actId="478"/>
          <ac:cxnSpMkLst>
            <pc:docMk/>
            <pc:sldMk cId="970521893" sldId="277"/>
            <ac:cxnSpMk id="10" creationId="{A75FAEE1-697E-4E92-B785-614E67314568}"/>
          </ac:cxnSpMkLst>
        </pc:cxnChg>
        <pc:cxnChg chg="add del mod">
          <ac:chgData name="Diogo Silva" userId="6bae141d-3d7e-41a4-8582-9cd8b59605d6" providerId="ADAL" clId="{7BF9CE58-945C-45FF-8A37-63006F9110B7}" dt="2021-06-20T21:18:33.065" v="276" actId="478"/>
          <ac:cxnSpMkLst>
            <pc:docMk/>
            <pc:sldMk cId="970521893" sldId="277"/>
            <ac:cxnSpMk id="11" creationId="{B09E823A-2DDB-453A-BD3D-336B50D85280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12" creationId="{91928442-165D-4CAA-BC53-BC7AA9BEA980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13" creationId="{300C6DCC-D1A8-44E8-9E88-61E91972493B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15" creationId="{533A748F-DC88-4710-9B1E-DDEFFE442F03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17" creationId="{DB803FC2-D27D-4681-B3E4-75AD4AF216BC}"/>
          </ac:cxnSpMkLst>
        </pc:cxnChg>
        <pc:cxnChg chg="add del mod">
          <ac:chgData name="Diogo Silva" userId="6bae141d-3d7e-41a4-8582-9cd8b59605d6" providerId="ADAL" clId="{7BF9CE58-945C-45FF-8A37-63006F9110B7}" dt="2021-06-20T21:18:40.983" v="284" actId="478"/>
          <ac:cxnSpMkLst>
            <pc:docMk/>
            <pc:sldMk cId="970521893" sldId="277"/>
            <ac:cxnSpMk id="20" creationId="{1F7EFDD9-742E-4C4F-BE35-3463BDAF5F6E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21" creationId="{7DA0B267-8F74-4DD7-8EBE-66E709F5E34B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22" creationId="{335FC789-55DF-4BFA-B233-0521ADED9A1D}"/>
          </ac:cxnSpMkLst>
        </pc:cxnChg>
        <pc:cxnChg chg="add del mod">
          <ac:chgData name="Diogo Silva" userId="6bae141d-3d7e-41a4-8582-9cd8b59605d6" providerId="ADAL" clId="{7BF9CE58-945C-45FF-8A37-63006F9110B7}" dt="2021-06-20T21:18:36.414" v="280" actId="478"/>
          <ac:cxnSpMkLst>
            <pc:docMk/>
            <pc:sldMk cId="970521893" sldId="277"/>
            <ac:cxnSpMk id="23" creationId="{E3A363D4-B702-411A-AEE9-2D109FEBD5B5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30" creationId="{3DBF7F2F-7F2C-4691-89E8-34F1C8153BAD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32" creationId="{8525BFC7-130A-4A69-83CD-A4593C314EAC}"/>
          </ac:cxnSpMkLst>
        </pc:cxnChg>
        <pc:cxnChg chg="add del mod">
          <ac:chgData name="Diogo Silva" userId="6bae141d-3d7e-41a4-8582-9cd8b59605d6" providerId="ADAL" clId="{7BF9CE58-945C-45FF-8A37-63006F9110B7}" dt="2021-06-20T21:18:41.926" v="285" actId="478"/>
          <ac:cxnSpMkLst>
            <pc:docMk/>
            <pc:sldMk cId="970521893" sldId="277"/>
            <ac:cxnSpMk id="34" creationId="{19B19E95-756B-4F3A-83D0-35496B982DFF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35" creationId="{EC9C3694-0804-4F5C-9135-0FCCC628777C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36" creationId="{6BB13121-A60B-4AF2-A437-C1D05A6F0382}"/>
          </ac:cxnSpMkLst>
        </pc:cxnChg>
        <pc:cxnChg chg="add del mod">
          <ac:chgData name="Diogo Silva" userId="6bae141d-3d7e-41a4-8582-9cd8b59605d6" providerId="ADAL" clId="{7BF9CE58-945C-45FF-8A37-63006F9110B7}" dt="2021-06-20T21:18:35.503" v="279" actId="478"/>
          <ac:cxnSpMkLst>
            <pc:docMk/>
            <pc:sldMk cId="970521893" sldId="277"/>
            <ac:cxnSpMk id="37" creationId="{40567567-380B-4DE9-B18A-EC1609A31A79}"/>
          </ac:cxnSpMkLst>
        </pc:cxnChg>
        <pc:cxnChg chg="add mod">
          <ac:chgData name="Diogo Silva" userId="6bae141d-3d7e-41a4-8582-9cd8b59605d6" providerId="ADAL" clId="{7BF9CE58-945C-45FF-8A37-63006F9110B7}" dt="2021-06-06T19:18:23.238" v="166" actId="1076"/>
          <ac:cxnSpMkLst>
            <pc:docMk/>
            <pc:sldMk cId="970521893" sldId="277"/>
            <ac:cxnSpMk id="41" creationId="{945E2E9C-4A10-4027-BB56-485D0878EE38}"/>
          </ac:cxnSpMkLst>
        </pc:cxnChg>
        <pc:cxnChg chg="add mod">
          <ac:chgData name="Diogo Silva" userId="6bae141d-3d7e-41a4-8582-9cd8b59605d6" providerId="ADAL" clId="{7BF9CE58-945C-45FF-8A37-63006F9110B7}" dt="2021-06-20T21:21:28.815" v="294" actId="1076"/>
          <ac:cxnSpMkLst>
            <pc:docMk/>
            <pc:sldMk cId="970521893" sldId="277"/>
            <ac:cxnSpMk id="43" creationId="{0D2EF6D2-8574-4D2F-8E76-F19DA0B62C39}"/>
          </ac:cxnSpMkLst>
        </pc:cxnChg>
        <pc:cxnChg chg="add mod">
          <ac:chgData name="Diogo Silva" userId="6bae141d-3d7e-41a4-8582-9cd8b59605d6" providerId="ADAL" clId="{7BF9CE58-945C-45FF-8A37-63006F9110B7}" dt="2021-06-20T21:22:07.877" v="299" actId="1076"/>
          <ac:cxnSpMkLst>
            <pc:docMk/>
            <pc:sldMk cId="970521893" sldId="277"/>
            <ac:cxnSpMk id="47" creationId="{ABC38D5C-F1E0-425B-9FD1-83DE7F609A40}"/>
          </ac:cxnSpMkLst>
        </pc:cxnChg>
        <pc:cxnChg chg="add mod">
          <ac:chgData name="Diogo Silva" userId="6bae141d-3d7e-41a4-8582-9cd8b59605d6" providerId="ADAL" clId="{7BF9CE58-945C-45FF-8A37-63006F9110B7}" dt="2021-06-20T21:21:58.327" v="298" actId="1076"/>
          <ac:cxnSpMkLst>
            <pc:docMk/>
            <pc:sldMk cId="970521893" sldId="277"/>
            <ac:cxnSpMk id="53" creationId="{DAF3CD59-0673-4332-96C0-BE66F3D8F2EC}"/>
          </ac:cxnSpMkLst>
        </pc:cxnChg>
        <pc:cxnChg chg="add mod">
          <ac:chgData name="Diogo Silva" userId="6bae141d-3d7e-41a4-8582-9cd8b59605d6" providerId="ADAL" clId="{7BF9CE58-945C-45FF-8A37-63006F9110B7}" dt="2021-06-20T21:21:24.510" v="293" actId="1076"/>
          <ac:cxnSpMkLst>
            <pc:docMk/>
            <pc:sldMk cId="970521893" sldId="277"/>
            <ac:cxnSpMk id="56" creationId="{8A626D3C-CA53-4AC2-A138-12750E3981B7}"/>
          </ac:cxnSpMkLst>
        </pc:cxnChg>
        <pc:cxnChg chg="add mod">
          <ac:chgData name="Diogo Silva" userId="6bae141d-3d7e-41a4-8582-9cd8b59605d6" providerId="ADAL" clId="{7BF9CE58-945C-45FF-8A37-63006F9110B7}" dt="2021-06-20T21:21:24.510" v="293" actId="1076"/>
          <ac:cxnSpMkLst>
            <pc:docMk/>
            <pc:sldMk cId="970521893" sldId="277"/>
            <ac:cxnSpMk id="59" creationId="{0A3749A3-9308-4FCD-A569-02AE9E66EA87}"/>
          </ac:cxnSpMkLst>
        </pc:cxnChg>
        <pc:cxnChg chg="add mod">
          <ac:chgData name="Diogo Silva" userId="6bae141d-3d7e-41a4-8582-9cd8b59605d6" providerId="ADAL" clId="{7BF9CE58-945C-45FF-8A37-63006F9110B7}" dt="2021-06-20T21:21:24.510" v="293" actId="1076"/>
          <ac:cxnSpMkLst>
            <pc:docMk/>
            <pc:sldMk cId="970521893" sldId="277"/>
            <ac:cxnSpMk id="60" creationId="{B732AB64-24F8-48FD-A08F-AB0C6874AFF7}"/>
          </ac:cxnSpMkLst>
        </pc:cxnChg>
        <pc:cxnChg chg="add mod">
          <ac:chgData name="Diogo Silva" userId="6bae141d-3d7e-41a4-8582-9cd8b59605d6" providerId="ADAL" clId="{7BF9CE58-945C-45FF-8A37-63006F9110B7}" dt="2021-06-20T21:21:58.327" v="298" actId="1076"/>
          <ac:cxnSpMkLst>
            <pc:docMk/>
            <pc:sldMk cId="970521893" sldId="277"/>
            <ac:cxnSpMk id="61" creationId="{ABE79559-CD59-46C5-9FD7-498D3093FCA9}"/>
          </ac:cxnSpMkLst>
        </pc:cxnChg>
        <pc:cxnChg chg="add mod">
          <ac:chgData name="Diogo Silva" userId="6bae141d-3d7e-41a4-8582-9cd8b59605d6" providerId="ADAL" clId="{7BF9CE58-945C-45FF-8A37-63006F9110B7}" dt="2021-06-20T21:21:58.327" v="298" actId="1076"/>
          <ac:cxnSpMkLst>
            <pc:docMk/>
            <pc:sldMk cId="970521893" sldId="277"/>
            <ac:cxnSpMk id="62" creationId="{6EE07D9D-683F-4036-8BDD-465A7B05C5AA}"/>
          </ac:cxnSpMkLst>
        </pc:cxnChg>
        <pc:cxnChg chg="add mod">
          <ac:chgData name="Diogo Silva" userId="6bae141d-3d7e-41a4-8582-9cd8b59605d6" providerId="ADAL" clId="{7BF9CE58-945C-45FF-8A37-63006F9110B7}" dt="2021-06-20T21:21:24.510" v="293" actId="1076"/>
          <ac:cxnSpMkLst>
            <pc:docMk/>
            <pc:sldMk cId="970521893" sldId="277"/>
            <ac:cxnSpMk id="66" creationId="{9D8846A3-20FA-45FC-B060-8BFF6EECDF1E}"/>
          </ac:cxnSpMkLst>
        </pc:cxnChg>
        <pc:cxnChg chg="add mod">
          <ac:chgData name="Diogo Silva" userId="6bae141d-3d7e-41a4-8582-9cd8b59605d6" providerId="ADAL" clId="{7BF9CE58-945C-45FF-8A37-63006F9110B7}" dt="2021-06-20T21:21:58.327" v="298" actId="1076"/>
          <ac:cxnSpMkLst>
            <pc:docMk/>
            <pc:sldMk cId="970521893" sldId="277"/>
            <ac:cxnSpMk id="67" creationId="{3BDE3844-D271-4B7E-AFD0-9C29040AC5EC}"/>
          </ac:cxnSpMkLst>
        </pc:cxnChg>
      </pc:sldChg>
      <pc:sldChg chg="addSp delSp modSp new mod">
        <pc:chgData name="Diogo Silva" userId="6bae141d-3d7e-41a4-8582-9cd8b59605d6" providerId="ADAL" clId="{7BF9CE58-945C-45FF-8A37-63006F9110B7}" dt="2021-06-28T06:41:02.810" v="309" actId="404"/>
        <pc:sldMkLst>
          <pc:docMk/>
          <pc:sldMk cId="361860017" sldId="278"/>
        </pc:sldMkLst>
        <pc:spChg chg="del">
          <ac:chgData name="Diogo Silva" userId="6bae141d-3d7e-41a4-8582-9cd8b59605d6" providerId="ADAL" clId="{7BF9CE58-945C-45FF-8A37-63006F9110B7}" dt="2021-06-28T06:40:41.264" v="303" actId="478"/>
          <ac:spMkLst>
            <pc:docMk/>
            <pc:sldMk cId="361860017" sldId="278"/>
            <ac:spMk id="2" creationId="{FD4E270D-2C5A-4939-9370-365696CA67DD}"/>
          </ac:spMkLst>
        </pc:spChg>
        <pc:spChg chg="del">
          <ac:chgData name="Diogo Silva" userId="6bae141d-3d7e-41a4-8582-9cd8b59605d6" providerId="ADAL" clId="{7BF9CE58-945C-45FF-8A37-63006F9110B7}" dt="2021-06-28T06:40:40.404" v="302" actId="478"/>
          <ac:spMkLst>
            <pc:docMk/>
            <pc:sldMk cId="361860017" sldId="278"/>
            <ac:spMk id="3" creationId="{63DD7ABE-C36F-4776-8579-4898A6B7FA1B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4" creationId="{B60B3929-E020-454F-B713-DD38C43CF6A7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5" creationId="{2ABF2506-A076-4C51-B59E-49FF5FC76661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6" creationId="{F899997D-533D-41CF-A263-005D912D3702}"/>
          </ac:spMkLst>
        </pc:spChg>
        <pc:spChg chg="add mod">
          <ac:chgData name="Diogo Silva" userId="6bae141d-3d7e-41a4-8582-9cd8b59605d6" providerId="ADAL" clId="{7BF9CE58-945C-45FF-8A37-63006F9110B7}" dt="2021-06-28T06:41:02.810" v="309" actId="404"/>
          <ac:spMkLst>
            <pc:docMk/>
            <pc:sldMk cId="361860017" sldId="278"/>
            <ac:spMk id="7" creationId="{1665A4E7-2F23-4A3F-80E4-ED3B91C81428}"/>
          </ac:spMkLst>
        </pc:spChg>
        <pc:spChg chg="add mod">
          <ac:chgData name="Diogo Silva" userId="6bae141d-3d7e-41a4-8582-9cd8b59605d6" providerId="ADAL" clId="{7BF9CE58-945C-45FF-8A37-63006F9110B7}" dt="2021-06-28T06:40:57.405" v="307" actId="404"/>
          <ac:spMkLst>
            <pc:docMk/>
            <pc:sldMk cId="361860017" sldId="278"/>
            <ac:spMk id="11" creationId="{2C21A762-A19C-4EAD-94E2-F884014A1827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15" creationId="{1A5DEC58-303B-4050-8AE8-B827B424BDE5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17" creationId="{BAEDB714-2AB4-4F78-A23B-DA4D7D752BFE}"/>
          </ac:spMkLst>
        </pc:spChg>
        <pc:spChg chg="add mod">
          <ac:chgData name="Diogo Silva" userId="6bae141d-3d7e-41a4-8582-9cd8b59605d6" providerId="ADAL" clId="{7BF9CE58-945C-45FF-8A37-63006F9110B7}" dt="2021-06-28T06:40:51.497" v="305" actId="1076"/>
          <ac:spMkLst>
            <pc:docMk/>
            <pc:sldMk cId="361860017" sldId="278"/>
            <ac:spMk id="19" creationId="{FE2ED4C2-2684-4F2E-84EB-C63F7EF6B221}"/>
          </ac:spMkLst>
        </pc:sp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8" creationId="{20AC1AD7-84F6-46B2-93BA-DEA362105BD2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9" creationId="{AD9738F0-3B61-48B3-A97D-91952AC864B4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0" creationId="{F07AF8E9-0E9D-4C85-82B4-8520B6F5044E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2" creationId="{7D9F6A24-F0E4-47E5-8C05-8D7B0BF1EE64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3" creationId="{119CB68F-F569-48C2-9BAB-E9B274E4A9A0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4" creationId="{CAD9E0EA-53B3-4BDB-AC08-7CE5F79EDEA9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6" creationId="{FF94BE05-CC8A-439A-833A-6CE6C53B64B8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18" creationId="{A4999393-9059-40C4-91AB-981987E6D878}"/>
          </ac:cxnSpMkLst>
        </pc:cxnChg>
        <pc:cxnChg chg="add mod">
          <ac:chgData name="Diogo Silva" userId="6bae141d-3d7e-41a4-8582-9cd8b59605d6" providerId="ADAL" clId="{7BF9CE58-945C-45FF-8A37-63006F9110B7}" dt="2021-06-28T06:40:51.497" v="305" actId="1076"/>
          <ac:cxnSpMkLst>
            <pc:docMk/>
            <pc:sldMk cId="361860017" sldId="278"/>
            <ac:cxnSpMk id="20" creationId="{D5176E9B-0D94-43BC-9324-681B0BD6C716}"/>
          </ac:cxnSpMkLst>
        </pc:cxnChg>
      </pc:sldChg>
    </pc:docChg>
  </pc:docChgLst>
  <pc:docChgLst>
    <pc:chgData name="Diogo Silva" userId="6bae141d-3d7e-41a4-8582-9cd8b59605d6" providerId="ADAL" clId="{53ACB884-6309-4820-B4D0-61348C1C059E}"/>
    <pc:docChg chg="undo custSel addSld delSld modSld">
      <pc:chgData name="Diogo Silva" userId="6bae141d-3d7e-41a4-8582-9cd8b59605d6" providerId="ADAL" clId="{53ACB884-6309-4820-B4D0-61348C1C059E}" dt="2021-05-13T10:00:37.625" v="2336" actId="22"/>
      <pc:docMkLst>
        <pc:docMk/>
      </pc:docMkLst>
      <pc:sldChg chg="add del">
        <pc:chgData name="Diogo Silva" userId="6bae141d-3d7e-41a4-8582-9cd8b59605d6" providerId="ADAL" clId="{53ACB884-6309-4820-B4D0-61348C1C059E}" dt="2021-04-06T17:35:02.876" v="663" actId="47"/>
        <pc:sldMkLst>
          <pc:docMk/>
          <pc:sldMk cId="1112973527" sldId="260"/>
        </pc:sldMkLst>
      </pc:sldChg>
      <pc:sldChg chg="add del">
        <pc:chgData name="Diogo Silva" userId="6bae141d-3d7e-41a4-8582-9cd8b59605d6" providerId="ADAL" clId="{53ACB884-6309-4820-B4D0-61348C1C059E}" dt="2021-04-06T17:35:03.197" v="664" actId="47"/>
        <pc:sldMkLst>
          <pc:docMk/>
          <pc:sldMk cId="1222621487" sldId="261"/>
        </pc:sldMkLst>
      </pc:sldChg>
      <pc:sldChg chg="addSp delSp modSp new add del mod">
        <pc:chgData name="Diogo Silva" userId="6bae141d-3d7e-41a4-8582-9cd8b59605d6" providerId="ADAL" clId="{53ACB884-6309-4820-B4D0-61348C1C059E}" dt="2021-04-21T17:15:49.518" v="1904" actId="1076"/>
        <pc:sldMkLst>
          <pc:docMk/>
          <pc:sldMk cId="2649293756" sldId="262"/>
        </pc:sldMkLst>
        <pc:spChg chg="del">
          <ac:chgData name="Diogo Silva" userId="6bae141d-3d7e-41a4-8582-9cd8b59605d6" providerId="ADAL" clId="{53ACB884-6309-4820-B4D0-61348C1C059E}" dt="2021-04-06T16:42:26.017" v="1" actId="478"/>
          <ac:spMkLst>
            <pc:docMk/>
            <pc:sldMk cId="2649293756" sldId="262"/>
            <ac:spMk id="2" creationId="{15DF8D63-0462-4892-B552-FF3126739A28}"/>
          </ac:spMkLst>
        </pc:spChg>
        <pc:spChg chg="del">
          <ac:chgData name="Diogo Silva" userId="6bae141d-3d7e-41a4-8582-9cd8b59605d6" providerId="ADAL" clId="{53ACB884-6309-4820-B4D0-61348C1C059E}" dt="2021-04-06T16:42:27.238" v="2" actId="478"/>
          <ac:spMkLst>
            <pc:docMk/>
            <pc:sldMk cId="2649293756" sldId="262"/>
            <ac:spMk id="3" creationId="{F23AD940-6E63-437D-865D-099FB64FE708}"/>
          </ac:spMkLst>
        </pc:spChg>
        <pc:spChg chg="add del mod">
          <ac:chgData name="Diogo Silva" userId="6bae141d-3d7e-41a4-8582-9cd8b59605d6" providerId="ADAL" clId="{53ACB884-6309-4820-B4D0-61348C1C059E}" dt="2021-04-06T16:49:59.904" v="13"/>
          <ac:spMkLst>
            <pc:docMk/>
            <pc:sldMk cId="2649293756" sldId="262"/>
            <ac:spMk id="8" creationId="{5D8A7599-719E-4A4E-B60C-83663F47D625}"/>
          </ac:spMkLst>
        </pc:spChg>
        <pc:spChg chg="add mod">
          <ac:chgData name="Diogo Silva" userId="6bae141d-3d7e-41a4-8582-9cd8b59605d6" providerId="ADAL" clId="{53ACB884-6309-4820-B4D0-61348C1C059E}" dt="2021-04-06T17:35:16.680" v="668" actId="14100"/>
          <ac:spMkLst>
            <pc:docMk/>
            <pc:sldMk cId="2649293756" sldId="262"/>
            <ac:spMk id="9" creationId="{ED814AA1-6CD7-4900-84AD-DF279D967DFE}"/>
          </ac:spMkLst>
        </pc:spChg>
        <pc:spChg chg="add mod">
          <ac:chgData name="Diogo Silva" userId="6bae141d-3d7e-41a4-8582-9cd8b59605d6" providerId="ADAL" clId="{53ACB884-6309-4820-B4D0-61348C1C059E}" dt="2021-04-06T17:31:01.995" v="591" actId="692"/>
          <ac:spMkLst>
            <pc:docMk/>
            <pc:sldMk cId="2649293756" sldId="262"/>
            <ac:spMk id="10" creationId="{BD9C0BE2-4DEF-4EC7-91BA-57AEC645103F}"/>
          </ac:spMkLst>
        </pc:spChg>
        <pc:spChg chg="add mod">
          <ac:chgData name="Diogo Silva" userId="6bae141d-3d7e-41a4-8582-9cd8b59605d6" providerId="ADAL" clId="{53ACB884-6309-4820-B4D0-61348C1C059E}" dt="2021-04-06T17:31:10.571" v="594" actId="692"/>
          <ac:spMkLst>
            <pc:docMk/>
            <pc:sldMk cId="2649293756" sldId="262"/>
            <ac:spMk id="11" creationId="{D13B05D9-44EA-4002-8C2C-D413B70B5375}"/>
          </ac:spMkLst>
        </pc:spChg>
        <pc:spChg chg="add mod">
          <ac:chgData name="Diogo Silva" userId="6bae141d-3d7e-41a4-8582-9cd8b59605d6" providerId="ADAL" clId="{53ACB884-6309-4820-B4D0-61348C1C059E}" dt="2021-04-06T17:31:14.749" v="596" actId="692"/>
          <ac:spMkLst>
            <pc:docMk/>
            <pc:sldMk cId="2649293756" sldId="262"/>
            <ac:spMk id="12" creationId="{8FD0C8FC-AD5C-4786-8E8E-AB182220D78B}"/>
          </ac:spMkLst>
        </pc:spChg>
        <pc:spChg chg="add mod">
          <ac:chgData name="Diogo Silva" userId="6bae141d-3d7e-41a4-8582-9cd8b59605d6" providerId="ADAL" clId="{53ACB884-6309-4820-B4D0-61348C1C059E}" dt="2021-04-06T17:34:48.502" v="653" actId="14100"/>
          <ac:spMkLst>
            <pc:docMk/>
            <pc:sldMk cId="2649293756" sldId="262"/>
            <ac:spMk id="13" creationId="{87B1E565-024B-49C9-A731-C4A6F397E77B}"/>
          </ac:spMkLst>
        </pc:spChg>
        <pc:spChg chg="add mod">
          <ac:chgData name="Diogo Silva" userId="6bae141d-3d7e-41a4-8582-9cd8b59605d6" providerId="ADAL" clId="{53ACB884-6309-4820-B4D0-61348C1C059E}" dt="2021-04-06T17:31:19.391" v="598" actId="692"/>
          <ac:spMkLst>
            <pc:docMk/>
            <pc:sldMk cId="2649293756" sldId="262"/>
            <ac:spMk id="14" creationId="{762A279B-85C3-4453-896C-3BE6F1C66C31}"/>
          </ac:spMkLst>
        </pc:spChg>
        <pc:spChg chg="add mod">
          <ac:chgData name="Diogo Silva" userId="6bae141d-3d7e-41a4-8582-9cd8b59605d6" providerId="ADAL" clId="{53ACB884-6309-4820-B4D0-61348C1C059E}" dt="2021-04-06T17:34:44.835" v="648" actId="20577"/>
          <ac:spMkLst>
            <pc:docMk/>
            <pc:sldMk cId="2649293756" sldId="262"/>
            <ac:spMk id="23" creationId="{7BD5E846-6F10-41A8-B6E1-95C5DEE2028D}"/>
          </ac:spMkLst>
        </pc:spChg>
        <pc:spChg chg="add mod">
          <ac:chgData name="Diogo Silva" userId="6bae141d-3d7e-41a4-8582-9cd8b59605d6" providerId="ADAL" clId="{53ACB884-6309-4820-B4D0-61348C1C059E}" dt="2021-04-06T17:16:11.926" v="276" actId="1076"/>
          <ac:spMkLst>
            <pc:docMk/>
            <pc:sldMk cId="2649293756" sldId="262"/>
            <ac:spMk id="28" creationId="{FE0EFB66-0FF0-418F-A18C-914C0ED099F0}"/>
          </ac:spMkLst>
        </pc:spChg>
        <pc:spChg chg="add mod">
          <ac:chgData name="Diogo Silva" userId="6bae141d-3d7e-41a4-8582-9cd8b59605d6" providerId="ADAL" clId="{53ACB884-6309-4820-B4D0-61348C1C059E}" dt="2021-04-06T17:34:44.540" v="647" actId="20577"/>
          <ac:spMkLst>
            <pc:docMk/>
            <pc:sldMk cId="2649293756" sldId="262"/>
            <ac:spMk id="48" creationId="{7D285DBA-6BD7-4193-940A-48E2D6D23A01}"/>
          </ac:spMkLst>
        </pc:spChg>
        <pc:spChg chg="add mod">
          <ac:chgData name="Diogo Silva" userId="6bae141d-3d7e-41a4-8582-9cd8b59605d6" providerId="ADAL" clId="{53ACB884-6309-4820-B4D0-61348C1C059E}" dt="2021-04-06T17:34:42.887" v="641" actId="20577"/>
          <ac:spMkLst>
            <pc:docMk/>
            <pc:sldMk cId="2649293756" sldId="262"/>
            <ac:spMk id="55" creationId="{65803585-C8B2-42ED-9FFD-21624477706D}"/>
          </ac:spMkLst>
        </pc:spChg>
        <pc:spChg chg="add mod">
          <ac:chgData name="Diogo Silva" userId="6bae141d-3d7e-41a4-8582-9cd8b59605d6" providerId="ADAL" clId="{53ACB884-6309-4820-B4D0-61348C1C059E}" dt="2021-04-06T17:34:44.278" v="646" actId="20577"/>
          <ac:spMkLst>
            <pc:docMk/>
            <pc:sldMk cId="2649293756" sldId="262"/>
            <ac:spMk id="64" creationId="{401A814E-F0F5-4540-AEE2-50E0E49DC3B7}"/>
          </ac:spMkLst>
        </pc:spChg>
        <pc:spChg chg="add mod">
          <ac:chgData name="Diogo Silva" userId="6bae141d-3d7e-41a4-8582-9cd8b59605d6" providerId="ADAL" clId="{53ACB884-6309-4820-B4D0-61348C1C059E}" dt="2021-04-06T17:17:07.892" v="313" actId="20577"/>
          <ac:spMkLst>
            <pc:docMk/>
            <pc:sldMk cId="2649293756" sldId="262"/>
            <ac:spMk id="75" creationId="{B3A92A10-9F0D-4273-87E5-650CB873937C}"/>
          </ac:spMkLst>
        </pc:spChg>
        <pc:spChg chg="add mod">
          <ac:chgData name="Diogo Silva" userId="6bae141d-3d7e-41a4-8582-9cd8b59605d6" providerId="ADAL" clId="{53ACB884-6309-4820-B4D0-61348C1C059E}" dt="2021-04-06T17:18:03.292" v="328" actId="20577"/>
          <ac:spMkLst>
            <pc:docMk/>
            <pc:sldMk cId="2649293756" sldId="262"/>
            <ac:spMk id="81" creationId="{3B8260DF-2638-4433-A524-78B31D3AD671}"/>
          </ac:spMkLst>
        </pc:spChg>
        <pc:spChg chg="add mod">
          <ac:chgData name="Diogo Silva" userId="6bae141d-3d7e-41a4-8582-9cd8b59605d6" providerId="ADAL" clId="{53ACB884-6309-4820-B4D0-61348C1C059E}" dt="2021-04-06T17:24:26.410" v="433" actId="20577"/>
          <ac:spMkLst>
            <pc:docMk/>
            <pc:sldMk cId="2649293756" sldId="262"/>
            <ac:spMk id="94" creationId="{4656695E-CBB6-4E21-B860-1540DBF8B2EA}"/>
          </ac:spMkLst>
        </pc:spChg>
        <pc:spChg chg="add mod">
          <ac:chgData name="Diogo Silva" userId="6bae141d-3d7e-41a4-8582-9cd8b59605d6" providerId="ADAL" clId="{53ACB884-6309-4820-B4D0-61348C1C059E}" dt="2021-04-06T17:20:13.203" v="370" actId="1076"/>
          <ac:spMkLst>
            <pc:docMk/>
            <pc:sldMk cId="2649293756" sldId="262"/>
            <ac:spMk id="100" creationId="{D59EFA4B-C968-438E-8D8F-9B8340D46A11}"/>
          </ac:spMkLst>
        </pc:spChg>
        <pc:spChg chg="add mod">
          <ac:chgData name="Diogo Silva" userId="6bae141d-3d7e-41a4-8582-9cd8b59605d6" providerId="ADAL" clId="{53ACB884-6309-4820-B4D0-61348C1C059E}" dt="2021-04-21T17:15:49.518" v="1904" actId="1076"/>
          <ac:spMkLst>
            <pc:docMk/>
            <pc:sldMk cId="2649293756" sldId="262"/>
            <ac:spMk id="101" creationId="{3A84ED51-03B3-4AE1-A1D3-CE2AD8F1FA15}"/>
          </ac:spMkLst>
        </pc:spChg>
        <pc:spChg chg="add mod">
          <ac:chgData name="Diogo Silva" userId="6bae141d-3d7e-41a4-8582-9cd8b59605d6" providerId="ADAL" clId="{53ACB884-6309-4820-B4D0-61348C1C059E}" dt="2021-04-06T17:22:32.952" v="404" actId="20577"/>
          <ac:spMkLst>
            <pc:docMk/>
            <pc:sldMk cId="2649293756" sldId="262"/>
            <ac:spMk id="106" creationId="{9CB80E03-076A-4A18-BA18-B50355DF93F5}"/>
          </ac:spMkLst>
        </pc:spChg>
        <pc:spChg chg="add mod">
          <ac:chgData name="Diogo Silva" userId="6bae141d-3d7e-41a4-8582-9cd8b59605d6" providerId="ADAL" clId="{53ACB884-6309-4820-B4D0-61348C1C059E}" dt="2021-04-06T17:22:50.556" v="407" actId="1076"/>
          <ac:spMkLst>
            <pc:docMk/>
            <pc:sldMk cId="2649293756" sldId="262"/>
            <ac:spMk id="107" creationId="{98B0612B-9EEA-4AC3-B92F-A2D59E56C305}"/>
          </ac:spMkLst>
        </pc:spChg>
        <pc:spChg chg="add del mod">
          <ac:chgData name="Diogo Silva" userId="6bae141d-3d7e-41a4-8582-9cd8b59605d6" providerId="ADAL" clId="{53ACB884-6309-4820-B4D0-61348C1C059E}" dt="2021-04-06T17:23:22.083" v="415"/>
          <ac:spMkLst>
            <pc:docMk/>
            <pc:sldMk cId="2649293756" sldId="262"/>
            <ac:spMk id="110" creationId="{E88A076E-B11B-439A-ADF5-A6B5A36B52D0}"/>
          </ac:spMkLst>
        </pc:spChg>
        <pc:spChg chg="add mod">
          <ac:chgData name="Diogo Silva" userId="6bae141d-3d7e-41a4-8582-9cd8b59605d6" providerId="ADAL" clId="{53ACB884-6309-4820-B4D0-61348C1C059E}" dt="2021-04-06T17:24:30.976" v="440" actId="20577"/>
          <ac:spMkLst>
            <pc:docMk/>
            <pc:sldMk cId="2649293756" sldId="262"/>
            <ac:spMk id="121" creationId="{A88F7CAB-CB4E-4098-A3FF-26EC078157C6}"/>
          </ac:spMkLst>
        </pc:spChg>
        <pc:spChg chg="add mod">
          <ac:chgData name="Diogo Silva" userId="6bae141d-3d7e-41a4-8582-9cd8b59605d6" providerId="ADAL" clId="{53ACB884-6309-4820-B4D0-61348C1C059E}" dt="2021-04-06T17:25:05.353" v="477" actId="20577"/>
          <ac:spMkLst>
            <pc:docMk/>
            <pc:sldMk cId="2649293756" sldId="262"/>
            <ac:spMk id="126" creationId="{77B382EB-A556-4B5C-A9F9-B5BD600557D3}"/>
          </ac:spMkLst>
        </pc:spChg>
        <pc:spChg chg="add mod">
          <ac:chgData name="Diogo Silva" userId="6bae141d-3d7e-41a4-8582-9cd8b59605d6" providerId="ADAL" clId="{53ACB884-6309-4820-B4D0-61348C1C059E}" dt="2021-04-06T17:25:25.035" v="479" actId="1076"/>
          <ac:spMkLst>
            <pc:docMk/>
            <pc:sldMk cId="2649293756" sldId="262"/>
            <ac:spMk id="127" creationId="{B0854A90-2102-460F-90B8-FD71DD057541}"/>
          </ac:spMkLst>
        </pc:spChg>
        <pc:spChg chg="add mod">
          <ac:chgData name="Diogo Silva" userId="6bae141d-3d7e-41a4-8582-9cd8b59605d6" providerId="ADAL" clId="{53ACB884-6309-4820-B4D0-61348C1C059E}" dt="2021-04-06T17:34:42.100" v="638" actId="20577"/>
          <ac:spMkLst>
            <pc:docMk/>
            <pc:sldMk cId="2649293756" sldId="262"/>
            <ac:spMk id="135" creationId="{C8DE4905-F1E3-4B87-9F3B-31DEC9B069E5}"/>
          </ac:spMkLst>
        </pc:spChg>
        <pc:spChg chg="add mod">
          <ac:chgData name="Diogo Silva" userId="6bae141d-3d7e-41a4-8582-9cd8b59605d6" providerId="ADAL" clId="{53ACB884-6309-4820-B4D0-61348C1C059E}" dt="2021-04-06T17:27:30.284" v="547" actId="20577"/>
          <ac:spMkLst>
            <pc:docMk/>
            <pc:sldMk cId="2649293756" sldId="262"/>
            <ac:spMk id="137" creationId="{BC60250F-4DEA-4598-B115-4DB40A6EB634}"/>
          </ac:spMkLst>
        </pc:spChg>
        <pc:spChg chg="add mod">
          <ac:chgData name="Diogo Silva" userId="6bae141d-3d7e-41a4-8582-9cd8b59605d6" providerId="ADAL" clId="{53ACB884-6309-4820-B4D0-61348C1C059E}" dt="2021-04-06T17:34:41.793" v="637" actId="20577"/>
          <ac:spMkLst>
            <pc:docMk/>
            <pc:sldMk cId="2649293756" sldId="262"/>
            <ac:spMk id="141" creationId="{132314A6-F616-4135-B5C9-DC6A95606860}"/>
          </ac:spMkLst>
        </pc:spChg>
        <pc:spChg chg="add mod">
          <ac:chgData name="Diogo Silva" userId="6bae141d-3d7e-41a4-8582-9cd8b59605d6" providerId="ADAL" clId="{53ACB884-6309-4820-B4D0-61348C1C059E}" dt="2021-04-06T17:34:44.003" v="645" actId="20577"/>
          <ac:spMkLst>
            <pc:docMk/>
            <pc:sldMk cId="2649293756" sldId="262"/>
            <ac:spMk id="151" creationId="{6827074A-FB84-48ED-A38A-BF2F42C72C4E}"/>
          </ac:spMkLst>
        </pc:spChg>
        <pc:spChg chg="add mod">
          <ac:chgData name="Diogo Silva" userId="6bae141d-3d7e-41a4-8582-9cd8b59605d6" providerId="ADAL" clId="{53ACB884-6309-4820-B4D0-61348C1C059E}" dt="2021-04-06T17:29:51.941" v="579" actId="1076"/>
          <ac:spMkLst>
            <pc:docMk/>
            <pc:sldMk cId="2649293756" sldId="262"/>
            <ac:spMk id="152" creationId="{39A9E782-DA60-4895-8E8B-29EB97B84EE5}"/>
          </ac:spMkLst>
        </pc:spChg>
        <pc:spChg chg="add mod">
          <ac:chgData name="Diogo Silva" userId="6bae141d-3d7e-41a4-8582-9cd8b59605d6" providerId="ADAL" clId="{53ACB884-6309-4820-B4D0-61348C1C059E}" dt="2021-04-06T17:34:43.666" v="644" actId="20577"/>
          <ac:spMkLst>
            <pc:docMk/>
            <pc:sldMk cId="2649293756" sldId="262"/>
            <ac:spMk id="153" creationId="{A0D28F1A-8263-4684-9400-8F8F5ABD82E9}"/>
          </ac:spMkLst>
        </pc:spChg>
        <pc:picChg chg="add del mod">
          <ac:chgData name="Diogo Silva" userId="6bae141d-3d7e-41a4-8582-9cd8b59605d6" providerId="ADAL" clId="{53ACB884-6309-4820-B4D0-61348C1C059E}" dt="2021-04-06T16:45:38.162" v="10" actId="478"/>
          <ac:picMkLst>
            <pc:docMk/>
            <pc:sldMk cId="2649293756" sldId="262"/>
            <ac:picMk id="7" creationId="{4C0374F2-EF37-45FF-9CB3-1F4BC1E41FCE}"/>
          </ac:picMkLst>
        </pc:picChg>
        <pc:cxnChg chg="add mod">
          <ac:chgData name="Diogo Silva" userId="6bae141d-3d7e-41a4-8582-9cd8b59605d6" providerId="ADAL" clId="{53ACB884-6309-4820-B4D0-61348C1C059E}" dt="2021-04-06T17:35:16.680" v="668" actId="14100"/>
          <ac:cxnSpMkLst>
            <pc:docMk/>
            <pc:sldMk cId="2649293756" sldId="262"/>
            <ac:cxnSpMk id="16" creationId="{337D1DA2-AA26-41F6-BD8A-E14F0636749D}"/>
          </ac:cxnSpMkLst>
        </pc:cxnChg>
        <pc:cxnChg chg="add mod">
          <ac:chgData name="Diogo Silva" userId="6bae141d-3d7e-41a4-8582-9cd8b59605d6" providerId="ADAL" clId="{53ACB884-6309-4820-B4D0-61348C1C059E}" dt="2021-04-06T17:15:31.336" v="269" actId="14100"/>
          <ac:cxnSpMkLst>
            <pc:docMk/>
            <pc:sldMk cId="2649293756" sldId="262"/>
            <ac:cxnSpMk id="20" creationId="{93385885-2CC0-4D23-9305-78E32F157AA4}"/>
          </ac:cxnSpMkLst>
        </pc:cxnChg>
        <pc:cxnChg chg="add mod">
          <ac:chgData name="Diogo Silva" userId="6bae141d-3d7e-41a4-8582-9cd8b59605d6" providerId="ADAL" clId="{53ACB884-6309-4820-B4D0-61348C1C059E}" dt="2021-04-06T17:15:13.155" v="265" actId="1076"/>
          <ac:cxnSpMkLst>
            <pc:docMk/>
            <pc:sldMk cId="2649293756" sldId="262"/>
            <ac:cxnSpMk id="22" creationId="{E6D7E788-7CF0-42AF-B03C-0403FAF401F5}"/>
          </ac:cxnSpMkLst>
        </pc:cxnChg>
        <pc:cxnChg chg="add mod">
          <ac:chgData name="Diogo Silva" userId="6bae141d-3d7e-41a4-8582-9cd8b59605d6" providerId="ADAL" clId="{53ACB884-6309-4820-B4D0-61348C1C059E}" dt="2021-04-06T17:15:28.565" v="268" actId="1076"/>
          <ac:cxnSpMkLst>
            <pc:docMk/>
            <pc:sldMk cId="2649293756" sldId="262"/>
            <ac:cxnSpMk id="25" creationId="{20DDE7D4-6554-4FCB-BCB5-F657EBD30FA8}"/>
          </ac:cxnSpMkLst>
        </pc:cxnChg>
        <pc:cxnChg chg="add mod">
          <ac:chgData name="Diogo Silva" userId="6bae141d-3d7e-41a4-8582-9cd8b59605d6" providerId="ADAL" clId="{53ACB884-6309-4820-B4D0-61348C1C059E}" dt="2021-04-06T17:15:34.355" v="270" actId="14100"/>
          <ac:cxnSpMkLst>
            <pc:docMk/>
            <pc:sldMk cId="2649293756" sldId="262"/>
            <ac:cxnSpMk id="27" creationId="{AA059834-7020-441D-840F-013156A891E8}"/>
          </ac:cxnSpMkLst>
        </pc:cxnChg>
        <pc:cxnChg chg="add del">
          <ac:chgData name="Diogo Silva" userId="6bae141d-3d7e-41a4-8582-9cd8b59605d6" providerId="ADAL" clId="{53ACB884-6309-4820-B4D0-61348C1C059E}" dt="2021-04-06T17:02:05.284" v="123" actId="11529"/>
          <ac:cxnSpMkLst>
            <pc:docMk/>
            <pc:sldMk cId="2649293756" sldId="262"/>
            <ac:cxnSpMk id="30" creationId="{935DCAA3-2497-4CF0-930D-93F32A0B4531}"/>
          </ac:cxnSpMkLst>
        </pc:cxnChg>
        <pc:cxnChg chg="add mod">
          <ac:chgData name="Diogo Silva" userId="6bae141d-3d7e-41a4-8582-9cd8b59605d6" providerId="ADAL" clId="{53ACB884-6309-4820-B4D0-61348C1C059E}" dt="2021-04-06T17:04:17.519" v="149" actId="692"/>
          <ac:cxnSpMkLst>
            <pc:docMk/>
            <pc:sldMk cId="2649293756" sldId="262"/>
            <ac:cxnSpMk id="32" creationId="{3B219194-AF74-4F40-9A89-F16B19FCFF74}"/>
          </ac:cxnSpMkLst>
        </pc:cxnChg>
        <pc:cxnChg chg="add mod">
          <ac:chgData name="Diogo Silva" userId="6bae141d-3d7e-41a4-8582-9cd8b59605d6" providerId="ADAL" clId="{53ACB884-6309-4820-B4D0-61348C1C059E}" dt="2021-04-06T17:04:44.882" v="153" actId="692"/>
          <ac:cxnSpMkLst>
            <pc:docMk/>
            <pc:sldMk cId="2649293756" sldId="262"/>
            <ac:cxnSpMk id="34" creationId="{95468033-E2BA-4A2D-ABC4-8C0108CF1B67}"/>
          </ac:cxnSpMkLst>
        </pc:cxnChg>
        <pc:cxnChg chg="add del mod">
          <ac:chgData name="Diogo Silva" userId="6bae141d-3d7e-41a4-8582-9cd8b59605d6" providerId="ADAL" clId="{53ACB884-6309-4820-B4D0-61348C1C059E}" dt="2021-04-06T17:06:10.906" v="172" actId="478"/>
          <ac:cxnSpMkLst>
            <pc:docMk/>
            <pc:sldMk cId="2649293756" sldId="262"/>
            <ac:cxnSpMk id="35" creationId="{572518D2-E11D-447F-BD19-E0D2C0CC41A8}"/>
          </ac:cxnSpMkLst>
        </pc:cxnChg>
        <pc:cxnChg chg="add del mod">
          <ac:chgData name="Diogo Silva" userId="6bae141d-3d7e-41a4-8582-9cd8b59605d6" providerId="ADAL" clId="{53ACB884-6309-4820-B4D0-61348C1C059E}" dt="2021-04-06T17:05:40.451" v="164" actId="478"/>
          <ac:cxnSpMkLst>
            <pc:docMk/>
            <pc:sldMk cId="2649293756" sldId="262"/>
            <ac:cxnSpMk id="36" creationId="{77CCCA9B-9DFA-43AB-BA54-44B54A598993}"/>
          </ac:cxnSpMkLst>
        </pc:cxnChg>
        <pc:cxnChg chg="add mod">
          <ac:chgData name="Diogo Silva" userId="6bae141d-3d7e-41a4-8582-9cd8b59605d6" providerId="ADAL" clId="{53ACB884-6309-4820-B4D0-61348C1C059E}" dt="2021-04-06T17:05:01.801" v="159" actId="1076"/>
          <ac:cxnSpMkLst>
            <pc:docMk/>
            <pc:sldMk cId="2649293756" sldId="262"/>
            <ac:cxnSpMk id="37" creationId="{78EE48F8-658D-467C-B8CD-5E9CCB7D9202}"/>
          </ac:cxnSpMkLst>
        </pc:cxnChg>
        <pc:cxnChg chg="add mod">
          <ac:chgData name="Diogo Silva" userId="6bae141d-3d7e-41a4-8582-9cd8b59605d6" providerId="ADAL" clId="{53ACB884-6309-4820-B4D0-61348C1C059E}" dt="2021-04-06T17:05:07.293" v="161" actId="1076"/>
          <ac:cxnSpMkLst>
            <pc:docMk/>
            <pc:sldMk cId="2649293756" sldId="262"/>
            <ac:cxnSpMk id="38" creationId="{57504E21-07D1-4031-9FF3-BDB97FA761A3}"/>
          </ac:cxnSpMkLst>
        </pc:cxnChg>
        <pc:cxnChg chg="add mod">
          <ac:chgData name="Diogo Silva" userId="6bae141d-3d7e-41a4-8582-9cd8b59605d6" providerId="ADAL" clId="{53ACB884-6309-4820-B4D0-61348C1C059E}" dt="2021-04-06T17:05:14.379" v="163" actId="1076"/>
          <ac:cxnSpMkLst>
            <pc:docMk/>
            <pc:sldMk cId="2649293756" sldId="262"/>
            <ac:cxnSpMk id="39" creationId="{20C0CC05-B60C-4941-8A64-DF981703E196}"/>
          </ac:cxnSpMkLst>
        </pc:cxnChg>
        <pc:cxnChg chg="add mod">
          <ac:chgData name="Diogo Silva" userId="6bae141d-3d7e-41a4-8582-9cd8b59605d6" providerId="ADAL" clId="{53ACB884-6309-4820-B4D0-61348C1C059E}" dt="2021-04-06T17:05:57.809" v="171" actId="1076"/>
          <ac:cxnSpMkLst>
            <pc:docMk/>
            <pc:sldMk cId="2649293756" sldId="262"/>
            <ac:cxnSpMk id="40" creationId="{EEBFF850-4C3C-40A3-B3BD-5F3A9B987B0A}"/>
          </ac:cxnSpMkLst>
        </pc:cxnChg>
        <pc:cxnChg chg="add mod">
          <ac:chgData name="Diogo Silva" userId="6bae141d-3d7e-41a4-8582-9cd8b59605d6" providerId="ADAL" clId="{53ACB884-6309-4820-B4D0-61348C1C059E}" dt="2021-04-06T17:15:25.738" v="267" actId="1076"/>
          <ac:cxnSpMkLst>
            <pc:docMk/>
            <pc:sldMk cId="2649293756" sldId="262"/>
            <ac:cxnSpMk id="41" creationId="{5DC16B4B-EB09-47C4-85DE-B3092E912964}"/>
          </ac:cxnSpMkLst>
        </pc:cxnChg>
        <pc:cxnChg chg="add mod">
          <ac:chgData name="Diogo Silva" userId="6bae141d-3d7e-41a4-8582-9cd8b59605d6" providerId="ADAL" clId="{53ACB884-6309-4820-B4D0-61348C1C059E}" dt="2021-04-06T17:10:46.705" v="182" actId="13822"/>
          <ac:cxnSpMkLst>
            <pc:docMk/>
            <pc:sldMk cId="2649293756" sldId="262"/>
            <ac:cxnSpMk id="43" creationId="{25A5427B-2D29-4539-B69E-E3DB94832DC2}"/>
          </ac:cxnSpMkLst>
        </pc:cxnChg>
        <pc:cxnChg chg="add mod">
          <ac:chgData name="Diogo Silva" userId="6bae141d-3d7e-41a4-8582-9cd8b59605d6" providerId="ADAL" clId="{53ACB884-6309-4820-B4D0-61348C1C059E}" dt="2021-04-06T17:11:12.180" v="193" actId="1076"/>
          <ac:cxnSpMkLst>
            <pc:docMk/>
            <pc:sldMk cId="2649293756" sldId="262"/>
            <ac:cxnSpMk id="45" creationId="{5A283337-38E7-4F92-896D-1D209D4D88E9}"/>
          </ac:cxnSpMkLst>
        </pc:cxnChg>
        <pc:cxnChg chg="add mod">
          <ac:chgData name="Diogo Silva" userId="6bae141d-3d7e-41a4-8582-9cd8b59605d6" providerId="ADAL" clId="{53ACB884-6309-4820-B4D0-61348C1C059E}" dt="2021-04-06T17:11:29.856" v="195" actId="13822"/>
          <ac:cxnSpMkLst>
            <pc:docMk/>
            <pc:sldMk cId="2649293756" sldId="262"/>
            <ac:cxnSpMk id="47" creationId="{20E041D2-79B7-49C5-B631-A7FA07FAA1DC}"/>
          </ac:cxnSpMkLst>
        </pc:cxnChg>
        <pc:cxnChg chg="add del">
          <ac:chgData name="Diogo Silva" userId="6bae141d-3d7e-41a4-8582-9cd8b59605d6" providerId="ADAL" clId="{53ACB884-6309-4820-B4D0-61348C1C059E}" dt="2021-04-06T17:12:35.270" v="213" actId="478"/>
          <ac:cxnSpMkLst>
            <pc:docMk/>
            <pc:sldMk cId="2649293756" sldId="262"/>
            <ac:cxnSpMk id="50" creationId="{013EEF4D-CACF-46D4-805A-6E313DC8B3F0}"/>
          </ac:cxnSpMkLst>
        </pc:cxnChg>
        <pc:cxnChg chg="add mod">
          <ac:chgData name="Diogo Silva" userId="6bae141d-3d7e-41a4-8582-9cd8b59605d6" providerId="ADAL" clId="{53ACB884-6309-4820-B4D0-61348C1C059E}" dt="2021-04-06T17:12:44.952" v="217" actId="692"/>
          <ac:cxnSpMkLst>
            <pc:docMk/>
            <pc:sldMk cId="2649293756" sldId="262"/>
            <ac:cxnSpMk id="52" creationId="{98015CF2-B596-4AF9-9AF6-99B44D86A968}"/>
          </ac:cxnSpMkLst>
        </pc:cxnChg>
        <pc:cxnChg chg="add mod">
          <ac:chgData name="Diogo Silva" userId="6bae141d-3d7e-41a4-8582-9cd8b59605d6" providerId="ADAL" clId="{53ACB884-6309-4820-B4D0-61348C1C059E}" dt="2021-04-06T17:15:42.495" v="272" actId="14100"/>
          <ac:cxnSpMkLst>
            <pc:docMk/>
            <pc:sldMk cId="2649293756" sldId="262"/>
            <ac:cxnSpMk id="54" creationId="{D98B331B-B261-4DC8-AEB9-155BDE207F0A}"/>
          </ac:cxnSpMkLst>
        </pc:cxnChg>
        <pc:cxnChg chg="add mod">
          <ac:chgData name="Diogo Silva" userId="6bae141d-3d7e-41a4-8582-9cd8b59605d6" providerId="ADAL" clId="{53ACB884-6309-4820-B4D0-61348C1C059E}" dt="2021-04-06T17:15:38.167" v="271" actId="1076"/>
          <ac:cxnSpMkLst>
            <pc:docMk/>
            <pc:sldMk cId="2649293756" sldId="262"/>
            <ac:cxnSpMk id="57" creationId="{67700ABE-E6BB-46EE-84CD-8F2A4048084E}"/>
          </ac:cxnSpMkLst>
        </pc:cxnChg>
        <pc:cxnChg chg="add mod">
          <ac:chgData name="Diogo Silva" userId="6bae141d-3d7e-41a4-8582-9cd8b59605d6" providerId="ADAL" clId="{53ACB884-6309-4820-B4D0-61348C1C059E}" dt="2021-04-06T17:14:24.986" v="260" actId="692"/>
          <ac:cxnSpMkLst>
            <pc:docMk/>
            <pc:sldMk cId="2649293756" sldId="262"/>
            <ac:cxnSpMk id="60" creationId="{9D7BC197-8879-4C74-95F2-5833ED9C7BB2}"/>
          </ac:cxnSpMkLst>
        </pc:cxnChg>
        <pc:cxnChg chg="add mod">
          <ac:chgData name="Diogo Silva" userId="6bae141d-3d7e-41a4-8582-9cd8b59605d6" providerId="ADAL" clId="{53ACB884-6309-4820-B4D0-61348C1C059E}" dt="2021-04-06T17:14:42.295" v="262" actId="13822"/>
          <ac:cxnSpMkLst>
            <pc:docMk/>
            <pc:sldMk cId="2649293756" sldId="262"/>
            <ac:cxnSpMk id="63" creationId="{085A70F6-4F4F-4F70-9213-6A5B64F8EECB}"/>
          </ac:cxnSpMkLst>
        </pc:cxnChg>
        <pc:cxnChg chg="add mod">
          <ac:chgData name="Diogo Silva" userId="6bae141d-3d7e-41a4-8582-9cd8b59605d6" providerId="ADAL" clId="{53ACB884-6309-4820-B4D0-61348C1C059E}" dt="2021-04-06T17:16:30.197" v="281" actId="692"/>
          <ac:cxnSpMkLst>
            <pc:docMk/>
            <pc:sldMk cId="2649293756" sldId="262"/>
            <ac:cxnSpMk id="70" creationId="{CBB75EF6-4C34-4532-BA7D-3AA893EECFAF}"/>
          </ac:cxnSpMkLst>
        </pc:cxnChg>
        <pc:cxnChg chg="add del">
          <ac:chgData name="Diogo Silva" userId="6bae141d-3d7e-41a4-8582-9cd8b59605d6" providerId="ADAL" clId="{53ACB884-6309-4820-B4D0-61348C1C059E}" dt="2021-04-06T17:16:39.067" v="283" actId="478"/>
          <ac:cxnSpMkLst>
            <pc:docMk/>
            <pc:sldMk cId="2649293756" sldId="262"/>
            <ac:cxnSpMk id="72" creationId="{01BCBFD9-391A-49CA-BDFE-E96CEB5EC734}"/>
          </ac:cxnSpMkLst>
        </pc:cxnChg>
        <pc:cxnChg chg="add mod">
          <ac:chgData name="Diogo Silva" userId="6bae141d-3d7e-41a4-8582-9cd8b59605d6" providerId="ADAL" clId="{53ACB884-6309-4820-B4D0-61348C1C059E}" dt="2021-04-06T17:16:49.405" v="285" actId="13822"/>
          <ac:cxnSpMkLst>
            <pc:docMk/>
            <pc:sldMk cId="2649293756" sldId="262"/>
            <ac:cxnSpMk id="74" creationId="{7BBBF8C4-944D-4BE3-B49E-8FFF474E5D4C}"/>
          </ac:cxnSpMkLst>
        </pc:cxnChg>
        <pc:cxnChg chg="add mod">
          <ac:chgData name="Diogo Silva" userId="6bae141d-3d7e-41a4-8582-9cd8b59605d6" providerId="ADAL" clId="{53ACB884-6309-4820-B4D0-61348C1C059E}" dt="2021-04-06T17:17:44.432" v="322" actId="14100"/>
          <ac:cxnSpMkLst>
            <pc:docMk/>
            <pc:sldMk cId="2649293756" sldId="262"/>
            <ac:cxnSpMk id="77" creationId="{D6F866A4-4B41-4358-B7A8-3161D49244AF}"/>
          </ac:cxnSpMkLst>
        </pc:cxnChg>
        <pc:cxnChg chg="add mod">
          <ac:chgData name="Diogo Silva" userId="6bae141d-3d7e-41a4-8582-9cd8b59605d6" providerId="ADAL" clId="{53ACB884-6309-4820-B4D0-61348C1C059E}" dt="2021-04-06T17:17:41.196" v="321" actId="1076"/>
          <ac:cxnSpMkLst>
            <pc:docMk/>
            <pc:sldMk cId="2649293756" sldId="262"/>
            <ac:cxnSpMk id="79" creationId="{343DFC9D-CF59-49F1-AC48-7DCD781924A1}"/>
          </ac:cxnSpMkLst>
        </pc:cxnChg>
        <pc:cxnChg chg="add mod">
          <ac:chgData name="Diogo Silva" userId="6bae141d-3d7e-41a4-8582-9cd8b59605d6" providerId="ADAL" clId="{53ACB884-6309-4820-B4D0-61348C1C059E}" dt="2021-04-06T17:18:38.823" v="335" actId="1076"/>
          <ac:cxnSpMkLst>
            <pc:docMk/>
            <pc:sldMk cId="2649293756" sldId="262"/>
            <ac:cxnSpMk id="82" creationId="{F864DA07-041C-4287-918C-11391533F9E4}"/>
          </ac:cxnSpMkLst>
        </pc:cxnChg>
        <pc:cxnChg chg="add del">
          <ac:chgData name="Diogo Silva" userId="6bae141d-3d7e-41a4-8582-9cd8b59605d6" providerId="ADAL" clId="{53ACB884-6309-4820-B4D0-61348C1C059E}" dt="2021-04-06T17:18:21.683" v="332" actId="478"/>
          <ac:cxnSpMkLst>
            <pc:docMk/>
            <pc:sldMk cId="2649293756" sldId="262"/>
            <ac:cxnSpMk id="84" creationId="{B19349BA-A70D-4E54-9297-D5A768F601C3}"/>
          </ac:cxnSpMkLst>
        </pc:cxnChg>
        <pc:cxnChg chg="add del mod">
          <ac:chgData name="Diogo Silva" userId="6bae141d-3d7e-41a4-8582-9cd8b59605d6" providerId="ADAL" clId="{53ACB884-6309-4820-B4D0-61348C1C059E}" dt="2021-04-06T17:18:40.056" v="336" actId="478"/>
          <ac:cxnSpMkLst>
            <pc:docMk/>
            <pc:sldMk cId="2649293756" sldId="262"/>
            <ac:cxnSpMk id="86" creationId="{85AA65ED-5429-4A39-A6DA-CCFDBFFE0FDD}"/>
          </ac:cxnSpMkLst>
        </pc:cxnChg>
        <pc:cxnChg chg="add mod">
          <ac:chgData name="Diogo Silva" userId="6bae141d-3d7e-41a4-8582-9cd8b59605d6" providerId="ADAL" clId="{53ACB884-6309-4820-B4D0-61348C1C059E}" dt="2021-04-06T17:18:52.935" v="338" actId="13822"/>
          <ac:cxnSpMkLst>
            <pc:docMk/>
            <pc:sldMk cId="2649293756" sldId="262"/>
            <ac:cxnSpMk id="89" creationId="{3E7681AA-D9F4-42BA-973E-CE99C939018D}"/>
          </ac:cxnSpMkLst>
        </pc:cxnChg>
        <pc:cxnChg chg="add del">
          <ac:chgData name="Diogo Silva" userId="6bae141d-3d7e-41a4-8582-9cd8b59605d6" providerId="ADAL" clId="{53ACB884-6309-4820-B4D0-61348C1C059E}" dt="2021-04-06T17:19:00.673" v="340" actId="11529"/>
          <ac:cxnSpMkLst>
            <pc:docMk/>
            <pc:sldMk cId="2649293756" sldId="262"/>
            <ac:cxnSpMk id="91" creationId="{B29551FF-87AA-4221-97C1-BF24E15A4FFF}"/>
          </ac:cxnSpMkLst>
        </pc:cxnChg>
        <pc:cxnChg chg="add mod">
          <ac:chgData name="Diogo Silva" userId="6bae141d-3d7e-41a4-8582-9cd8b59605d6" providerId="ADAL" clId="{53ACB884-6309-4820-B4D0-61348C1C059E}" dt="2021-04-06T17:19:10.288" v="342" actId="13822"/>
          <ac:cxnSpMkLst>
            <pc:docMk/>
            <pc:sldMk cId="2649293756" sldId="262"/>
            <ac:cxnSpMk id="93" creationId="{B67F27AB-B5FC-4CFB-B45C-1FC60FDC12C6}"/>
          </ac:cxnSpMkLst>
        </pc:cxnChg>
        <pc:cxnChg chg="add mod">
          <ac:chgData name="Diogo Silva" userId="6bae141d-3d7e-41a4-8582-9cd8b59605d6" providerId="ADAL" clId="{53ACB884-6309-4820-B4D0-61348C1C059E}" dt="2021-04-06T17:19:45.619" v="363" actId="692"/>
          <ac:cxnSpMkLst>
            <pc:docMk/>
            <pc:sldMk cId="2649293756" sldId="262"/>
            <ac:cxnSpMk id="96" creationId="{02B25756-4BFB-47CA-8C63-94B92DAC1712}"/>
          </ac:cxnSpMkLst>
        </pc:cxnChg>
        <pc:cxnChg chg="add mod">
          <ac:chgData name="Diogo Silva" userId="6bae141d-3d7e-41a4-8582-9cd8b59605d6" providerId="ADAL" clId="{53ACB884-6309-4820-B4D0-61348C1C059E}" dt="2021-04-06T17:20:03.420" v="368" actId="1076"/>
          <ac:cxnSpMkLst>
            <pc:docMk/>
            <pc:sldMk cId="2649293756" sldId="262"/>
            <ac:cxnSpMk id="97" creationId="{65CEB3EB-2388-4BB3-AD32-B5A7264121F7}"/>
          </ac:cxnSpMkLst>
        </pc:cxnChg>
        <pc:cxnChg chg="add mod">
          <ac:chgData name="Diogo Silva" userId="6bae141d-3d7e-41a4-8582-9cd8b59605d6" providerId="ADAL" clId="{53ACB884-6309-4820-B4D0-61348C1C059E}" dt="2021-04-06T17:21:51.923" v="374" actId="13822"/>
          <ac:cxnSpMkLst>
            <pc:docMk/>
            <pc:sldMk cId="2649293756" sldId="262"/>
            <ac:cxnSpMk id="103" creationId="{35060FC3-A388-4756-9491-AD440647A342}"/>
          </ac:cxnSpMkLst>
        </pc:cxnChg>
        <pc:cxnChg chg="add mod">
          <ac:chgData name="Diogo Silva" userId="6bae141d-3d7e-41a4-8582-9cd8b59605d6" providerId="ADAL" clId="{53ACB884-6309-4820-B4D0-61348C1C059E}" dt="2021-04-06T17:22:09.186" v="376" actId="13822"/>
          <ac:cxnSpMkLst>
            <pc:docMk/>
            <pc:sldMk cId="2649293756" sldId="262"/>
            <ac:cxnSpMk id="105" creationId="{59084D91-E8E3-4FAE-8A59-F24E2B951598}"/>
          </ac:cxnSpMkLst>
        </pc:cxnChg>
        <pc:cxnChg chg="add mod">
          <ac:chgData name="Diogo Silva" userId="6bae141d-3d7e-41a4-8582-9cd8b59605d6" providerId="ADAL" clId="{53ACB884-6309-4820-B4D0-61348C1C059E}" dt="2021-04-06T17:23:14.345" v="413" actId="692"/>
          <ac:cxnSpMkLst>
            <pc:docMk/>
            <pc:sldMk cId="2649293756" sldId="262"/>
            <ac:cxnSpMk id="109" creationId="{1F4EEF1A-5480-47E1-B225-1059BD0C6990}"/>
          </ac:cxnSpMkLst>
        </pc:cxnChg>
        <pc:cxnChg chg="add mod">
          <ac:chgData name="Diogo Silva" userId="6bae141d-3d7e-41a4-8582-9cd8b59605d6" providerId="ADAL" clId="{53ACB884-6309-4820-B4D0-61348C1C059E}" dt="2021-04-06T17:23:31.490" v="417" actId="1076"/>
          <ac:cxnSpMkLst>
            <pc:docMk/>
            <pc:sldMk cId="2649293756" sldId="262"/>
            <ac:cxnSpMk id="111" creationId="{E2B36587-4DBB-4B4E-8781-CB392AB6CEB2}"/>
          </ac:cxnSpMkLst>
        </pc:cxnChg>
        <pc:cxnChg chg="add mod">
          <ac:chgData name="Diogo Silva" userId="6bae141d-3d7e-41a4-8582-9cd8b59605d6" providerId="ADAL" clId="{53ACB884-6309-4820-B4D0-61348C1C059E}" dt="2021-04-06T17:23:45.169" v="420" actId="1076"/>
          <ac:cxnSpMkLst>
            <pc:docMk/>
            <pc:sldMk cId="2649293756" sldId="262"/>
            <ac:cxnSpMk id="112" creationId="{ECD00A98-9A69-4293-93AC-68E0A6CAC9EA}"/>
          </ac:cxnSpMkLst>
        </pc:cxnChg>
        <pc:cxnChg chg="add mod">
          <ac:chgData name="Diogo Silva" userId="6bae141d-3d7e-41a4-8582-9cd8b59605d6" providerId="ADAL" clId="{53ACB884-6309-4820-B4D0-61348C1C059E}" dt="2021-04-06T17:23:49.826" v="422" actId="1076"/>
          <ac:cxnSpMkLst>
            <pc:docMk/>
            <pc:sldMk cId="2649293756" sldId="262"/>
            <ac:cxnSpMk id="113" creationId="{5385A538-13CA-4C0B-AC3A-346A98196398}"/>
          </ac:cxnSpMkLst>
        </pc:cxnChg>
        <pc:cxnChg chg="add mod">
          <ac:chgData name="Diogo Silva" userId="6bae141d-3d7e-41a4-8582-9cd8b59605d6" providerId="ADAL" clId="{53ACB884-6309-4820-B4D0-61348C1C059E}" dt="2021-04-06T17:24:08.372" v="427" actId="14100"/>
          <ac:cxnSpMkLst>
            <pc:docMk/>
            <pc:sldMk cId="2649293756" sldId="262"/>
            <ac:cxnSpMk id="115" creationId="{A655CE44-A6E7-4772-BA9A-C67ECDB5EB5E}"/>
          </ac:cxnSpMkLst>
        </pc:cxnChg>
        <pc:cxnChg chg="add mod">
          <ac:chgData name="Diogo Silva" userId="6bae141d-3d7e-41a4-8582-9cd8b59605d6" providerId="ADAL" clId="{53ACB884-6309-4820-B4D0-61348C1C059E}" dt="2021-04-06T17:24:15.571" v="429" actId="13822"/>
          <ac:cxnSpMkLst>
            <pc:docMk/>
            <pc:sldMk cId="2649293756" sldId="262"/>
            <ac:cxnSpMk id="120" creationId="{7B7D8E4C-19BE-4A3A-B1D7-B1E0944436D9}"/>
          </ac:cxnSpMkLst>
        </pc:cxnChg>
        <pc:cxnChg chg="add mod">
          <ac:chgData name="Diogo Silva" userId="6bae141d-3d7e-41a4-8582-9cd8b59605d6" providerId="ADAL" clId="{53ACB884-6309-4820-B4D0-61348C1C059E}" dt="2021-04-06T17:24:39.674" v="442" actId="13822"/>
          <ac:cxnSpMkLst>
            <pc:docMk/>
            <pc:sldMk cId="2649293756" sldId="262"/>
            <ac:cxnSpMk id="123" creationId="{96EC3D6A-4104-47BA-B3E5-EEA7CA5DAF52}"/>
          </ac:cxnSpMkLst>
        </pc:cxnChg>
        <pc:cxnChg chg="add mod">
          <ac:chgData name="Diogo Silva" userId="6bae141d-3d7e-41a4-8582-9cd8b59605d6" providerId="ADAL" clId="{53ACB884-6309-4820-B4D0-61348C1C059E}" dt="2021-04-06T17:24:46.678" v="444" actId="13822"/>
          <ac:cxnSpMkLst>
            <pc:docMk/>
            <pc:sldMk cId="2649293756" sldId="262"/>
            <ac:cxnSpMk id="125" creationId="{013BD211-196E-4515-AC33-6F96C7BCFAD5}"/>
          </ac:cxnSpMkLst>
        </pc:cxnChg>
        <pc:cxnChg chg="add mod">
          <ac:chgData name="Diogo Silva" userId="6bae141d-3d7e-41a4-8582-9cd8b59605d6" providerId="ADAL" clId="{53ACB884-6309-4820-B4D0-61348C1C059E}" dt="2021-04-06T17:26:10.750" v="483" actId="1076"/>
          <ac:cxnSpMkLst>
            <pc:docMk/>
            <pc:sldMk cId="2649293756" sldId="262"/>
            <ac:cxnSpMk id="128" creationId="{3D12D2BD-56BC-4CDB-854B-F1422B1D5CE0}"/>
          </ac:cxnSpMkLst>
        </pc:cxnChg>
        <pc:cxnChg chg="add mod">
          <ac:chgData name="Diogo Silva" userId="6bae141d-3d7e-41a4-8582-9cd8b59605d6" providerId="ADAL" clId="{53ACB884-6309-4820-B4D0-61348C1C059E}" dt="2021-04-06T17:26:18.707" v="485" actId="13822"/>
          <ac:cxnSpMkLst>
            <pc:docMk/>
            <pc:sldMk cId="2649293756" sldId="262"/>
            <ac:cxnSpMk id="131" creationId="{92F2B5E7-7033-4399-A608-A8599C954A6F}"/>
          </ac:cxnSpMkLst>
        </pc:cxnChg>
        <pc:cxnChg chg="add mod">
          <ac:chgData name="Diogo Silva" userId="6bae141d-3d7e-41a4-8582-9cd8b59605d6" providerId="ADAL" clId="{53ACB884-6309-4820-B4D0-61348C1C059E}" dt="2021-04-06T17:27:16.587" v="524" actId="14100"/>
          <ac:cxnSpMkLst>
            <pc:docMk/>
            <pc:sldMk cId="2649293756" sldId="262"/>
            <ac:cxnSpMk id="132" creationId="{ACA5C3C4-B27D-4FF3-9CC6-2E4BCC1A07DB}"/>
          </ac:cxnSpMkLst>
        </pc:cxnChg>
        <pc:cxnChg chg="add mod">
          <ac:chgData name="Diogo Silva" userId="6bae141d-3d7e-41a4-8582-9cd8b59605d6" providerId="ADAL" clId="{53ACB884-6309-4820-B4D0-61348C1C059E}" dt="2021-04-06T17:27:13.690" v="523" actId="1076"/>
          <ac:cxnSpMkLst>
            <pc:docMk/>
            <pc:sldMk cId="2649293756" sldId="262"/>
            <ac:cxnSpMk id="134" creationId="{A968A5BE-F703-42FB-B084-08C7A96E34E6}"/>
          </ac:cxnSpMkLst>
        </pc:cxnChg>
        <pc:cxnChg chg="add mod">
          <ac:chgData name="Diogo Silva" userId="6bae141d-3d7e-41a4-8582-9cd8b59605d6" providerId="ADAL" clId="{53ACB884-6309-4820-B4D0-61348C1C059E}" dt="2021-04-06T17:27:43.691" v="549" actId="1076"/>
          <ac:cxnSpMkLst>
            <pc:docMk/>
            <pc:sldMk cId="2649293756" sldId="262"/>
            <ac:cxnSpMk id="138" creationId="{0A9D2AE9-094B-499F-BE59-8A4C2D4558C5}"/>
          </ac:cxnSpMkLst>
        </pc:cxnChg>
        <pc:cxnChg chg="add mod">
          <ac:chgData name="Diogo Silva" userId="6bae141d-3d7e-41a4-8582-9cd8b59605d6" providerId="ADAL" clId="{53ACB884-6309-4820-B4D0-61348C1C059E}" dt="2021-04-06T17:27:50.236" v="551" actId="13822"/>
          <ac:cxnSpMkLst>
            <pc:docMk/>
            <pc:sldMk cId="2649293756" sldId="262"/>
            <ac:cxnSpMk id="140" creationId="{E37C6463-5BFC-4792-BF96-89DB3E0659FA}"/>
          </ac:cxnSpMkLst>
        </pc:cxnChg>
        <pc:cxnChg chg="add mod">
          <ac:chgData name="Diogo Silva" userId="6bae141d-3d7e-41a4-8582-9cd8b59605d6" providerId="ADAL" clId="{53ACB884-6309-4820-B4D0-61348C1C059E}" dt="2021-04-06T17:28:41.583" v="566" actId="1076"/>
          <ac:cxnSpMkLst>
            <pc:docMk/>
            <pc:sldMk cId="2649293756" sldId="262"/>
            <ac:cxnSpMk id="142" creationId="{2A49CFC8-9DC4-431B-93EE-5647728A66AD}"/>
          </ac:cxnSpMkLst>
        </pc:cxnChg>
        <pc:cxnChg chg="add del mod">
          <ac:chgData name="Diogo Silva" userId="6bae141d-3d7e-41a4-8582-9cd8b59605d6" providerId="ADAL" clId="{53ACB884-6309-4820-B4D0-61348C1C059E}" dt="2021-04-06T17:28:47.585" v="567" actId="478"/>
          <ac:cxnSpMkLst>
            <pc:docMk/>
            <pc:sldMk cId="2649293756" sldId="262"/>
            <ac:cxnSpMk id="144" creationId="{AF2BB056-7848-49AC-A84F-75CF4DFAD089}"/>
          </ac:cxnSpMkLst>
        </pc:cxnChg>
        <pc:cxnChg chg="add mod">
          <ac:chgData name="Diogo Silva" userId="6bae141d-3d7e-41a4-8582-9cd8b59605d6" providerId="ADAL" clId="{53ACB884-6309-4820-B4D0-61348C1C059E}" dt="2021-04-06T17:28:56.237" v="569" actId="13822"/>
          <ac:cxnSpMkLst>
            <pc:docMk/>
            <pc:sldMk cId="2649293756" sldId="262"/>
            <ac:cxnSpMk id="147" creationId="{865F20CD-68C2-4C90-88ED-D2DC6761BA9F}"/>
          </ac:cxnSpMkLst>
        </pc:cxnChg>
        <pc:cxnChg chg="add mod">
          <ac:chgData name="Diogo Silva" userId="6bae141d-3d7e-41a4-8582-9cd8b59605d6" providerId="ADAL" clId="{53ACB884-6309-4820-B4D0-61348C1C059E}" dt="2021-04-06T17:29:07.618" v="571" actId="1076"/>
          <ac:cxnSpMkLst>
            <pc:docMk/>
            <pc:sldMk cId="2649293756" sldId="262"/>
            <ac:cxnSpMk id="148" creationId="{5DDCB199-87E5-4DD4-B8EF-6EEC77485715}"/>
          </ac:cxnSpMkLst>
        </pc:cxnChg>
        <pc:cxnChg chg="add mod">
          <ac:chgData name="Diogo Silva" userId="6bae141d-3d7e-41a4-8582-9cd8b59605d6" providerId="ADAL" clId="{53ACB884-6309-4820-B4D0-61348C1C059E}" dt="2021-04-06T17:29:24.784" v="573" actId="13822"/>
          <ac:cxnSpMkLst>
            <pc:docMk/>
            <pc:sldMk cId="2649293756" sldId="262"/>
            <ac:cxnSpMk id="150" creationId="{C4CF26C2-A79A-4EC3-B146-7A6C8EE7EF05}"/>
          </ac:cxnSpMkLst>
        </pc:cxnChg>
        <pc:cxnChg chg="add mod">
          <ac:chgData name="Diogo Silva" userId="6bae141d-3d7e-41a4-8582-9cd8b59605d6" providerId="ADAL" clId="{53ACB884-6309-4820-B4D0-61348C1C059E}" dt="2021-04-06T17:30:38.448" v="588" actId="1076"/>
          <ac:cxnSpMkLst>
            <pc:docMk/>
            <pc:sldMk cId="2649293756" sldId="262"/>
            <ac:cxnSpMk id="154" creationId="{11FA2E3F-5EB7-4F96-BC79-CA56C21B142A}"/>
          </ac:cxnSpMkLst>
        </pc:cxnChg>
        <pc:cxnChg chg="add mod">
          <ac:chgData name="Diogo Silva" userId="6bae141d-3d7e-41a4-8582-9cd8b59605d6" providerId="ADAL" clId="{53ACB884-6309-4820-B4D0-61348C1C059E}" dt="2021-04-06T17:30:29.703" v="586" actId="1076"/>
          <ac:cxnSpMkLst>
            <pc:docMk/>
            <pc:sldMk cId="2649293756" sldId="262"/>
            <ac:cxnSpMk id="156" creationId="{382BF97D-0DE3-4CDA-80DD-BFC0401E9D95}"/>
          </ac:cxnSpMkLst>
        </pc:cxnChg>
      </pc:sldChg>
      <pc:sldChg chg="addSp delSp modSp new del mod">
        <pc:chgData name="Diogo Silva" userId="6bae141d-3d7e-41a4-8582-9cd8b59605d6" providerId="ADAL" clId="{53ACB884-6309-4820-B4D0-61348C1C059E}" dt="2021-04-06T17:34:58.306" v="658" actId="47"/>
        <pc:sldMkLst>
          <pc:docMk/>
          <pc:sldMk cId="2990022016" sldId="263"/>
        </pc:sldMkLst>
        <pc:spChg chg="del">
          <ac:chgData name="Diogo Silva" userId="6bae141d-3d7e-41a4-8582-9cd8b59605d6" providerId="ADAL" clId="{53ACB884-6309-4820-B4D0-61348C1C059E}" dt="2021-04-06T16:44:24.082" v="5" actId="478"/>
          <ac:spMkLst>
            <pc:docMk/>
            <pc:sldMk cId="2990022016" sldId="263"/>
            <ac:spMk id="2" creationId="{1A4A63B9-A620-46EC-AB89-9F78575B2CDD}"/>
          </ac:spMkLst>
        </pc:spChg>
        <pc:spChg chg="del">
          <ac:chgData name="Diogo Silva" userId="6bae141d-3d7e-41a4-8582-9cd8b59605d6" providerId="ADAL" clId="{53ACB884-6309-4820-B4D0-61348C1C059E}" dt="2021-04-06T16:44:24.884" v="6" actId="478"/>
          <ac:spMkLst>
            <pc:docMk/>
            <pc:sldMk cId="2990022016" sldId="263"/>
            <ac:spMk id="3" creationId="{6BCF34BB-054E-4FFA-8FD9-812C59C55426}"/>
          </ac:spMkLst>
        </pc:spChg>
        <pc:picChg chg="add del mod">
          <ac:chgData name="Diogo Silva" userId="6bae141d-3d7e-41a4-8582-9cd8b59605d6" providerId="ADAL" clId="{53ACB884-6309-4820-B4D0-61348C1C059E}" dt="2021-04-06T16:45:36.564" v="9" actId="478"/>
          <ac:picMkLst>
            <pc:docMk/>
            <pc:sldMk cId="2990022016" sldId="263"/>
            <ac:picMk id="5" creationId="{845FF779-A946-4C10-9969-32000439F5B1}"/>
          </ac:picMkLst>
        </pc:picChg>
      </pc:sldChg>
      <pc:sldChg chg="modSp add del mod">
        <pc:chgData name="Diogo Silva" userId="6bae141d-3d7e-41a4-8582-9cd8b59605d6" providerId="ADAL" clId="{53ACB884-6309-4820-B4D0-61348C1C059E}" dt="2021-04-21T18:59:32.780" v="2278" actId="20577"/>
        <pc:sldMkLst>
          <pc:docMk/>
          <pc:sldMk cId="1964604161" sldId="264"/>
        </pc:sldMkLst>
        <pc:spChg chg="mod">
          <ac:chgData name="Diogo Silva" userId="6bae141d-3d7e-41a4-8582-9cd8b59605d6" providerId="ADAL" clId="{53ACB884-6309-4820-B4D0-61348C1C059E}" dt="2021-04-06T17:35:25.547" v="669" actId="255"/>
          <ac:spMkLst>
            <pc:docMk/>
            <pc:sldMk cId="1964604161" sldId="264"/>
            <ac:spMk id="9" creationId="{ED814AA1-6CD7-4900-84AD-DF279D967DFE}"/>
          </ac:spMkLst>
        </pc:spChg>
        <pc:spChg chg="mod">
          <ac:chgData name="Diogo Silva" userId="6bae141d-3d7e-41a4-8582-9cd8b59605d6" providerId="ADAL" clId="{53ACB884-6309-4820-B4D0-61348C1C059E}" dt="2021-04-06T17:35:38.097" v="677" actId="255"/>
          <ac:spMkLst>
            <pc:docMk/>
            <pc:sldMk cId="1964604161" sldId="264"/>
            <ac:spMk id="13" creationId="{87B1E565-024B-49C9-A731-C4A6F397E77B}"/>
          </ac:spMkLst>
        </pc:spChg>
        <pc:spChg chg="mod">
          <ac:chgData name="Diogo Silva" userId="6bae141d-3d7e-41a4-8582-9cd8b59605d6" providerId="ADAL" clId="{53ACB884-6309-4820-B4D0-61348C1C059E}" dt="2021-04-06T17:35:43.434" v="678" actId="20577"/>
          <ac:spMkLst>
            <pc:docMk/>
            <pc:sldMk cId="1964604161" sldId="264"/>
            <ac:spMk id="23" creationId="{7BD5E846-6F10-41A8-B6E1-95C5DEE2028D}"/>
          </ac:spMkLst>
        </pc:spChg>
        <pc:spChg chg="mod">
          <ac:chgData name="Diogo Silva" userId="6bae141d-3d7e-41a4-8582-9cd8b59605d6" providerId="ADAL" clId="{53ACB884-6309-4820-B4D0-61348C1C059E}" dt="2021-04-06T17:35:57.202" v="684" actId="20577"/>
          <ac:spMkLst>
            <pc:docMk/>
            <pc:sldMk cId="1964604161" sldId="264"/>
            <ac:spMk id="48" creationId="{7D285DBA-6BD7-4193-940A-48E2D6D23A01}"/>
          </ac:spMkLst>
        </pc:spChg>
        <pc:spChg chg="mod">
          <ac:chgData name="Diogo Silva" userId="6bae141d-3d7e-41a4-8582-9cd8b59605d6" providerId="ADAL" clId="{53ACB884-6309-4820-B4D0-61348C1C059E}" dt="2021-04-06T17:35:49.284" v="681" actId="14100"/>
          <ac:spMkLst>
            <pc:docMk/>
            <pc:sldMk cId="1964604161" sldId="264"/>
            <ac:spMk id="55" creationId="{65803585-C8B2-42ED-9FFD-21624477706D}"/>
          </ac:spMkLst>
        </pc:spChg>
        <pc:spChg chg="mod">
          <ac:chgData name="Diogo Silva" userId="6bae141d-3d7e-41a4-8582-9cd8b59605d6" providerId="ADAL" clId="{53ACB884-6309-4820-B4D0-61348C1C059E}" dt="2021-04-06T17:36:04.192" v="687" actId="14100"/>
          <ac:spMkLst>
            <pc:docMk/>
            <pc:sldMk cId="1964604161" sldId="264"/>
            <ac:spMk id="64" creationId="{401A814E-F0F5-4540-AEE2-50E0E49DC3B7}"/>
          </ac:spMkLst>
        </pc:spChg>
        <pc:spChg chg="mod">
          <ac:chgData name="Diogo Silva" userId="6bae141d-3d7e-41a4-8582-9cd8b59605d6" providerId="ADAL" clId="{53ACB884-6309-4820-B4D0-61348C1C059E}" dt="2021-04-06T17:35:51.203" v="682" actId="20577"/>
          <ac:spMkLst>
            <pc:docMk/>
            <pc:sldMk cId="1964604161" sldId="264"/>
            <ac:spMk id="135" creationId="{C8DE4905-F1E3-4B87-9F3B-31DEC9B069E5}"/>
          </ac:spMkLst>
        </pc:spChg>
        <pc:spChg chg="mod">
          <ac:chgData name="Diogo Silva" userId="6bae141d-3d7e-41a4-8582-9cd8b59605d6" providerId="ADAL" clId="{53ACB884-6309-4820-B4D0-61348C1C059E}" dt="2021-04-21T18:59:32.780" v="2278" actId="20577"/>
          <ac:spMkLst>
            <pc:docMk/>
            <pc:sldMk cId="1964604161" sldId="264"/>
            <ac:spMk id="141" creationId="{132314A6-F616-4135-B5C9-DC6A95606860}"/>
          </ac:spMkLst>
        </pc:spChg>
        <pc:spChg chg="mod">
          <ac:chgData name="Diogo Silva" userId="6bae141d-3d7e-41a4-8582-9cd8b59605d6" providerId="ADAL" clId="{53ACB884-6309-4820-B4D0-61348C1C059E}" dt="2021-04-06T17:36:06.169" v="688" actId="20577"/>
          <ac:spMkLst>
            <pc:docMk/>
            <pc:sldMk cId="1964604161" sldId="264"/>
            <ac:spMk id="151" creationId="{6827074A-FB84-48ED-A38A-BF2F42C72C4E}"/>
          </ac:spMkLst>
        </pc:spChg>
        <pc:spChg chg="mod">
          <ac:chgData name="Diogo Silva" userId="6bae141d-3d7e-41a4-8582-9cd8b59605d6" providerId="ADAL" clId="{53ACB884-6309-4820-B4D0-61348C1C059E}" dt="2021-04-06T17:36:08.794" v="689" actId="20577"/>
          <ac:spMkLst>
            <pc:docMk/>
            <pc:sldMk cId="1964604161" sldId="264"/>
            <ac:spMk id="153" creationId="{A0D28F1A-8263-4684-9400-8F8F5ABD82E9}"/>
          </ac:spMkLst>
        </pc:spChg>
      </pc:sldChg>
      <pc:sldChg chg="addSp delSp modSp new mod">
        <pc:chgData name="Diogo Silva" userId="6bae141d-3d7e-41a4-8582-9cd8b59605d6" providerId="ADAL" clId="{53ACB884-6309-4820-B4D0-61348C1C059E}" dt="2021-04-07T09:18:31.207" v="1249" actId="13822"/>
        <pc:sldMkLst>
          <pc:docMk/>
          <pc:sldMk cId="33458974" sldId="265"/>
        </pc:sldMkLst>
        <pc:spChg chg="del">
          <ac:chgData name="Diogo Silva" userId="6bae141d-3d7e-41a4-8582-9cd8b59605d6" providerId="ADAL" clId="{53ACB884-6309-4820-B4D0-61348C1C059E}" dt="2021-04-07T08:37:22.336" v="694" actId="478"/>
          <ac:spMkLst>
            <pc:docMk/>
            <pc:sldMk cId="33458974" sldId="265"/>
            <ac:spMk id="2" creationId="{9EA8B80A-7CE0-48B0-8004-4282B6FE6FA3}"/>
          </ac:spMkLst>
        </pc:spChg>
        <pc:spChg chg="del">
          <ac:chgData name="Diogo Silva" userId="6bae141d-3d7e-41a4-8582-9cd8b59605d6" providerId="ADAL" clId="{53ACB884-6309-4820-B4D0-61348C1C059E}" dt="2021-04-07T08:37:20.885" v="693" actId="478"/>
          <ac:spMkLst>
            <pc:docMk/>
            <pc:sldMk cId="33458974" sldId="265"/>
            <ac:spMk id="3" creationId="{F6928A5F-28B3-45B0-936D-5CC73464A582}"/>
          </ac:spMkLst>
        </pc:spChg>
        <pc:spChg chg="add mod">
          <ac:chgData name="Diogo Silva" userId="6bae141d-3d7e-41a4-8582-9cd8b59605d6" providerId="ADAL" clId="{53ACB884-6309-4820-B4D0-61348C1C059E}" dt="2021-04-07T08:37:47.019" v="707" actId="20577"/>
          <ac:spMkLst>
            <pc:docMk/>
            <pc:sldMk cId="33458974" sldId="265"/>
            <ac:spMk id="4" creationId="{01468EEA-789F-4426-945A-75A115A3BDEF}"/>
          </ac:spMkLst>
        </pc:spChg>
        <pc:spChg chg="add mod">
          <ac:chgData name="Diogo Silva" userId="6bae141d-3d7e-41a4-8582-9cd8b59605d6" providerId="ADAL" clId="{53ACB884-6309-4820-B4D0-61348C1C059E}" dt="2021-04-07T08:53:02.502" v="936" actId="20577"/>
          <ac:spMkLst>
            <pc:docMk/>
            <pc:sldMk cId="33458974" sldId="265"/>
            <ac:spMk id="5" creationId="{ADAEABAC-A188-47C6-B3D7-AE3C637D07A6}"/>
          </ac:spMkLst>
        </pc:spChg>
        <pc:spChg chg="add mod">
          <ac:chgData name="Diogo Silva" userId="6bae141d-3d7e-41a4-8582-9cd8b59605d6" providerId="ADAL" clId="{53ACB884-6309-4820-B4D0-61348C1C059E}" dt="2021-04-07T08:39:53.729" v="742" actId="1076"/>
          <ac:spMkLst>
            <pc:docMk/>
            <pc:sldMk cId="33458974" sldId="265"/>
            <ac:spMk id="6" creationId="{B145DE9A-19DF-41CF-841E-6165D2AD2EB4}"/>
          </ac:spMkLst>
        </pc:spChg>
        <pc:spChg chg="add mod">
          <ac:chgData name="Diogo Silva" userId="6bae141d-3d7e-41a4-8582-9cd8b59605d6" providerId="ADAL" clId="{53ACB884-6309-4820-B4D0-61348C1C059E}" dt="2021-04-07T08:40:36.052" v="771" actId="20577"/>
          <ac:spMkLst>
            <pc:docMk/>
            <pc:sldMk cId="33458974" sldId="265"/>
            <ac:spMk id="12" creationId="{B44695B0-F4C1-4DB5-BD0A-A3B140251FB6}"/>
          </ac:spMkLst>
        </pc:spChg>
        <pc:spChg chg="add mod">
          <ac:chgData name="Diogo Silva" userId="6bae141d-3d7e-41a4-8582-9cd8b59605d6" providerId="ADAL" clId="{53ACB884-6309-4820-B4D0-61348C1C059E}" dt="2021-04-07T09:17:22.242" v="1237" actId="1076"/>
          <ac:spMkLst>
            <pc:docMk/>
            <pc:sldMk cId="33458974" sldId="265"/>
            <ac:spMk id="13" creationId="{B70403F6-3F54-439C-9C81-B88BBDE8F80E}"/>
          </ac:spMkLst>
        </pc:spChg>
        <pc:spChg chg="add mod">
          <ac:chgData name="Diogo Silva" userId="6bae141d-3d7e-41a4-8582-9cd8b59605d6" providerId="ADAL" clId="{53ACB884-6309-4820-B4D0-61348C1C059E}" dt="2021-04-07T09:17:18.068" v="1236" actId="1076"/>
          <ac:spMkLst>
            <pc:docMk/>
            <pc:sldMk cId="33458974" sldId="265"/>
            <ac:spMk id="14" creationId="{5A8AB34B-151C-4246-8A82-F253A477F064}"/>
          </ac:spMkLst>
        </pc:spChg>
        <pc:spChg chg="add mod">
          <ac:chgData name="Diogo Silva" userId="6bae141d-3d7e-41a4-8582-9cd8b59605d6" providerId="ADAL" clId="{53ACB884-6309-4820-B4D0-61348C1C059E}" dt="2021-04-07T08:43:25.933" v="795" actId="404"/>
          <ac:spMkLst>
            <pc:docMk/>
            <pc:sldMk cId="33458974" sldId="265"/>
            <ac:spMk id="21" creationId="{FF50BD3A-B6CB-4DEF-8BEE-60D82201ABC8}"/>
          </ac:spMkLst>
        </pc:spChg>
        <pc:spChg chg="add mod">
          <ac:chgData name="Diogo Silva" userId="6bae141d-3d7e-41a4-8582-9cd8b59605d6" providerId="ADAL" clId="{53ACB884-6309-4820-B4D0-61348C1C059E}" dt="2021-04-07T08:51:09.135" v="901" actId="1076"/>
          <ac:spMkLst>
            <pc:docMk/>
            <pc:sldMk cId="33458974" sldId="265"/>
            <ac:spMk id="32" creationId="{64AEB70D-D6AE-426F-B289-7BE31480D227}"/>
          </ac:spMkLst>
        </pc:spChg>
        <pc:spChg chg="add mod">
          <ac:chgData name="Diogo Silva" userId="6bae141d-3d7e-41a4-8582-9cd8b59605d6" providerId="ADAL" clId="{53ACB884-6309-4820-B4D0-61348C1C059E}" dt="2021-04-07T08:50:58.030" v="900" actId="1076"/>
          <ac:spMkLst>
            <pc:docMk/>
            <pc:sldMk cId="33458974" sldId="265"/>
            <ac:spMk id="39" creationId="{179BF42B-442C-44D5-861E-ACA177C472BD}"/>
          </ac:spMkLst>
        </pc:spChg>
        <pc:spChg chg="add del mod">
          <ac:chgData name="Diogo Silva" userId="6bae141d-3d7e-41a4-8582-9cd8b59605d6" providerId="ADAL" clId="{53ACB884-6309-4820-B4D0-61348C1C059E}" dt="2021-04-07T08:46:04.715" v="840" actId="478"/>
          <ac:spMkLst>
            <pc:docMk/>
            <pc:sldMk cId="33458974" sldId="265"/>
            <ac:spMk id="40" creationId="{3F607098-9756-4053-B485-987E048CC737}"/>
          </ac:spMkLst>
        </pc:spChg>
        <pc:spChg chg="add mod">
          <ac:chgData name="Diogo Silva" userId="6bae141d-3d7e-41a4-8582-9cd8b59605d6" providerId="ADAL" clId="{53ACB884-6309-4820-B4D0-61348C1C059E}" dt="2021-04-07T08:51:15.455" v="902" actId="1076"/>
          <ac:spMkLst>
            <pc:docMk/>
            <pc:sldMk cId="33458974" sldId="265"/>
            <ac:spMk id="51" creationId="{0F2B36E1-B1B5-4E1C-B382-90746B7C5CB0}"/>
          </ac:spMkLst>
        </pc:spChg>
        <pc:spChg chg="add mod">
          <ac:chgData name="Diogo Silva" userId="6bae141d-3d7e-41a4-8582-9cd8b59605d6" providerId="ADAL" clId="{53ACB884-6309-4820-B4D0-61348C1C059E}" dt="2021-04-07T08:51:37.385" v="911" actId="1076"/>
          <ac:spMkLst>
            <pc:docMk/>
            <pc:sldMk cId="33458974" sldId="265"/>
            <ac:spMk id="60" creationId="{DF091DF4-65C8-49B7-B591-EFD9E3FE9321}"/>
          </ac:spMkLst>
        </pc:spChg>
        <pc:spChg chg="add mod">
          <ac:chgData name="Diogo Silva" userId="6bae141d-3d7e-41a4-8582-9cd8b59605d6" providerId="ADAL" clId="{53ACB884-6309-4820-B4D0-61348C1C059E}" dt="2021-04-07T08:53:25.751" v="955" actId="14100"/>
          <ac:spMkLst>
            <pc:docMk/>
            <pc:sldMk cId="33458974" sldId="265"/>
            <ac:spMk id="61" creationId="{36346921-6EFB-4E73-900B-F275754712D9}"/>
          </ac:spMkLst>
        </pc:spChg>
        <pc:spChg chg="add mod">
          <ac:chgData name="Diogo Silva" userId="6bae141d-3d7e-41a4-8582-9cd8b59605d6" providerId="ADAL" clId="{53ACB884-6309-4820-B4D0-61348C1C059E}" dt="2021-04-07T08:54:58.424" v="980" actId="20577"/>
          <ac:spMkLst>
            <pc:docMk/>
            <pc:sldMk cId="33458974" sldId="265"/>
            <ac:spMk id="68" creationId="{3AADF454-FC81-4408-8BBF-87DB29CA3872}"/>
          </ac:spMkLst>
        </pc:spChg>
        <pc:spChg chg="add mod">
          <ac:chgData name="Diogo Silva" userId="6bae141d-3d7e-41a4-8582-9cd8b59605d6" providerId="ADAL" clId="{53ACB884-6309-4820-B4D0-61348C1C059E}" dt="2021-04-07T08:56:16.144" v="1007" actId="20577"/>
          <ac:spMkLst>
            <pc:docMk/>
            <pc:sldMk cId="33458974" sldId="265"/>
            <ac:spMk id="77" creationId="{8A7F05CC-FDAE-47B6-9306-75E0A3E61C26}"/>
          </ac:spMkLst>
        </pc:spChg>
        <pc:spChg chg="add mod">
          <ac:chgData name="Diogo Silva" userId="6bae141d-3d7e-41a4-8582-9cd8b59605d6" providerId="ADAL" clId="{53ACB884-6309-4820-B4D0-61348C1C059E}" dt="2021-04-07T08:57:01.990" v="1023" actId="20577"/>
          <ac:spMkLst>
            <pc:docMk/>
            <pc:sldMk cId="33458974" sldId="265"/>
            <ac:spMk id="87" creationId="{C08BA198-496E-44FB-9088-AF8CDE82821B}"/>
          </ac:spMkLst>
        </pc:spChg>
        <pc:spChg chg="add mod">
          <ac:chgData name="Diogo Silva" userId="6bae141d-3d7e-41a4-8582-9cd8b59605d6" providerId="ADAL" clId="{53ACB884-6309-4820-B4D0-61348C1C059E}" dt="2021-04-07T09:04:40.140" v="1043" actId="20577"/>
          <ac:spMkLst>
            <pc:docMk/>
            <pc:sldMk cId="33458974" sldId="265"/>
            <ac:spMk id="90" creationId="{98AB257F-CD06-465F-AF50-81A13A37BEA4}"/>
          </ac:spMkLst>
        </pc:spChg>
        <pc:spChg chg="add mod">
          <ac:chgData name="Diogo Silva" userId="6bae141d-3d7e-41a4-8582-9cd8b59605d6" providerId="ADAL" clId="{53ACB884-6309-4820-B4D0-61348C1C059E}" dt="2021-04-07T09:05:40.441" v="1054" actId="1076"/>
          <ac:spMkLst>
            <pc:docMk/>
            <pc:sldMk cId="33458974" sldId="265"/>
            <ac:spMk id="99" creationId="{91A59863-DD83-4486-A268-F04BC6D6C23B}"/>
          </ac:spMkLst>
        </pc:spChg>
        <pc:spChg chg="add mod">
          <ac:chgData name="Diogo Silva" userId="6bae141d-3d7e-41a4-8582-9cd8b59605d6" providerId="ADAL" clId="{53ACB884-6309-4820-B4D0-61348C1C059E}" dt="2021-04-07T09:07:02.943" v="1085" actId="20577"/>
          <ac:spMkLst>
            <pc:docMk/>
            <pc:sldMk cId="33458974" sldId="265"/>
            <ac:spMk id="108" creationId="{B684937B-A06D-4A25-BF83-CB0C87623310}"/>
          </ac:spMkLst>
        </pc:spChg>
        <pc:spChg chg="add mod">
          <ac:chgData name="Diogo Silva" userId="6bae141d-3d7e-41a4-8582-9cd8b59605d6" providerId="ADAL" clId="{53ACB884-6309-4820-B4D0-61348C1C059E}" dt="2021-04-07T09:16:29.356" v="1216" actId="20577"/>
          <ac:spMkLst>
            <pc:docMk/>
            <pc:sldMk cId="33458974" sldId="265"/>
            <ac:spMk id="116" creationId="{959ABB24-D971-4460-B5A8-0EB4C5315663}"/>
          </ac:spMkLst>
        </pc:spChg>
        <pc:spChg chg="add del mod">
          <ac:chgData name="Diogo Silva" userId="6bae141d-3d7e-41a4-8582-9cd8b59605d6" providerId="ADAL" clId="{53ACB884-6309-4820-B4D0-61348C1C059E}" dt="2021-04-07T09:11:49.576" v="1115" actId="478"/>
          <ac:spMkLst>
            <pc:docMk/>
            <pc:sldMk cId="33458974" sldId="265"/>
            <ac:spMk id="122" creationId="{14852927-1580-4547-924E-C84E678CEC96}"/>
          </ac:spMkLst>
        </pc:spChg>
        <pc:spChg chg="add mod">
          <ac:chgData name="Diogo Silva" userId="6bae141d-3d7e-41a4-8582-9cd8b59605d6" providerId="ADAL" clId="{53ACB884-6309-4820-B4D0-61348C1C059E}" dt="2021-04-07T09:12:06.522" v="1141" actId="1076"/>
          <ac:spMkLst>
            <pc:docMk/>
            <pc:sldMk cId="33458974" sldId="265"/>
            <ac:spMk id="123" creationId="{43A20DCD-0EFC-4C09-9862-59D40EFFBA5B}"/>
          </ac:spMkLst>
        </pc:spChg>
        <pc:spChg chg="add mod">
          <ac:chgData name="Diogo Silva" userId="6bae141d-3d7e-41a4-8582-9cd8b59605d6" providerId="ADAL" clId="{53ACB884-6309-4820-B4D0-61348C1C059E}" dt="2021-04-07T09:13:03.946" v="1156" actId="1076"/>
          <ac:spMkLst>
            <pc:docMk/>
            <pc:sldMk cId="33458974" sldId="265"/>
            <ac:spMk id="124" creationId="{043A78AD-523C-45EA-9755-EEE0086E0C19}"/>
          </ac:spMkLst>
        </pc:spChg>
        <pc:spChg chg="add mod">
          <ac:chgData name="Diogo Silva" userId="6bae141d-3d7e-41a4-8582-9cd8b59605d6" providerId="ADAL" clId="{53ACB884-6309-4820-B4D0-61348C1C059E}" dt="2021-04-07T09:14:44.061" v="1186" actId="1076"/>
          <ac:spMkLst>
            <pc:docMk/>
            <pc:sldMk cId="33458974" sldId="265"/>
            <ac:spMk id="137" creationId="{09DFFB52-5660-406F-9FAF-B0BDC1E0DF1A}"/>
          </ac:spMkLst>
        </pc:spChg>
        <pc:spChg chg="add mod">
          <ac:chgData name="Diogo Silva" userId="6bae141d-3d7e-41a4-8582-9cd8b59605d6" providerId="ADAL" clId="{53ACB884-6309-4820-B4D0-61348C1C059E}" dt="2021-04-07T09:15:33.404" v="1201" actId="20577"/>
          <ac:spMkLst>
            <pc:docMk/>
            <pc:sldMk cId="33458974" sldId="265"/>
            <ac:spMk id="147" creationId="{5576D36E-CB67-4A18-8B31-141940322398}"/>
          </ac:spMkLst>
        </pc:spChg>
        <pc:spChg chg="add mod">
          <ac:chgData name="Diogo Silva" userId="6bae141d-3d7e-41a4-8582-9cd8b59605d6" providerId="ADAL" clId="{53ACB884-6309-4820-B4D0-61348C1C059E}" dt="2021-04-07T09:16:58.887" v="1230" actId="20577"/>
          <ac:spMkLst>
            <pc:docMk/>
            <pc:sldMk cId="33458974" sldId="265"/>
            <ac:spMk id="159" creationId="{2A410851-3A26-4F9B-B223-8B70B25A41E2}"/>
          </ac:spMkLst>
        </pc:spChg>
        <pc:cxnChg chg="add mod">
          <ac:chgData name="Diogo Silva" userId="6bae141d-3d7e-41a4-8582-9cd8b59605d6" providerId="ADAL" clId="{53ACB884-6309-4820-B4D0-61348C1C059E}" dt="2021-04-07T08:40:18.597" v="747" actId="14100"/>
          <ac:cxnSpMkLst>
            <pc:docMk/>
            <pc:sldMk cId="33458974" sldId="265"/>
            <ac:cxnSpMk id="8" creationId="{769944CC-F3B6-4E66-82A0-CBC64CCD8F78}"/>
          </ac:cxnSpMkLst>
        </pc:cxnChg>
        <pc:cxnChg chg="add mod">
          <ac:chgData name="Diogo Silva" userId="6bae141d-3d7e-41a4-8582-9cd8b59605d6" providerId="ADAL" clId="{53ACB884-6309-4820-B4D0-61348C1C059E}" dt="2021-04-07T08:40:13.081" v="746" actId="13822"/>
          <ac:cxnSpMkLst>
            <pc:docMk/>
            <pc:sldMk cId="33458974" sldId="265"/>
            <ac:cxnSpMk id="10" creationId="{616D0745-D195-4306-A9F5-3A37B2CD3290}"/>
          </ac:cxnSpMkLst>
        </pc:cxnChg>
        <pc:cxnChg chg="add del mod">
          <ac:chgData name="Diogo Silva" userId="6bae141d-3d7e-41a4-8582-9cd8b59605d6" providerId="ADAL" clId="{53ACB884-6309-4820-B4D0-61348C1C059E}" dt="2021-04-07T08:52:15.762" v="913" actId="478"/>
          <ac:cxnSpMkLst>
            <pc:docMk/>
            <pc:sldMk cId="33458974" sldId="265"/>
            <ac:cxnSpMk id="16" creationId="{EF1AEA72-7233-4573-9140-C76CC6E8C669}"/>
          </ac:cxnSpMkLst>
        </pc:cxnChg>
        <pc:cxnChg chg="add mod">
          <ac:chgData name="Diogo Silva" userId="6bae141d-3d7e-41a4-8582-9cd8b59605d6" providerId="ADAL" clId="{53ACB884-6309-4820-B4D0-61348C1C059E}" dt="2021-04-07T09:17:22.242" v="1237" actId="1076"/>
          <ac:cxnSpMkLst>
            <pc:docMk/>
            <pc:sldMk cId="33458974" sldId="265"/>
            <ac:cxnSpMk id="18" creationId="{051C77EA-0D5B-42D8-93C0-35203DD535CC}"/>
          </ac:cxnSpMkLst>
        </pc:cxnChg>
        <pc:cxnChg chg="add del mod">
          <ac:chgData name="Diogo Silva" userId="6bae141d-3d7e-41a4-8582-9cd8b59605d6" providerId="ADAL" clId="{53ACB884-6309-4820-B4D0-61348C1C059E}" dt="2021-04-07T08:43:01.856" v="781" actId="478"/>
          <ac:cxnSpMkLst>
            <pc:docMk/>
            <pc:sldMk cId="33458974" sldId="265"/>
            <ac:cxnSpMk id="20" creationId="{744DBB6D-B0E5-4F7B-89FD-8C7E26BE2656}"/>
          </ac:cxnSpMkLst>
        </pc:cxnChg>
        <pc:cxnChg chg="add del mod">
          <ac:chgData name="Diogo Silva" userId="6bae141d-3d7e-41a4-8582-9cd8b59605d6" providerId="ADAL" clId="{53ACB884-6309-4820-B4D0-61348C1C059E}" dt="2021-04-07T08:43:45.608" v="798" actId="478"/>
          <ac:cxnSpMkLst>
            <pc:docMk/>
            <pc:sldMk cId="33458974" sldId="265"/>
            <ac:cxnSpMk id="23" creationId="{F9734B30-082A-48C4-B7DD-31C6DC3F4B41}"/>
          </ac:cxnSpMkLst>
        </pc:cxnChg>
        <pc:cxnChg chg="add mod">
          <ac:chgData name="Diogo Silva" userId="6bae141d-3d7e-41a4-8582-9cd8b59605d6" providerId="ADAL" clId="{53ACB884-6309-4820-B4D0-61348C1C059E}" dt="2021-04-07T08:43:57.082" v="800" actId="13822"/>
          <ac:cxnSpMkLst>
            <pc:docMk/>
            <pc:sldMk cId="33458974" sldId="265"/>
            <ac:cxnSpMk id="25" creationId="{8EDE08E0-F579-4403-87C8-6999D425887F}"/>
          </ac:cxnSpMkLst>
        </pc:cxnChg>
        <pc:cxnChg chg="add mod">
          <ac:chgData name="Diogo Silva" userId="6bae141d-3d7e-41a4-8582-9cd8b59605d6" providerId="ADAL" clId="{53ACB884-6309-4820-B4D0-61348C1C059E}" dt="2021-04-07T08:44:08.358" v="802" actId="13822"/>
          <ac:cxnSpMkLst>
            <pc:docMk/>
            <pc:sldMk cId="33458974" sldId="265"/>
            <ac:cxnSpMk id="27" creationId="{7E89CAF0-61E8-4259-85C5-337EDD62B6C8}"/>
          </ac:cxnSpMkLst>
        </pc:cxnChg>
        <pc:cxnChg chg="add mod">
          <ac:chgData name="Diogo Silva" userId="6bae141d-3d7e-41a4-8582-9cd8b59605d6" providerId="ADAL" clId="{53ACB884-6309-4820-B4D0-61348C1C059E}" dt="2021-04-07T08:44:14.281" v="804" actId="13822"/>
          <ac:cxnSpMkLst>
            <pc:docMk/>
            <pc:sldMk cId="33458974" sldId="265"/>
            <ac:cxnSpMk id="29" creationId="{B2E51099-66AC-4F3D-9833-6CFBCB8C8A9B}"/>
          </ac:cxnSpMkLst>
        </pc:cxnChg>
        <pc:cxnChg chg="add mod">
          <ac:chgData name="Diogo Silva" userId="6bae141d-3d7e-41a4-8582-9cd8b59605d6" providerId="ADAL" clId="{53ACB884-6309-4820-B4D0-61348C1C059E}" dt="2021-04-07T08:44:19.257" v="806" actId="13822"/>
          <ac:cxnSpMkLst>
            <pc:docMk/>
            <pc:sldMk cId="33458974" sldId="265"/>
            <ac:cxnSpMk id="31" creationId="{F44ABE61-4A98-4BAE-9EAF-002ED8A16317}"/>
          </ac:cxnSpMkLst>
        </pc:cxnChg>
        <pc:cxnChg chg="add mod">
          <ac:chgData name="Diogo Silva" userId="6bae141d-3d7e-41a4-8582-9cd8b59605d6" providerId="ADAL" clId="{53ACB884-6309-4820-B4D0-61348C1C059E}" dt="2021-04-07T08:44:55.974" v="827" actId="13822"/>
          <ac:cxnSpMkLst>
            <pc:docMk/>
            <pc:sldMk cId="33458974" sldId="265"/>
            <ac:cxnSpMk id="34" creationId="{438674A3-FC10-489A-9B2E-8888AB29C7C0}"/>
          </ac:cxnSpMkLst>
        </pc:cxnChg>
        <pc:cxnChg chg="add mod">
          <ac:chgData name="Diogo Silva" userId="6bae141d-3d7e-41a4-8582-9cd8b59605d6" providerId="ADAL" clId="{53ACB884-6309-4820-B4D0-61348C1C059E}" dt="2021-04-07T08:45:04.084" v="829" actId="13822"/>
          <ac:cxnSpMkLst>
            <pc:docMk/>
            <pc:sldMk cId="33458974" sldId="265"/>
            <ac:cxnSpMk id="36" creationId="{6FD58FD2-CD5E-42B6-AF06-80AFFF7C82FE}"/>
          </ac:cxnSpMkLst>
        </pc:cxnChg>
        <pc:cxnChg chg="add mod">
          <ac:chgData name="Diogo Silva" userId="6bae141d-3d7e-41a4-8582-9cd8b59605d6" providerId="ADAL" clId="{53ACB884-6309-4820-B4D0-61348C1C059E}" dt="2021-04-07T08:45:10.726" v="831" actId="13822"/>
          <ac:cxnSpMkLst>
            <pc:docMk/>
            <pc:sldMk cId="33458974" sldId="265"/>
            <ac:cxnSpMk id="38" creationId="{9B4679E2-1C3D-47CB-9CBB-61ABC36A24CB}"/>
          </ac:cxnSpMkLst>
        </pc:cxnChg>
        <pc:cxnChg chg="add del mod">
          <ac:chgData name="Diogo Silva" userId="6bae141d-3d7e-41a4-8582-9cd8b59605d6" providerId="ADAL" clId="{53ACB884-6309-4820-B4D0-61348C1C059E}" dt="2021-04-07T08:52:14.001" v="912" actId="478"/>
          <ac:cxnSpMkLst>
            <pc:docMk/>
            <pc:sldMk cId="33458974" sldId="265"/>
            <ac:cxnSpMk id="42" creationId="{50FD8C56-4ED8-49CF-8624-4BB2DC26FBCC}"/>
          </ac:cxnSpMkLst>
        </pc:cxnChg>
        <pc:cxnChg chg="add mod">
          <ac:chgData name="Diogo Silva" userId="6bae141d-3d7e-41a4-8582-9cd8b59605d6" providerId="ADAL" clId="{53ACB884-6309-4820-B4D0-61348C1C059E}" dt="2021-04-07T09:17:22.242" v="1237" actId="1076"/>
          <ac:cxnSpMkLst>
            <pc:docMk/>
            <pc:sldMk cId="33458974" sldId="265"/>
            <ac:cxnSpMk id="44" creationId="{8488FFCD-3474-4D9D-8938-F3C3041DA0DF}"/>
          </ac:cxnSpMkLst>
        </pc:cxnChg>
        <pc:cxnChg chg="add mod">
          <ac:chgData name="Diogo Silva" userId="6bae141d-3d7e-41a4-8582-9cd8b59605d6" providerId="ADAL" clId="{53ACB884-6309-4820-B4D0-61348C1C059E}" dt="2021-04-07T08:48:17.478" v="865" actId="13822"/>
          <ac:cxnSpMkLst>
            <pc:docMk/>
            <pc:sldMk cId="33458974" sldId="265"/>
            <ac:cxnSpMk id="46" creationId="{4EC161BB-D1ED-43D2-A653-2A653FFC14B9}"/>
          </ac:cxnSpMkLst>
        </pc:cxnChg>
        <pc:cxnChg chg="add mod">
          <ac:chgData name="Diogo Silva" userId="6bae141d-3d7e-41a4-8582-9cd8b59605d6" providerId="ADAL" clId="{53ACB884-6309-4820-B4D0-61348C1C059E}" dt="2021-04-07T08:48:24.603" v="867" actId="13822"/>
          <ac:cxnSpMkLst>
            <pc:docMk/>
            <pc:sldMk cId="33458974" sldId="265"/>
            <ac:cxnSpMk id="48" creationId="{9A8C195E-389B-4181-ABA1-C3EA3932FCB4}"/>
          </ac:cxnSpMkLst>
        </pc:cxnChg>
        <pc:cxnChg chg="add mod">
          <ac:chgData name="Diogo Silva" userId="6bae141d-3d7e-41a4-8582-9cd8b59605d6" providerId="ADAL" clId="{53ACB884-6309-4820-B4D0-61348C1C059E}" dt="2021-04-07T08:48:29.209" v="869" actId="13822"/>
          <ac:cxnSpMkLst>
            <pc:docMk/>
            <pc:sldMk cId="33458974" sldId="265"/>
            <ac:cxnSpMk id="50" creationId="{F0FBE52D-469B-401C-AE24-99255CE9FCDF}"/>
          </ac:cxnSpMkLst>
        </pc:cxnChg>
        <pc:cxnChg chg="add mod">
          <ac:chgData name="Diogo Silva" userId="6bae141d-3d7e-41a4-8582-9cd8b59605d6" providerId="ADAL" clId="{53ACB884-6309-4820-B4D0-61348C1C059E}" dt="2021-04-07T08:50:10.312" v="893" actId="14100"/>
          <ac:cxnSpMkLst>
            <pc:docMk/>
            <pc:sldMk cId="33458974" sldId="265"/>
            <ac:cxnSpMk id="53" creationId="{DB141EE7-E7E6-4775-8BC1-8B1BA2260C01}"/>
          </ac:cxnSpMkLst>
        </pc:cxnChg>
        <pc:cxnChg chg="add mod">
          <ac:chgData name="Diogo Silva" userId="6bae141d-3d7e-41a4-8582-9cd8b59605d6" providerId="ADAL" clId="{53ACB884-6309-4820-B4D0-61348C1C059E}" dt="2021-04-07T08:50:25.168" v="898" actId="14100"/>
          <ac:cxnSpMkLst>
            <pc:docMk/>
            <pc:sldMk cId="33458974" sldId="265"/>
            <ac:cxnSpMk id="55" creationId="{BEB24D16-E82A-4B03-88CC-F220D075D885}"/>
          </ac:cxnSpMkLst>
        </pc:cxnChg>
        <pc:cxnChg chg="add mod">
          <ac:chgData name="Diogo Silva" userId="6bae141d-3d7e-41a4-8582-9cd8b59605d6" providerId="ADAL" clId="{53ACB884-6309-4820-B4D0-61348C1C059E}" dt="2021-04-07T08:50:21.671" v="897" actId="1076"/>
          <ac:cxnSpMkLst>
            <pc:docMk/>
            <pc:sldMk cId="33458974" sldId="265"/>
            <ac:cxnSpMk id="58" creationId="{C28B2499-145C-44CA-939F-0CFF3BFBB2EB}"/>
          </ac:cxnSpMkLst>
        </pc:cxnChg>
        <pc:cxnChg chg="add mod">
          <ac:chgData name="Diogo Silva" userId="6bae141d-3d7e-41a4-8582-9cd8b59605d6" providerId="ADAL" clId="{53ACB884-6309-4820-B4D0-61348C1C059E}" dt="2021-04-07T08:54:15.881" v="959" actId="1076"/>
          <ac:cxnSpMkLst>
            <pc:docMk/>
            <pc:sldMk cId="33458974" sldId="265"/>
            <ac:cxnSpMk id="63" creationId="{7F6706B4-24B9-483E-BC14-B4D245D6A269}"/>
          </ac:cxnSpMkLst>
        </pc:cxnChg>
        <pc:cxnChg chg="add mod">
          <ac:chgData name="Diogo Silva" userId="6bae141d-3d7e-41a4-8582-9cd8b59605d6" providerId="ADAL" clId="{53ACB884-6309-4820-B4D0-61348C1C059E}" dt="2021-04-07T08:54:34.070" v="961" actId="13822"/>
          <ac:cxnSpMkLst>
            <pc:docMk/>
            <pc:sldMk cId="33458974" sldId="265"/>
            <ac:cxnSpMk id="65" creationId="{A3E8E788-2A51-4E61-93C1-67BBE5304445}"/>
          </ac:cxnSpMkLst>
        </pc:cxnChg>
        <pc:cxnChg chg="add mod">
          <ac:chgData name="Diogo Silva" userId="6bae141d-3d7e-41a4-8582-9cd8b59605d6" providerId="ADAL" clId="{53ACB884-6309-4820-B4D0-61348C1C059E}" dt="2021-04-07T08:54:39.221" v="963" actId="13822"/>
          <ac:cxnSpMkLst>
            <pc:docMk/>
            <pc:sldMk cId="33458974" sldId="265"/>
            <ac:cxnSpMk id="67" creationId="{B9026839-9209-43C6-AFE7-8A7C16780E92}"/>
          </ac:cxnSpMkLst>
        </pc:cxnChg>
        <pc:cxnChg chg="add mod">
          <ac:chgData name="Diogo Silva" userId="6bae141d-3d7e-41a4-8582-9cd8b59605d6" providerId="ADAL" clId="{53ACB884-6309-4820-B4D0-61348C1C059E}" dt="2021-04-07T08:56:01.344" v="996" actId="14100"/>
          <ac:cxnSpMkLst>
            <pc:docMk/>
            <pc:sldMk cId="33458974" sldId="265"/>
            <ac:cxnSpMk id="69" creationId="{BF6CE7C0-3FDA-4119-B3EF-01DAEDF7FDAE}"/>
          </ac:cxnSpMkLst>
        </pc:cxnChg>
        <pc:cxnChg chg="add mod">
          <ac:chgData name="Diogo Silva" userId="6bae141d-3d7e-41a4-8582-9cd8b59605d6" providerId="ADAL" clId="{53ACB884-6309-4820-B4D0-61348C1C059E}" dt="2021-04-07T08:56:26.091" v="1009" actId="14100"/>
          <ac:cxnSpMkLst>
            <pc:docMk/>
            <pc:sldMk cId="33458974" sldId="265"/>
            <ac:cxnSpMk id="73" creationId="{E8BEC00F-7FAC-430E-B932-E29205CB4D9B}"/>
          </ac:cxnSpMkLst>
        </pc:cxnChg>
        <pc:cxnChg chg="add mod">
          <ac:chgData name="Diogo Silva" userId="6bae141d-3d7e-41a4-8582-9cd8b59605d6" providerId="ADAL" clId="{53ACB884-6309-4820-B4D0-61348C1C059E}" dt="2021-04-07T08:56:24.093" v="1008" actId="1076"/>
          <ac:cxnSpMkLst>
            <pc:docMk/>
            <pc:sldMk cId="33458974" sldId="265"/>
            <ac:cxnSpMk id="76" creationId="{3E7DE626-792B-4627-AFD4-554D1B236665}"/>
          </ac:cxnSpMkLst>
        </pc:cxnChg>
        <pc:cxnChg chg="add mod">
          <ac:chgData name="Diogo Silva" userId="6bae141d-3d7e-41a4-8582-9cd8b59605d6" providerId="ADAL" clId="{53ACB884-6309-4820-B4D0-61348C1C059E}" dt="2021-04-07T08:56:42.045" v="1013" actId="14100"/>
          <ac:cxnSpMkLst>
            <pc:docMk/>
            <pc:sldMk cId="33458974" sldId="265"/>
            <ac:cxnSpMk id="82" creationId="{B2A1A44F-C479-41B5-A49A-544DFD6F71C6}"/>
          </ac:cxnSpMkLst>
        </pc:cxnChg>
        <pc:cxnChg chg="add mod">
          <ac:chgData name="Diogo Silva" userId="6bae141d-3d7e-41a4-8582-9cd8b59605d6" providerId="ADAL" clId="{53ACB884-6309-4820-B4D0-61348C1C059E}" dt="2021-04-07T08:56:49.892" v="1015" actId="13822"/>
          <ac:cxnSpMkLst>
            <pc:docMk/>
            <pc:sldMk cId="33458974" sldId="265"/>
            <ac:cxnSpMk id="86" creationId="{9473BEA9-AC95-4468-8008-20F317EA55F4}"/>
          </ac:cxnSpMkLst>
        </pc:cxnChg>
        <pc:cxnChg chg="add mod">
          <ac:chgData name="Diogo Silva" userId="6bae141d-3d7e-41a4-8582-9cd8b59605d6" providerId="ADAL" clId="{53ACB884-6309-4820-B4D0-61348C1C059E}" dt="2021-04-07T08:57:12.308" v="1025" actId="13822"/>
          <ac:cxnSpMkLst>
            <pc:docMk/>
            <pc:sldMk cId="33458974" sldId="265"/>
            <ac:cxnSpMk id="89" creationId="{78606BB0-6894-4514-8D38-30630019F76C}"/>
          </ac:cxnSpMkLst>
        </pc:cxnChg>
        <pc:cxnChg chg="add mod">
          <ac:chgData name="Diogo Silva" userId="6bae141d-3d7e-41a4-8582-9cd8b59605d6" providerId="ADAL" clId="{53ACB884-6309-4820-B4D0-61348C1C059E}" dt="2021-04-07T09:05:08.577" v="1045" actId="13822"/>
          <ac:cxnSpMkLst>
            <pc:docMk/>
            <pc:sldMk cId="33458974" sldId="265"/>
            <ac:cxnSpMk id="92" creationId="{57541120-9A4A-4E73-9F18-D87017F150A2}"/>
          </ac:cxnSpMkLst>
        </pc:cxnChg>
        <pc:cxnChg chg="add mod">
          <ac:chgData name="Diogo Silva" userId="6bae141d-3d7e-41a4-8582-9cd8b59605d6" providerId="ADAL" clId="{53ACB884-6309-4820-B4D0-61348C1C059E}" dt="2021-04-07T09:05:28.537" v="1051" actId="14100"/>
          <ac:cxnSpMkLst>
            <pc:docMk/>
            <pc:sldMk cId="33458974" sldId="265"/>
            <ac:cxnSpMk id="94" creationId="{49145B0A-E4F2-4B29-812F-852D2B7CD61E}"/>
          </ac:cxnSpMkLst>
        </pc:cxnChg>
        <pc:cxnChg chg="add mod">
          <ac:chgData name="Diogo Silva" userId="6bae141d-3d7e-41a4-8582-9cd8b59605d6" providerId="ADAL" clId="{53ACB884-6309-4820-B4D0-61348C1C059E}" dt="2021-04-07T09:05:30.369" v="1052" actId="14100"/>
          <ac:cxnSpMkLst>
            <pc:docMk/>
            <pc:sldMk cId="33458974" sldId="265"/>
            <ac:cxnSpMk id="96" creationId="{81704273-8DFB-47EC-8875-74F071C98BCE}"/>
          </ac:cxnSpMkLst>
        </pc:cxnChg>
        <pc:cxnChg chg="add mod">
          <ac:chgData name="Diogo Silva" userId="6bae141d-3d7e-41a4-8582-9cd8b59605d6" providerId="ADAL" clId="{53ACB884-6309-4820-B4D0-61348C1C059E}" dt="2021-04-07T09:06:15.786" v="1059" actId="14100"/>
          <ac:cxnSpMkLst>
            <pc:docMk/>
            <pc:sldMk cId="33458974" sldId="265"/>
            <ac:cxnSpMk id="101" creationId="{CEF42A79-61EA-4F59-9470-5910534D8ED0}"/>
          </ac:cxnSpMkLst>
        </pc:cxnChg>
        <pc:cxnChg chg="add mod">
          <ac:chgData name="Diogo Silva" userId="6bae141d-3d7e-41a4-8582-9cd8b59605d6" providerId="ADAL" clId="{53ACB884-6309-4820-B4D0-61348C1C059E}" dt="2021-04-07T09:06:29.288" v="1062" actId="14100"/>
          <ac:cxnSpMkLst>
            <pc:docMk/>
            <pc:sldMk cId="33458974" sldId="265"/>
            <ac:cxnSpMk id="103" creationId="{58B25134-E114-4A24-992B-4F20CCF10359}"/>
          </ac:cxnSpMkLst>
        </pc:cxnChg>
        <pc:cxnChg chg="add mod">
          <ac:chgData name="Diogo Silva" userId="6bae141d-3d7e-41a4-8582-9cd8b59605d6" providerId="ADAL" clId="{53ACB884-6309-4820-B4D0-61348C1C059E}" dt="2021-04-07T09:06:31.953" v="1063" actId="13822"/>
          <ac:cxnSpMkLst>
            <pc:docMk/>
            <pc:sldMk cId="33458974" sldId="265"/>
            <ac:cxnSpMk id="106" creationId="{BFC7A62B-9437-4CB9-BADC-628C6CC99DDD}"/>
          </ac:cxnSpMkLst>
        </pc:cxnChg>
        <pc:cxnChg chg="add mod">
          <ac:chgData name="Diogo Silva" userId="6bae141d-3d7e-41a4-8582-9cd8b59605d6" providerId="ADAL" clId="{53ACB884-6309-4820-B4D0-61348C1C059E}" dt="2021-04-07T09:07:10.146" v="1087" actId="13822"/>
          <ac:cxnSpMkLst>
            <pc:docMk/>
            <pc:sldMk cId="33458974" sldId="265"/>
            <ac:cxnSpMk id="110" creationId="{03B8E7F8-C861-4D69-852E-743269C4C5FA}"/>
          </ac:cxnSpMkLst>
        </pc:cxnChg>
        <pc:cxnChg chg="add mod">
          <ac:chgData name="Diogo Silva" userId="6bae141d-3d7e-41a4-8582-9cd8b59605d6" providerId="ADAL" clId="{53ACB884-6309-4820-B4D0-61348C1C059E}" dt="2021-04-07T09:07:22.864" v="1090" actId="14100"/>
          <ac:cxnSpMkLst>
            <pc:docMk/>
            <pc:sldMk cId="33458974" sldId="265"/>
            <ac:cxnSpMk id="112" creationId="{4EDBF9CF-0F3F-4938-B7C5-031845A329FF}"/>
          </ac:cxnSpMkLst>
        </pc:cxnChg>
        <pc:cxnChg chg="add mod">
          <ac:chgData name="Diogo Silva" userId="6bae141d-3d7e-41a4-8582-9cd8b59605d6" providerId="ADAL" clId="{53ACB884-6309-4820-B4D0-61348C1C059E}" dt="2021-04-07T09:07:29.277" v="1092" actId="13822"/>
          <ac:cxnSpMkLst>
            <pc:docMk/>
            <pc:sldMk cId="33458974" sldId="265"/>
            <ac:cxnSpMk id="115" creationId="{E18E158E-9061-4022-BC54-7304470382A9}"/>
          </ac:cxnSpMkLst>
        </pc:cxnChg>
        <pc:cxnChg chg="add mod">
          <ac:chgData name="Diogo Silva" userId="6bae141d-3d7e-41a4-8582-9cd8b59605d6" providerId="ADAL" clId="{53ACB884-6309-4820-B4D0-61348C1C059E}" dt="2021-04-07T09:11:29.036" v="1096" actId="13822"/>
          <ac:cxnSpMkLst>
            <pc:docMk/>
            <pc:sldMk cId="33458974" sldId="265"/>
            <ac:cxnSpMk id="118" creationId="{3F9AD3AB-8CC7-4C45-9640-96B4A415EB2C}"/>
          </ac:cxnSpMkLst>
        </pc:cxnChg>
        <pc:cxnChg chg="add mod">
          <ac:chgData name="Diogo Silva" userId="6bae141d-3d7e-41a4-8582-9cd8b59605d6" providerId="ADAL" clId="{53ACB884-6309-4820-B4D0-61348C1C059E}" dt="2021-04-07T09:11:38.857" v="1099" actId="13822"/>
          <ac:cxnSpMkLst>
            <pc:docMk/>
            <pc:sldMk cId="33458974" sldId="265"/>
            <ac:cxnSpMk id="120" creationId="{9FB2F7D5-B1F7-44C3-ABC6-9C314A3B9957}"/>
          </ac:cxnSpMkLst>
        </pc:cxnChg>
        <pc:cxnChg chg="add mod">
          <ac:chgData name="Diogo Silva" userId="6bae141d-3d7e-41a4-8582-9cd8b59605d6" providerId="ADAL" clId="{53ACB884-6309-4820-B4D0-61348C1C059E}" dt="2021-04-07T09:12:51.640" v="1153" actId="13822"/>
          <ac:cxnSpMkLst>
            <pc:docMk/>
            <pc:sldMk cId="33458974" sldId="265"/>
            <ac:cxnSpMk id="126" creationId="{90ED2F99-805E-4A57-8A73-A66AB5C04A17}"/>
          </ac:cxnSpMkLst>
        </pc:cxnChg>
        <pc:cxnChg chg="add mod">
          <ac:chgData name="Diogo Silva" userId="6bae141d-3d7e-41a4-8582-9cd8b59605d6" providerId="ADAL" clId="{53ACB884-6309-4820-B4D0-61348C1C059E}" dt="2021-04-07T09:16:00.148" v="1206" actId="14100"/>
          <ac:cxnSpMkLst>
            <pc:docMk/>
            <pc:sldMk cId="33458974" sldId="265"/>
            <ac:cxnSpMk id="129" creationId="{64CD8D3C-8560-45BA-B999-78F6A34924BF}"/>
          </ac:cxnSpMkLst>
        </pc:cxnChg>
        <pc:cxnChg chg="add mod">
          <ac:chgData name="Diogo Silva" userId="6bae141d-3d7e-41a4-8582-9cd8b59605d6" providerId="ADAL" clId="{53ACB884-6309-4820-B4D0-61348C1C059E}" dt="2021-04-07T09:14:36.015" v="1185" actId="14100"/>
          <ac:cxnSpMkLst>
            <pc:docMk/>
            <pc:sldMk cId="33458974" sldId="265"/>
            <ac:cxnSpMk id="131" creationId="{4D81138E-8A25-4481-9CA7-1AA67E043115}"/>
          </ac:cxnSpMkLst>
        </pc:cxnChg>
        <pc:cxnChg chg="add mod">
          <ac:chgData name="Diogo Silva" userId="6bae141d-3d7e-41a4-8582-9cd8b59605d6" providerId="ADAL" clId="{53ACB884-6309-4820-B4D0-61348C1C059E}" dt="2021-04-07T09:14:28.732" v="1182" actId="1076"/>
          <ac:cxnSpMkLst>
            <pc:docMk/>
            <pc:sldMk cId="33458974" sldId="265"/>
            <ac:cxnSpMk id="135" creationId="{5D82978D-CEA4-4463-917C-22F171BA98C7}"/>
          </ac:cxnSpMkLst>
        </pc:cxnChg>
        <pc:cxnChg chg="add mod">
          <ac:chgData name="Diogo Silva" userId="6bae141d-3d7e-41a4-8582-9cd8b59605d6" providerId="ADAL" clId="{53ACB884-6309-4820-B4D0-61348C1C059E}" dt="2021-04-07T09:15:21.913" v="1193" actId="14100"/>
          <ac:cxnSpMkLst>
            <pc:docMk/>
            <pc:sldMk cId="33458974" sldId="265"/>
            <ac:cxnSpMk id="139" creationId="{6CC29E3C-4CC5-4337-A257-203535F3C483}"/>
          </ac:cxnSpMkLst>
        </pc:cxnChg>
        <pc:cxnChg chg="add mod">
          <ac:chgData name="Diogo Silva" userId="6bae141d-3d7e-41a4-8582-9cd8b59605d6" providerId="ADAL" clId="{53ACB884-6309-4820-B4D0-61348C1C059E}" dt="2021-04-07T09:15:15.154" v="1191" actId="13822"/>
          <ac:cxnSpMkLst>
            <pc:docMk/>
            <pc:sldMk cId="33458974" sldId="265"/>
            <ac:cxnSpMk id="143" creationId="{35C2485B-2B9E-42B2-994E-82E2590D05CB}"/>
          </ac:cxnSpMkLst>
        </pc:cxnChg>
        <pc:cxnChg chg="add mod">
          <ac:chgData name="Diogo Silva" userId="6bae141d-3d7e-41a4-8582-9cd8b59605d6" providerId="ADAL" clId="{53ACB884-6309-4820-B4D0-61348C1C059E}" dt="2021-04-07T09:15:53.303" v="1205" actId="14100"/>
          <ac:cxnSpMkLst>
            <pc:docMk/>
            <pc:sldMk cId="33458974" sldId="265"/>
            <ac:cxnSpMk id="149" creationId="{4F668395-D677-4187-AFFF-5ABB5D94E2AB}"/>
          </ac:cxnSpMkLst>
        </pc:cxnChg>
        <pc:cxnChg chg="add mod">
          <ac:chgData name="Diogo Silva" userId="6bae141d-3d7e-41a4-8582-9cd8b59605d6" providerId="ADAL" clId="{53ACB884-6309-4820-B4D0-61348C1C059E}" dt="2021-04-07T09:16:16.955" v="1210" actId="13822"/>
          <ac:cxnSpMkLst>
            <pc:docMk/>
            <pc:sldMk cId="33458974" sldId="265"/>
            <ac:cxnSpMk id="154" creationId="{CC7703A4-212F-4A06-8B9C-E13F4DEEDB13}"/>
          </ac:cxnSpMkLst>
        </pc:cxnChg>
        <pc:cxnChg chg="add mod">
          <ac:chgData name="Diogo Silva" userId="6bae141d-3d7e-41a4-8582-9cd8b59605d6" providerId="ADAL" clId="{53ACB884-6309-4820-B4D0-61348C1C059E}" dt="2021-04-07T09:16:42.830" v="1219" actId="13822"/>
          <ac:cxnSpMkLst>
            <pc:docMk/>
            <pc:sldMk cId="33458974" sldId="265"/>
            <ac:cxnSpMk id="157" creationId="{20E3A4EB-0605-4E7A-83D8-BA04F9B97827}"/>
          </ac:cxnSpMkLst>
        </pc:cxnChg>
        <pc:cxnChg chg="add mod">
          <ac:chgData name="Diogo Silva" userId="6bae141d-3d7e-41a4-8582-9cd8b59605d6" providerId="ADAL" clId="{53ACB884-6309-4820-B4D0-61348C1C059E}" dt="2021-04-07T09:17:46.319" v="1239" actId="13822"/>
          <ac:cxnSpMkLst>
            <pc:docMk/>
            <pc:sldMk cId="33458974" sldId="265"/>
            <ac:cxnSpMk id="171" creationId="{1B84EEB7-2012-42A2-A02F-C9BD22287B14}"/>
          </ac:cxnSpMkLst>
        </pc:cxnChg>
        <pc:cxnChg chg="add mod">
          <ac:chgData name="Diogo Silva" userId="6bae141d-3d7e-41a4-8582-9cd8b59605d6" providerId="ADAL" clId="{53ACB884-6309-4820-B4D0-61348C1C059E}" dt="2021-04-07T09:18:03.831" v="1243" actId="13822"/>
          <ac:cxnSpMkLst>
            <pc:docMk/>
            <pc:sldMk cId="33458974" sldId="265"/>
            <ac:cxnSpMk id="173" creationId="{31D7CBD2-4D37-42F7-90AF-BF281305F10F}"/>
          </ac:cxnSpMkLst>
        </pc:cxnChg>
        <pc:cxnChg chg="add del">
          <ac:chgData name="Diogo Silva" userId="6bae141d-3d7e-41a4-8582-9cd8b59605d6" providerId="ADAL" clId="{53ACB884-6309-4820-B4D0-61348C1C059E}" dt="2021-04-07T09:18:02.202" v="1242" actId="478"/>
          <ac:cxnSpMkLst>
            <pc:docMk/>
            <pc:sldMk cId="33458974" sldId="265"/>
            <ac:cxnSpMk id="175" creationId="{929EE4BF-790B-4E54-80A7-CFC672A87F62}"/>
          </ac:cxnSpMkLst>
        </pc:cxnChg>
        <pc:cxnChg chg="add mod">
          <ac:chgData name="Diogo Silva" userId="6bae141d-3d7e-41a4-8582-9cd8b59605d6" providerId="ADAL" clId="{53ACB884-6309-4820-B4D0-61348C1C059E}" dt="2021-04-07T09:18:11.850" v="1245" actId="13822"/>
          <ac:cxnSpMkLst>
            <pc:docMk/>
            <pc:sldMk cId="33458974" sldId="265"/>
            <ac:cxnSpMk id="177" creationId="{4D9ED84A-1FC4-4D9E-88F1-6BA27D6ACFD4}"/>
          </ac:cxnSpMkLst>
        </pc:cxnChg>
        <pc:cxnChg chg="add mod">
          <ac:chgData name="Diogo Silva" userId="6bae141d-3d7e-41a4-8582-9cd8b59605d6" providerId="ADAL" clId="{53ACB884-6309-4820-B4D0-61348C1C059E}" dt="2021-04-07T09:18:17.096" v="1247" actId="13822"/>
          <ac:cxnSpMkLst>
            <pc:docMk/>
            <pc:sldMk cId="33458974" sldId="265"/>
            <ac:cxnSpMk id="179" creationId="{3F294E19-8D7E-4E19-8584-3B91DBED9D43}"/>
          </ac:cxnSpMkLst>
        </pc:cxnChg>
        <pc:cxnChg chg="add mod">
          <ac:chgData name="Diogo Silva" userId="6bae141d-3d7e-41a4-8582-9cd8b59605d6" providerId="ADAL" clId="{53ACB884-6309-4820-B4D0-61348C1C059E}" dt="2021-04-07T09:18:31.207" v="1249" actId="13822"/>
          <ac:cxnSpMkLst>
            <pc:docMk/>
            <pc:sldMk cId="33458974" sldId="265"/>
            <ac:cxnSpMk id="181" creationId="{CCD29ECD-C405-4B8C-AD02-1E1BA5DDA406}"/>
          </ac:cxnSpMkLst>
        </pc:cxnChg>
      </pc:sldChg>
      <pc:sldChg chg="addSp delSp modSp new mod">
        <pc:chgData name="Diogo Silva" userId="6bae141d-3d7e-41a4-8582-9cd8b59605d6" providerId="ADAL" clId="{53ACB884-6309-4820-B4D0-61348C1C059E}" dt="2021-04-13T11:26:09.687" v="1584" actId="20577"/>
        <pc:sldMkLst>
          <pc:docMk/>
          <pc:sldMk cId="967565177" sldId="266"/>
        </pc:sldMkLst>
        <pc:spChg chg="del">
          <ac:chgData name="Diogo Silva" userId="6bae141d-3d7e-41a4-8582-9cd8b59605d6" providerId="ADAL" clId="{53ACB884-6309-4820-B4D0-61348C1C059E}" dt="2021-04-13T11:00:28.679" v="1251" actId="478"/>
          <ac:spMkLst>
            <pc:docMk/>
            <pc:sldMk cId="967565177" sldId="266"/>
            <ac:spMk id="2" creationId="{3B43E26C-AB21-4FBC-A2C4-857235FC0CF1}"/>
          </ac:spMkLst>
        </pc:spChg>
        <pc:spChg chg="del">
          <ac:chgData name="Diogo Silva" userId="6bae141d-3d7e-41a4-8582-9cd8b59605d6" providerId="ADAL" clId="{53ACB884-6309-4820-B4D0-61348C1C059E}" dt="2021-04-13T11:00:29.301" v="1252" actId="478"/>
          <ac:spMkLst>
            <pc:docMk/>
            <pc:sldMk cId="967565177" sldId="266"/>
            <ac:spMk id="3" creationId="{504214D1-2F02-4A1C-8B27-631A73F677D3}"/>
          </ac:spMkLst>
        </pc:spChg>
        <pc:spChg chg="add mod">
          <ac:chgData name="Diogo Silva" userId="6bae141d-3d7e-41a4-8582-9cd8b59605d6" providerId="ADAL" clId="{53ACB884-6309-4820-B4D0-61348C1C059E}" dt="2021-04-13T11:00:54.337" v="1260" actId="1076"/>
          <ac:spMkLst>
            <pc:docMk/>
            <pc:sldMk cId="967565177" sldId="266"/>
            <ac:spMk id="4" creationId="{D3959186-F7E2-459D-9956-C8D7B071EE6E}"/>
          </ac:spMkLst>
        </pc:spChg>
        <pc:spChg chg="add mod">
          <ac:chgData name="Diogo Silva" userId="6bae141d-3d7e-41a4-8582-9cd8b59605d6" providerId="ADAL" clId="{53ACB884-6309-4820-B4D0-61348C1C059E}" dt="2021-04-13T11:07:00.492" v="1346" actId="14100"/>
          <ac:spMkLst>
            <pc:docMk/>
            <pc:sldMk cId="967565177" sldId="266"/>
            <ac:spMk id="5" creationId="{AEBBFD92-A111-40DC-BC1A-659E0ED3EE1D}"/>
          </ac:spMkLst>
        </pc:spChg>
        <pc:spChg chg="add del mod">
          <ac:chgData name="Diogo Silva" userId="6bae141d-3d7e-41a4-8582-9cd8b59605d6" providerId="ADAL" clId="{53ACB884-6309-4820-B4D0-61348C1C059E}" dt="2021-04-13T11:11:25.225" v="1447" actId="478"/>
          <ac:spMkLst>
            <pc:docMk/>
            <pc:sldMk cId="967565177" sldId="266"/>
            <ac:spMk id="6" creationId="{513F0C37-3626-4FC9-8775-2543E38DB01C}"/>
          </ac:spMkLst>
        </pc:spChg>
        <pc:spChg chg="add mod">
          <ac:chgData name="Diogo Silva" userId="6bae141d-3d7e-41a4-8582-9cd8b59605d6" providerId="ADAL" clId="{53ACB884-6309-4820-B4D0-61348C1C059E}" dt="2021-04-13T11:06:11.749" v="1324" actId="14100"/>
          <ac:spMkLst>
            <pc:docMk/>
            <pc:sldMk cId="967565177" sldId="266"/>
            <ac:spMk id="15" creationId="{CBAAB9A9-71A2-4777-AA8B-CE59923CC712}"/>
          </ac:spMkLst>
        </pc:spChg>
        <pc:spChg chg="add mod">
          <ac:chgData name="Diogo Silva" userId="6bae141d-3d7e-41a4-8582-9cd8b59605d6" providerId="ADAL" clId="{53ACB884-6309-4820-B4D0-61348C1C059E}" dt="2021-04-13T11:03:52.799" v="1283" actId="1076"/>
          <ac:spMkLst>
            <pc:docMk/>
            <pc:sldMk cId="967565177" sldId="266"/>
            <ac:spMk id="16" creationId="{F32C9A3C-76FD-46E8-ADB4-6874B5117D70}"/>
          </ac:spMkLst>
        </pc:spChg>
        <pc:spChg chg="add del mod">
          <ac:chgData name="Diogo Silva" userId="6bae141d-3d7e-41a4-8582-9cd8b59605d6" providerId="ADAL" clId="{53ACB884-6309-4820-B4D0-61348C1C059E}" dt="2021-04-13T11:11:24.195" v="1446" actId="478"/>
          <ac:spMkLst>
            <pc:docMk/>
            <pc:sldMk cId="967565177" sldId="266"/>
            <ac:spMk id="17" creationId="{8347E267-8F49-4481-A493-00E9C5971494}"/>
          </ac:spMkLst>
        </pc:spChg>
        <pc:spChg chg="add del mod">
          <ac:chgData name="Diogo Silva" userId="6bae141d-3d7e-41a4-8582-9cd8b59605d6" providerId="ADAL" clId="{53ACB884-6309-4820-B4D0-61348C1C059E}" dt="2021-04-13T11:05:53.850" v="1323" actId="478"/>
          <ac:spMkLst>
            <pc:docMk/>
            <pc:sldMk cId="967565177" sldId="266"/>
            <ac:spMk id="37" creationId="{0D047D92-DD93-4D3B-80A8-538F28AA9AC8}"/>
          </ac:spMkLst>
        </pc:spChg>
        <pc:spChg chg="add del mod">
          <ac:chgData name="Diogo Silva" userId="6bae141d-3d7e-41a4-8582-9cd8b59605d6" providerId="ADAL" clId="{53ACB884-6309-4820-B4D0-61348C1C059E}" dt="2021-04-13T11:06:43.848" v="1343" actId="478"/>
          <ac:spMkLst>
            <pc:docMk/>
            <pc:sldMk cId="967565177" sldId="266"/>
            <ac:spMk id="42" creationId="{8B37C5FC-4D95-4E47-9D13-B1EB0E22FC7D}"/>
          </ac:spMkLst>
        </pc:spChg>
        <pc:spChg chg="add mod">
          <ac:chgData name="Diogo Silva" userId="6bae141d-3d7e-41a4-8582-9cd8b59605d6" providerId="ADAL" clId="{53ACB884-6309-4820-B4D0-61348C1C059E}" dt="2021-04-13T11:08:19.646" v="1360" actId="1076"/>
          <ac:spMkLst>
            <pc:docMk/>
            <pc:sldMk cId="967565177" sldId="266"/>
            <ac:spMk id="46" creationId="{44C75DA2-5616-436A-8141-147DE74B0DD8}"/>
          </ac:spMkLst>
        </pc:spChg>
        <pc:spChg chg="add mod">
          <ac:chgData name="Diogo Silva" userId="6bae141d-3d7e-41a4-8582-9cd8b59605d6" providerId="ADAL" clId="{53ACB884-6309-4820-B4D0-61348C1C059E}" dt="2021-04-13T11:08:27.742" v="1363" actId="20577"/>
          <ac:spMkLst>
            <pc:docMk/>
            <pc:sldMk cId="967565177" sldId="266"/>
            <ac:spMk id="47" creationId="{2CFC86AA-8E04-4C35-9F8B-C34DF80C722A}"/>
          </ac:spMkLst>
        </pc:spChg>
        <pc:spChg chg="add mod">
          <ac:chgData name="Diogo Silva" userId="6bae141d-3d7e-41a4-8582-9cd8b59605d6" providerId="ADAL" clId="{53ACB884-6309-4820-B4D0-61348C1C059E}" dt="2021-04-13T11:08:40.384" v="1376" actId="20577"/>
          <ac:spMkLst>
            <pc:docMk/>
            <pc:sldMk cId="967565177" sldId="266"/>
            <ac:spMk id="48" creationId="{5C8BA5FD-19F6-433D-9DE9-8FEA7DC92D00}"/>
          </ac:spMkLst>
        </pc:spChg>
        <pc:spChg chg="add mod">
          <ac:chgData name="Diogo Silva" userId="6bae141d-3d7e-41a4-8582-9cd8b59605d6" providerId="ADAL" clId="{53ACB884-6309-4820-B4D0-61348C1C059E}" dt="2021-04-13T11:09:53.831" v="1395" actId="1076"/>
          <ac:spMkLst>
            <pc:docMk/>
            <pc:sldMk cId="967565177" sldId="266"/>
            <ac:spMk id="49" creationId="{B1973371-4B93-49C3-BDCD-A9162153DC3C}"/>
          </ac:spMkLst>
        </pc:spChg>
        <pc:spChg chg="add mod">
          <ac:chgData name="Diogo Silva" userId="6bae141d-3d7e-41a4-8582-9cd8b59605d6" providerId="ADAL" clId="{53ACB884-6309-4820-B4D0-61348C1C059E}" dt="2021-04-13T11:10:07.850" v="1417" actId="1076"/>
          <ac:spMkLst>
            <pc:docMk/>
            <pc:sldMk cId="967565177" sldId="266"/>
            <ac:spMk id="52" creationId="{7EC971F2-26D1-4F7A-A61C-97E071DA13DE}"/>
          </ac:spMkLst>
        </pc:spChg>
        <pc:spChg chg="add mod">
          <ac:chgData name="Diogo Silva" userId="6bae141d-3d7e-41a4-8582-9cd8b59605d6" providerId="ADAL" clId="{53ACB884-6309-4820-B4D0-61348C1C059E}" dt="2021-04-13T11:10:32.453" v="1436" actId="14100"/>
          <ac:spMkLst>
            <pc:docMk/>
            <pc:sldMk cId="967565177" sldId="266"/>
            <ac:spMk id="53" creationId="{D378C69F-2675-450A-B7E7-DC4D06CE09ED}"/>
          </ac:spMkLst>
        </pc:spChg>
        <pc:spChg chg="add mod">
          <ac:chgData name="Diogo Silva" userId="6bae141d-3d7e-41a4-8582-9cd8b59605d6" providerId="ADAL" clId="{53ACB884-6309-4820-B4D0-61348C1C059E}" dt="2021-04-13T11:11:01.240" v="1442" actId="1076"/>
          <ac:spMkLst>
            <pc:docMk/>
            <pc:sldMk cId="967565177" sldId="266"/>
            <ac:spMk id="54" creationId="{172B7CDC-A71E-4031-AADB-9456DECFC472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55" creationId="{75E2AFB0-A7CD-4596-804B-CA71C103E0EC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56" creationId="{5EBFA9E7-3275-447A-88D6-A08CA6C23E30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62" creationId="{8682DDB7-F57B-4EF7-A4C9-D758B1473FD7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63" creationId="{489AF01F-1BED-4AF8-B15B-475CBB850BDF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64" creationId="{43981622-52BB-4006-8D4A-E701C3D72241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65" creationId="{E3456F95-3535-46A9-AAAC-BAFF892ACD7F}"/>
          </ac:spMkLst>
        </pc:spChg>
        <pc:spChg chg="add del mod">
          <ac:chgData name="Diogo Silva" userId="6bae141d-3d7e-41a4-8582-9cd8b59605d6" providerId="ADAL" clId="{53ACB884-6309-4820-B4D0-61348C1C059E}" dt="2021-04-13T11:11:23.021" v="1445" actId="478"/>
          <ac:spMkLst>
            <pc:docMk/>
            <pc:sldMk cId="967565177" sldId="266"/>
            <ac:spMk id="67" creationId="{061A9B91-3EEC-4E7C-9A63-1A7C1BA86874}"/>
          </ac:spMkLst>
        </pc:spChg>
        <pc:spChg chg="add mod">
          <ac:chgData name="Diogo Silva" userId="6bae141d-3d7e-41a4-8582-9cd8b59605d6" providerId="ADAL" clId="{53ACB884-6309-4820-B4D0-61348C1C059E}" dt="2021-04-13T11:11:47.653" v="1455" actId="20577"/>
          <ac:spMkLst>
            <pc:docMk/>
            <pc:sldMk cId="967565177" sldId="266"/>
            <ac:spMk id="68" creationId="{1473780F-C0B5-499C-8703-80C9DD4A3B47}"/>
          </ac:spMkLst>
        </pc:spChg>
        <pc:spChg chg="add mod">
          <ac:chgData name="Diogo Silva" userId="6bae141d-3d7e-41a4-8582-9cd8b59605d6" providerId="ADAL" clId="{53ACB884-6309-4820-B4D0-61348C1C059E}" dt="2021-04-13T11:11:50.232" v="1457" actId="20577"/>
          <ac:spMkLst>
            <pc:docMk/>
            <pc:sldMk cId="967565177" sldId="266"/>
            <ac:spMk id="69" creationId="{F0224AFD-3292-4D67-AEAD-F12E0036858B}"/>
          </ac:spMkLst>
        </pc:spChg>
        <pc:spChg chg="add mod">
          <ac:chgData name="Diogo Silva" userId="6bae141d-3d7e-41a4-8582-9cd8b59605d6" providerId="ADAL" clId="{53ACB884-6309-4820-B4D0-61348C1C059E}" dt="2021-04-13T11:11:41.683" v="1453" actId="1076"/>
          <ac:spMkLst>
            <pc:docMk/>
            <pc:sldMk cId="967565177" sldId="266"/>
            <ac:spMk id="75" creationId="{23245F54-06E0-47AB-A332-A6D1AB26E3AD}"/>
          </ac:spMkLst>
        </pc:spChg>
        <pc:spChg chg="add mod">
          <ac:chgData name="Diogo Silva" userId="6bae141d-3d7e-41a4-8582-9cd8b59605d6" providerId="ADAL" clId="{53ACB884-6309-4820-B4D0-61348C1C059E}" dt="2021-04-13T11:11:41.683" v="1453" actId="1076"/>
          <ac:spMkLst>
            <pc:docMk/>
            <pc:sldMk cId="967565177" sldId="266"/>
            <ac:spMk id="76" creationId="{F2B3F69B-06AD-4715-BAE2-24D8BA1E63A6}"/>
          </ac:spMkLst>
        </pc:spChg>
        <pc:spChg chg="add mod">
          <ac:chgData name="Diogo Silva" userId="6bae141d-3d7e-41a4-8582-9cd8b59605d6" providerId="ADAL" clId="{53ACB884-6309-4820-B4D0-61348C1C059E}" dt="2021-04-13T11:11:41.683" v="1453" actId="1076"/>
          <ac:spMkLst>
            <pc:docMk/>
            <pc:sldMk cId="967565177" sldId="266"/>
            <ac:spMk id="77" creationId="{4D22A267-AD35-4ED4-A19F-ACB07532A881}"/>
          </ac:spMkLst>
        </pc:spChg>
        <pc:spChg chg="add mod">
          <ac:chgData name="Diogo Silva" userId="6bae141d-3d7e-41a4-8582-9cd8b59605d6" providerId="ADAL" clId="{53ACB884-6309-4820-B4D0-61348C1C059E}" dt="2021-04-13T11:11:41.683" v="1453" actId="1076"/>
          <ac:spMkLst>
            <pc:docMk/>
            <pc:sldMk cId="967565177" sldId="266"/>
            <ac:spMk id="78" creationId="{D9968774-3FCD-4A72-8AEB-7B717A9CBF52}"/>
          </ac:spMkLst>
        </pc:spChg>
        <pc:spChg chg="add mod">
          <ac:chgData name="Diogo Silva" userId="6bae141d-3d7e-41a4-8582-9cd8b59605d6" providerId="ADAL" clId="{53ACB884-6309-4820-B4D0-61348C1C059E}" dt="2021-04-13T11:11:41.683" v="1453" actId="1076"/>
          <ac:spMkLst>
            <pc:docMk/>
            <pc:sldMk cId="967565177" sldId="266"/>
            <ac:spMk id="80" creationId="{F72E27D5-2477-4051-9A62-B20A1F55D334}"/>
          </ac:spMkLst>
        </pc:spChg>
        <pc:spChg chg="add del mod">
          <ac:chgData name="Diogo Silva" userId="6bae141d-3d7e-41a4-8582-9cd8b59605d6" providerId="ADAL" clId="{53ACB884-6309-4820-B4D0-61348C1C059E}" dt="2021-04-13T11:13:27.193" v="1472" actId="478"/>
          <ac:spMkLst>
            <pc:docMk/>
            <pc:sldMk cId="967565177" sldId="266"/>
            <ac:spMk id="93" creationId="{6D101C6B-D24A-4A74-BD37-6FD17AE6C3C9}"/>
          </ac:spMkLst>
        </pc:spChg>
        <pc:spChg chg="add mod">
          <ac:chgData name="Diogo Silva" userId="6bae141d-3d7e-41a4-8582-9cd8b59605d6" providerId="ADAL" clId="{53ACB884-6309-4820-B4D0-61348C1C059E}" dt="2021-04-13T11:13:38.600" v="1496" actId="20577"/>
          <ac:spMkLst>
            <pc:docMk/>
            <pc:sldMk cId="967565177" sldId="266"/>
            <ac:spMk id="94" creationId="{E42B174E-6C6B-43FF-993E-DF974B82FFDF}"/>
          </ac:spMkLst>
        </pc:spChg>
        <pc:spChg chg="add mod">
          <ac:chgData name="Diogo Silva" userId="6bae141d-3d7e-41a4-8582-9cd8b59605d6" providerId="ADAL" clId="{53ACB884-6309-4820-B4D0-61348C1C059E}" dt="2021-04-13T11:14:02.414" v="1510" actId="20577"/>
          <ac:spMkLst>
            <pc:docMk/>
            <pc:sldMk cId="967565177" sldId="266"/>
            <ac:spMk id="97" creationId="{4354DB4D-B129-4CE1-8C9B-ECB188709E1E}"/>
          </ac:spMkLst>
        </pc:spChg>
        <pc:spChg chg="add mod">
          <ac:chgData name="Diogo Silva" userId="6bae141d-3d7e-41a4-8582-9cd8b59605d6" providerId="ADAL" clId="{53ACB884-6309-4820-B4D0-61348C1C059E}" dt="2021-04-13T11:16:48.155" v="1521" actId="1076"/>
          <ac:spMkLst>
            <pc:docMk/>
            <pc:sldMk cId="967565177" sldId="266"/>
            <ac:spMk id="102" creationId="{8F11BDE5-6C3D-4A1D-9B3C-AB56F5512ED6}"/>
          </ac:spMkLst>
        </pc:spChg>
        <pc:spChg chg="add mod">
          <ac:chgData name="Diogo Silva" userId="6bae141d-3d7e-41a4-8582-9cd8b59605d6" providerId="ADAL" clId="{53ACB884-6309-4820-B4D0-61348C1C059E}" dt="2021-04-13T11:16:39.852" v="1520" actId="1076"/>
          <ac:spMkLst>
            <pc:docMk/>
            <pc:sldMk cId="967565177" sldId="266"/>
            <ac:spMk id="103" creationId="{3B8D60D8-1485-44CC-ADAE-3F5BB1C5CBE8}"/>
          </ac:spMkLst>
        </pc:spChg>
        <pc:spChg chg="add mod">
          <ac:chgData name="Diogo Silva" userId="6bae141d-3d7e-41a4-8582-9cd8b59605d6" providerId="ADAL" clId="{53ACB884-6309-4820-B4D0-61348C1C059E}" dt="2021-04-13T11:17:09.706" v="1536" actId="20577"/>
          <ac:spMkLst>
            <pc:docMk/>
            <pc:sldMk cId="967565177" sldId="266"/>
            <ac:spMk id="104" creationId="{AC3D0936-FFD8-4F6D-AB27-EFBBEC8AF8FB}"/>
          </ac:spMkLst>
        </pc:spChg>
        <pc:spChg chg="add mod">
          <ac:chgData name="Diogo Silva" userId="6bae141d-3d7e-41a4-8582-9cd8b59605d6" providerId="ADAL" clId="{53ACB884-6309-4820-B4D0-61348C1C059E}" dt="2021-04-13T11:17:19.101" v="1539" actId="1076"/>
          <ac:spMkLst>
            <pc:docMk/>
            <pc:sldMk cId="967565177" sldId="266"/>
            <ac:spMk id="105" creationId="{64BD02B4-B935-4EEC-B100-36CBF7E8FAB1}"/>
          </ac:spMkLst>
        </pc:spChg>
        <pc:spChg chg="add mod">
          <ac:chgData name="Diogo Silva" userId="6bae141d-3d7e-41a4-8582-9cd8b59605d6" providerId="ADAL" clId="{53ACB884-6309-4820-B4D0-61348C1C059E}" dt="2021-04-13T11:26:07.977" v="1583" actId="20577"/>
          <ac:spMkLst>
            <pc:docMk/>
            <pc:sldMk cId="967565177" sldId="266"/>
            <ac:spMk id="106" creationId="{0569D18D-B8CD-422A-93B0-9684F9B8E8F4}"/>
          </ac:spMkLst>
        </pc:spChg>
        <pc:spChg chg="add mod">
          <ac:chgData name="Diogo Silva" userId="6bae141d-3d7e-41a4-8582-9cd8b59605d6" providerId="ADAL" clId="{53ACB884-6309-4820-B4D0-61348C1C059E}" dt="2021-04-13T11:26:09.687" v="1584" actId="20577"/>
          <ac:spMkLst>
            <pc:docMk/>
            <pc:sldMk cId="967565177" sldId="266"/>
            <ac:spMk id="107" creationId="{B17B6422-5558-4A68-A8CA-B430D6DB57F2}"/>
          </ac:spMkLst>
        </pc:spChg>
        <pc:spChg chg="add mod">
          <ac:chgData name="Diogo Silva" userId="6bae141d-3d7e-41a4-8582-9cd8b59605d6" providerId="ADAL" clId="{53ACB884-6309-4820-B4D0-61348C1C059E}" dt="2021-04-13T11:18:55.915" v="1582" actId="1076"/>
          <ac:spMkLst>
            <pc:docMk/>
            <pc:sldMk cId="967565177" sldId="266"/>
            <ac:spMk id="108" creationId="{24393E3D-D2BB-4779-B835-F5143DB4B3B5}"/>
          </ac:spMkLst>
        </pc:spChg>
        <pc:cxnChg chg="add mod">
          <ac:chgData name="Diogo Silva" userId="6bae141d-3d7e-41a4-8582-9cd8b59605d6" providerId="ADAL" clId="{53ACB884-6309-4820-B4D0-61348C1C059E}" dt="2021-04-13T11:07:00.492" v="1346" actId="14100"/>
          <ac:cxnSpMkLst>
            <pc:docMk/>
            <pc:sldMk cId="967565177" sldId="266"/>
            <ac:cxnSpMk id="8" creationId="{6AE93724-F6E5-47D6-890D-2D800F7FDB38}"/>
          </ac:cxnSpMkLst>
        </pc:cxnChg>
        <pc:cxnChg chg="add del mod">
          <ac:chgData name="Diogo Silva" userId="6bae141d-3d7e-41a4-8582-9cd8b59605d6" providerId="ADAL" clId="{53ACB884-6309-4820-B4D0-61348C1C059E}" dt="2021-04-13T11:11:29.149" v="1451" actId="478"/>
          <ac:cxnSpMkLst>
            <pc:docMk/>
            <pc:sldMk cId="967565177" sldId="266"/>
            <ac:cxnSpMk id="10" creationId="{C178AFF0-20B0-46F5-ADCD-025080798F7F}"/>
          </ac:cxnSpMkLst>
        </pc:cxnChg>
        <pc:cxnChg chg="add del mod">
          <ac:chgData name="Diogo Silva" userId="6bae141d-3d7e-41a4-8582-9cd8b59605d6" providerId="ADAL" clId="{53ACB884-6309-4820-B4D0-61348C1C059E}" dt="2021-04-13T11:11:26.190" v="1448" actId="478"/>
          <ac:cxnSpMkLst>
            <pc:docMk/>
            <pc:sldMk cId="967565177" sldId="266"/>
            <ac:cxnSpMk id="12" creationId="{90759490-D8B3-48E5-B76E-E0132466A5C3}"/>
          </ac:cxnSpMkLst>
        </pc:cxnChg>
        <pc:cxnChg chg="add mod">
          <ac:chgData name="Diogo Silva" userId="6bae141d-3d7e-41a4-8582-9cd8b59605d6" providerId="ADAL" clId="{53ACB884-6309-4820-B4D0-61348C1C059E}" dt="2021-04-13T11:07:00.492" v="1346" actId="14100"/>
          <ac:cxnSpMkLst>
            <pc:docMk/>
            <pc:sldMk cId="967565177" sldId="266"/>
            <ac:cxnSpMk id="14" creationId="{D79D947D-12AB-4B5E-8AE7-4C7ECF48003C}"/>
          </ac:cxnSpMkLst>
        </pc:cxnChg>
        <pc:cxnChg chg="add del mod">
          <ac:chgData name="Diogo Silva" userId="6bae141d-3d7e-41a4-8582-9cd8b59605d6" providerId="ADAL" clId="{53ACB884-6309-4820-B4D0-61348C1C059E}" dt="2021-04-13T11:04:10.528" v="1289" actId="478"/>
          <ac:cxnSpMkLst>
            <pc:docMk/>
            <pc:sldMk cId="967565177" sldId="266"/>
            <ac:cxnSpMk id="18" creationId="{C442C3D0-8C64-49ED-9648-71AF631E49F7}"/>
          </ac:cxnSpMkLst>
        </pc:cxnChg>
        <pc:cxnChg chg="add mod">
          <ac:chgData name="Diogo Silva" userId="6bae141d-3d7e-41a4-8582-9cd8b59605d6" providerId="ADAL" clId="{53ACB884-6309-4820-B4D0-61348C1C059E}" dt="2021-04-13T11:06:11.749" v="1324" actId="14100"/>
          <ac:cxnSpMkLst>
            <pc:docMk/>
            <pc:sldMk cId="967565177" sldId="266"/>
            <ac:cxnSpMk id="20" creationId="{42A1EF63-5C16-4D22-8D5C-64B8DA480A66}"/>
          </ac:cxnSpMkLst>
        </pc:cxnChg>
        <pc:cxnChg chg="add del mod">
          <ac:chgData name="Diogo Silva" userId="6bae141d-3d7e-41a4-8582-9cd8b59605d6" providerId="ADAL" clId="{53ACB884-6309-4820-B4D0-61348C1C059E}" dt="2021-04-13T11:11:27.999" v="1450" actId="478"/>
          <ac:cxnSpMkLst>
            <pc:docMk/>
            <pc:sldMk cId="967565177" sldId="266"/>
            <ac:cxnSpMk id="22" creationId="{09D55F25-8A18-4D44-8F27-2E55A90F98CB}"/>
          </ac:cxnSpMkLst>
        </pc:cxnChg>
        <pc:cxnChg chg="add del mod">
          <ac:chgData name="Diogo Silva" userId="6bae141d-3d7e-41a4-8582-9cd8b59605d6" providerId="ADAL" clId="{53ACB884-6309-4820-B4D0-61348C1C059E}" dt="2021-04-13T11:11:27.340" v="1449" actId="478"/>
          <ac:cxnSpMkLst>
            <pc:docMk/>
            <pc:sldMk cId="967565177" sldId="266"/>
            <ac:cxnSpMk id="24" creationId="{47603C54-EF61-4132-A275-5A386E93DAB7}"/>
          </ac:cxnSpMkLst>
        </pc:cxnChg>
        <pc:cxnChg chg="add mod">
          <ac:chgData name="Diogo Silva" userId="6bae141d-3d7e-41a4-8582-9cd8b59605d6" providerId="ADAL" clId="{53ACB884-6309-4820-B4D0-61348C1C059E}" dt="2021-04-13T11:06:11.749" v="1324" actId="14100"/>
          <ac:cxnSpMkLst>
            <pc:docMk/>
            <pc:sldMk cId="967565177" sldId="266"/>
            <ac:cxnSpMk id="26" creationId="{99E4DC30-BDB9-4D36-8AB9-1508C4B2F177}"/>
          </ac:cxnSpMkLst>
        </pc:cxnChg>
        <pc:cxnChg chg="add del">
          <ac:chgData name="Diogo Silva" userId="6bae141d-3d7e-41a4-8582-9cd8b59605d6" providerId="ADAL" clId="{53ACB884-6309-4820-B4D0-61348C1C059E}" dt="2021-04-13T11:04:45.927" v="1299" actId="478"/>
          <ac:cxnSpMkLst>
            <pc:docMk/>
            <pc:sldMk cId="967565177" sldId="266"/>
            <ac:cxnSpMk id="28" creationId="{FC2E5B80-EAF7-4957-88F1-095C3118AF3F}"/>
          </ac:cxnSpMkLst>
        </pc:cxnChg>
        <pc:cxnChg chg="add mod">
          <ac:chgData name="Diogo Silva" userId="6bae141d-3d7e-41a4-8582-9cd8b59605d6" providerId="ADAL" clId="{53ACB884-6309-4820-B4D0-61348C1C059E}" dt="2021-04-13T11:06:17.905" v="1326" actId="1076"/>
          <ac:cxnSpMkLst>
            <pc:docMk/>
            <pc:sldMk cId="967565177" sldId="266"/>
            <ac:cxnSpMk id="30" creationId="{2B789EA4-C0B6-44D5-A167-1E26EF8C71C2}"/>
          </ac:cxnSpMkLst>
        </pc:cxnChg>
        <pc:cxnChg chg="add mod">
          <ac:chgData name="Diogo Silva" userId="6bae141d-3d7e-41a4-8582-9cd8b59605d6" providerId="ADAL" clId="{53ACB884-6309-4820-B4D0-61348C1C059E}" dt="2021-04-13T11:06:32.820" v="1331" actId="1076"/>
          <ac:cxnSpMkLst>
            <pc:docMk/>
            <pc:sldMk cId="967565177" sldId="266"/>
            <ac:cxnSpMk id="32" creationId="{C6067E25-D133-4396-A09F-6D3E32E9FDDD}"/>
          </ac:cxnSpMkLst>
        </pc:cxnChg>
        <pc:cxnChg chg="add mod">
          <ac:chgData name="Diogo Silva" userId="6bae141d-3d7e-41a4-8582-9cd8b59605d6" providerId="ADAL" clId="{53ACB884-6309-4820-B4D0-61348C1C059E}" dt="2021-04-13T11:06:30.564" v="1330" actId="1076"/>
          <ac:cxnSpMkLst>
            <pc:docMk/>
            <pc:sldMk cId="967565177" sldId="266"/>
            <ac:cxnSpMk id="33" creationId="{FDFDC952-C001-4CFF-9B07-B0FF0B9EA870}"/>
          </ac:cxnSpMkLst>
        </pc:cxnChg>
        <pc:cxnChg chg="add mod">
          <ac:chgData name="Diogo Silva" userId="6bae141d-3d7e-41a4-8582-9cd8b59605d6" providerId="ADAL" clId="{53ACB884-6309-4820-B4D0-61348C1C059E}" dt="2021-04-13T11:09:37.430" v="1391" actId="1076"/>
          <ac:cxnSpMkLst>
            <pc:docMk/>
            <pc:sldMk cId="967565177" sldId="266"/>
            <ac:cxnSpMk id="35" creationId="{CA28349D-2B3B-4E1C-B039-03CFD7A7D80B}"/>
          </ac:cxnSpMkLst>
        </pc:cxnChg>
        <pc:cxnChg chg="add mod">
          <ac:chgData name="Diogo Silva" userId="6bae141d-3d7e-41a4-8582-9cd8b59605d6" providerId="ADAL" clId="{53ACB884-6309-4820-B4D0-61348C1C059E}" dt="2021-04-13T11:09:30.012" v="1388" actId="1076"/>
          <ac:cxnSpMkLst>
            <pc:docMk/>
            <pc:sldMk cId="967565177" sldId="266"/>
            <ac:cxnSpMk id="36" creationId="{A46C737B-ED9A-41C8-A2CE-00071194911D}"/>
          </ac:cxnSpMkLst>
        </pc:cxnChg>
        <pc:cxnChg chg="add del mod">
          <ac:chgData name="Diogo Silva" userId="6bae141d-3d7e-41a4-8582-9cd8b59605d6" providerId="ADAL" clId="{53ACB884-6309-4820-B4D0-61348C1C059E}" dt="2021-04-13T11:09:34.630" v="1390" actId="478"/>
          <ac:cxnSpMkLst>
            <pc:docMk/>
            <pc:sldMk cId="967565177" sldId="266"/>
            <ac:cxnSpMk id="50" creationId="{EA8A3067-1B0C-439F-B018-13DCD7BF4E46}"/>
          </ac:cxnSpMkLst>
        </pc:cxnChg>
        <pc:cxnChg chg="add mod">
          <ac:chgData name="Diogo Silva" userId="6bae141d-3d7e-41a4-8582-9cd8b59605d6" providerId="ADAL" clId="{53ACB884-6309-4820-B4D0-61348C1C059E}" dt="2021-04-13T11:09:48.973" v="1394" actId="1076"/>
          <ac:cxnSpMkLst>
            <pc:docMk/>
            <pc:sldMk cId="967565177" sldId="266"/>
            <ac:cxnSpMk id="51" creationId="{4049966C-6B4D-4B68-8F97-A9BB24EE2B94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57" creationId="{5ED9AC4F-4D97-4EBB-9B6C-5403F2C52866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58" creationId="{1F2FA079-C504-419E-9567-07CB4D0D4DF2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59" creationId="{262AABA6-6BAE-42F7-8CA6-617C0B78FCE1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60" creationId="{08B03F74-25DE-4C56-B26C-71D9A2710DA8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61" creationId="{90019628-BB6F-4065-8E0E-3023569E69A6}"/>
          </ac:cxnSpMkLst>
        </pc:cxnChg>
        <pc:cxnChg chg="add del mod">
          <ac:chgData name="Diogo Silva" userId="6bae141d-3d7e-41a4-8582-9cd8b59605d6" providerId="ADAL" clId="{53ACB884-6309-4820-B4D0-61348C1C059E}" dt="2021-04-13T11:11:23.021" v="1445" actId="478"/>
          <ac:cxnSpMkLst>
            <pc:docMk/>
            <pc:sldMk cId="967565177" sldId="266"/>
            <ac:cxnSpMk id="66" creationId="{E5AB8EDF-BC0E-49EF-BC5E-1DE7ACAA4AE3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0" creationId="{31504EA8-D6BE-44E1-8CF1-8EB8FE22EE94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1" creationId="{AE41A101-93B8-434B-AC77-20B8FD310BC4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2" creationId="{1BDE106B-7906-410A-AFBC-35D35110A2F4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3" creationId="{808FDB07-2ECB-40BC-AE86-B8399D90746D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4" creationId="{19F86A74-DF67-4003-A0F5-5729E5D4D2A5}"/>
          </ac:cxnSpMkLst>
        </pc:cxnChg>
        <pc:cxnChg chg="add mod">
          <ac:chgData name="Diogo Silva" userId="6bae141d-3d7e-41a4-8582-9cd8b59605d6" providerId="ADAL" clId="{53ACB884-6309-4820-B4D0-61348C1C059E}" dt="2021-04-13T11:11:41.683" v="1453" actId="1076"/>
          <ac:cxnSpMkLst>
            <pc:docMk/>
            <pc:sldMk cId="967565177" sldId="266"/>
            <ac:cxnSpMk id="79" creationId="{CEF6CFD5-7435-4E9C-A877-C79A87267CC8}"/>
          </ac:cxnSpMkLst>
        </pc:cxnChg>
        <pc:cxnChg chg="add mod">
          <ac:chgData name="Diogo Silva" userId="6bae141d-3d7e-41a4-8582-9cd8b59605d6" providerId="ADAL" clId="{53ACB884-6309-4820-B4D0-61348C1C059E}" dt="2021-04-13T11:11:59.088" v="1459" actId="13822"/>
          <ac:cxnSpMkLst>
            <pc:docMk/>
            <pc:sldMk cId="967565177" sldId="266"/>
            <ac:cxnSpMk id="82" creationId="{6CB39ED4-26A6-4405-B93C-C1413F121180}"/>
          </ac:cxnSpMkLst>
        </pc:cxnChg>
        <pc:cxnChg chg="add mod">
          <ac:chgData name="Diogo Silva" userId="6bae141d-3d7e-41a4-8582-9cd8b59605d6" providerId="ADAL" clId="{53ACB884-6309-4820-B4D0-61348C1C059E}" dt="2021-04-13T11:12:04.088" v="1461" actId="13822"/>
          <ac:cxnSpMkLst>
            <pc:docMk/>
            <pc:sldMk cId="967565177" sldId="266"/>
            <ac:cxnSpMk id="84" creationId="{92340338-2223-4A3A-8B31-F5CAE1F5FB48}"/>
          </ac:cxnSpMkLst>
        </pc:cxnChg>
        <pc:cxnChg chg="add mod">
          <ac:chgData name="Diogo Silva" userId="6bae141d-3d7e-41a4-8582-9cd8b59605d6" providerId="ADAL" clId="{53ACB884-6309-4820-B4D0-61348C1C059E}" dt="2021-04-13T11:12:12.821" v="1463" actId="13822"/>
          <ac:cxnSpMkLst>
            <pc:docMk/>
            <pc:sldMk cId="967565177" sldId="266"/>
            <ac:cxnSpMk id="86" creationId="{F6DEB639-D2F8-4A0E-B57B-D95E887130B4}"/>
          </ac:cxnSpMkLst>
        </pc:cxnChg>
        <pc:cxnChg chg="add mod">
          <ac:chgData name="Diogo Silva" userId="6bae141d-3d7e-41a4-8582-9cd8b59605d6" providerId="ADAL" clId="{53ACB884-6309-4820-B4D0-61348C1C059E}" dt="2021-04-13T11:12:18.043" v="1465" actId="13822"/>
          <ac:cxnSpMkLst>
            <pc:docMk/>
            <pc:sldMk cId="967565177" sldId="266"/>
            <ac:cxnSpMk id="88" creationId="{E8B29F60-D2F0-4182-A8E7-31201088A8A3}"/>
          </ac:cxnSpMkLst>
        </pc:cxnChg>
        <pc:cxnChg chg="add mod">
          <ac:chgData name="Diogo Silva" userId="6bae141d-3d7e-41a4-8582-9cd8b59605d6" providerId="ADAL" clId="{53ACB884-6309-4820-B4D0-61348C1C059E}" dt="2021-04-13T11:13:14.110" v="1467" actId="13822"/>
          <ac:cxnSpMkLst>
            <pc:docMk/>
            <pc:sldMk cId="967565177" sldId="266"/>
            <ac:cxnSpMk id="90" creationId="{E8F83FC9-C76D-4ECD-8F9E-5D6ED90BA023}"/>
          </ac:cxnSpMkLst>
        </pc:cxnChg>
        <pc:cxnChg chg="add mod">
          <ac:chgData name="Diogo Silva" userId="6bae141d-3d7e-41a4-8582-9cd8b59605d6" providerId="ADAL" clId="{53ACB884-6309-4820-B4D0-61348C1C059E}" dt="2021-04-13T11:13:20.515" v="1469" actId="13822"/>
          <ac:cxnSpMkLst>
            <pc:docMk/>
            <pc:sldMk cId="967565177" sldId="266"/>
            <ac:cxnSpMk id="92" creationId="{6FBCAABD-1D45-4777-9B38-01ADF18512D7}"/>
          </ac:cxnSpMkLst>
        </pc:cxnChg>
        <pc:cxnChg chg="add mod">
          <ac:chgData name="Diogo Silva" userId="6bae141d-3d7e-41a4-8582-9cd8b59605d6" providerId="ADAL" clId="{53ACB884-6309-4820-B4D0-61348C1C059E}" dt="2021-04-13T11:13:48.725" v="1499" actId="13822"/>
          <ac:cxnSpMkLst>
            <pc:docMk/>
            <pc:sldMk cId="967565177" sldId="266"/>
            <ac:cxnSpMk id="96" creationId="{9B42397E-59A4-4EB1-8FF4-75EF4D759402}"/>
          </ac:cxnSpMkLst>
        </pc:cxnChg>
        <pc:cxnChg chg="add mod">
          <ac:chgData name="Diogo Silva" userId="6bae141d-3d7e-41a4-8582-9cd8b59605d6" providerId="ADAL" clId="{53ACB884-6309-4820-B4D0-61348C1C059E}" dt="2021-04-13T11:16:08.244" v="1512" actId="1076"/>
          <ac:cxnSpMkLst>
            <pc:docMk/>
            <pc:sldMk cId="967565177" sldId="266"/>
            <ac:cxnSpMk id="98" creationId="{9675D84D-B8D2-413D-9684-B29A437F5747}"/>
          </ac:cxnSpMkLst>
        </pc:cxnChg>
        <pc:cxnChg chg="add mod">
          <ac:chgData name="Diogo Silva" userId="6bae141d-3d7e-41a4-8582-9cd8b59605d6" providerId="ADAL" clId="{53ACB884-6309-4820-B4D0-61348C1C059E}" dt="2021-04-13T11:16:16.477" v="1514" actId="1076"/>
          <ac:cxnSpMkLst>
            <pc:docMk/>
            <pc:sldMk cId="967565177" sldId="266"/>
            <ac:cxnSpMk id="99" creationId="{24D7CE3A-1BB1-4118-B2AC-3A6CCA352763}"/>
          </ac:cxnSpMkLst>
        </pc:cxnChg>
        <pc:cxnChg chg="add mod">
          <ac:chgData name="Diogo Silva" userId="6bae141d-3d7e-41a4-8582-9cd8b59605d6" providerId="ADAL" clId="{53ACB884-6309-4820-B4D0-61348C1C059E}" dt="2021-04-13T11:16:21.836" v="1516" actId="13822"/>
          <ac:cxnSpMkLst>
            <pc:docMk/>
            <pc:sldMk cId="967565177" sldId="266"/>
            <ac:cxnSpMk id="101" creationId="{91BDED4E-D57A-47A5-BEBB-C95AB5121C55}"/>
          </ac:cxnSpMkLst>
        </pc:cxnChg>
      </pc:sldChg>
      <pc:sldChg chg="new del">
        <pc:chgData name="Diogo Silva" userId="6bae141d-3d7e-41a4-8582-9cd8b59605d6" providerId="ADAL" clId="{53ACB884-6309-4820-B4D0-61348C1C059E}" dt="2021-04-21T15:44:17.783" v="1587" actId="47"/>
        <pc:sldMkLst>
          <pc:docMk/>
          <pc:sldMk cId="2697519832" sldId="267"/>
        </pc:sldMkLst>
      </pc:sldChg>
      <pc:sldChg chg="addSp delSp modSp add mod">
        <pc:chgData name="Diogo Silva" userId="6bae141d-3d7e-41a4-8582-9cd8b59605d6" providerId="ADAL" clId="{53ACB884-6309-4820-B4D0-61348C1C059E}" dt="2021-04-25T17:39:46.569" v="2294" actId="1076"/>
        <pc:sldMkLst>
          <pc:docMk/>
          <pc:sldMk cId="2004444318" sldId="268"/>
        </pc:sldMkLst>
        <pc:spChg chg="mod">
          <ac:chgData name="Diogo Silva" userId="6bae141d-3d7e-41a4-8582-9cd8b59605d6" providerId="ADAL" clId="{53ACB884-6309-4820-B4D0-61348C1C059E}" dt="2021-04-21T15:54:47.323" v="1618" actId="20577"/>
          <ac:spMkLst>
            <pc:docMk/>
            <pc:sldMk cId="2004444318" sldId="268"/>
            <ac:spMk id="23" creationId="{7BD5E846-6F10-41A8-B6E1-95C5DEE2028D}"/>
          </ac:spMkLst>
        </pc:spChg>
        <pc:spChg chg="mod">
          <ac:chgData name="Diogo Silva" userId="6bae141d-3d7e-41a4-8582-9cd8b59605d6" providerId="ADAL" clId="{53ACB884-6309-4820-B4D0-61348C1C059E}" dt="2021-04-21T16:46:40.287" v="1900" actId="1076"/>
          <ac:spMkLst>
            <pc:docMk/>
            <pc:sldMk cId="2004444318" sldId="268"/>
            <ac:spMk id="28" creationId="{FE0EFB66-0FF0-418F-A18C-914C0ED099F0}"/>
          </ac:spMkLst>
        </pc:spChg>
        <pc:spChg chg="del mod">
          <ac:chgData name="Diogo Silva" userId="6bae141d-3d7e-41a4-8582-9cd8b59605d6" providerId="ADAL" clId="{53ACB884-6309-4820-B4D0-61348C1C059E}" dt="2021-04-21T15:59:06.396" v="1629" actId="478"/>
          <ac:spMkLst>
            <pc:docMk/>
            <pc:sldMk cId="2004444318" sldId="268"/>
            <ac:spMk id="48" creationId="{7D285DBA-6BD7-4193-940A-48E2D6D23A01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55" creationId="{65803585-C8B2-42ED-9FFD-21624477706D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64" creationId="{401A814E-F0F5-4540-AEE2-50E0E49DC3B7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75" creationId="{B3A92A10-9F0D-4273-87E5-650CB873937C}"/>
          </ac:spMkLst>
        </pc:spChg>
        <pc:spChg chg="add mod">
          <ac:chgData name="Diogo Silva" userId="6bae141d-3d7e-41a4-8582-9cd8b59605d6" providerId="ADAL" clId="{53ACB884-6309-4820-B4D0-61348C1C059E}" dt="2021-04-21T19:00:15.991" v="2289" actId="1076"/>
          <ac:spMkLst>
            <pc:docMk/>
            <pc:sldMk cId="2004444318" sldId="268"/>
            <ac:spMk id="79" creationId="{72C5ACCC-063E-47B0-8F2A-3EB773711577}"/>
          </ac:spMkLst>
        </pc:spChg>
        <pc:spChg chg="add mod">
          <ac:chgData name="Diogo Silva" userId="6bae141d-3d7e-41a4-8582-9cd8b59605d6" providerId="ADAL" clId="{53ACB884-6309-4820-B4D0-61348C1C059E}" dt="2021-04-21T19:00:12.029" v="2288" actId="1076"/>
          <ac:spMkLst>
            <pc:docMk/>
            <pc:sldMk cId="2004444318" sldId="268"/>
            <ac:spMk id="81" creationId="{08231B38-0356-4D23-9C8B-D74E0303C395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81" creationId="{3B8260DF-2638-4433-A524-78B31D3AD671}"/>
          </ac:spMkLst>
        </pc:spChg>
        <pc:spChg chg="add mod">
          <ac:chgData name="Diogo Silva" userId="6bae141d-3d7e-41a4-8582-9cd8b59605d6" providerId="ADAL" clId="{53ACB884-6309-4820-B4D0-61348C1C059E}" dt="2021-04-21T16:27:11.158" v="1825" actId="1076"/>
          <ac:spMkLst>
            <pc:docMk/>
            <pc:sldMk cId="2004444318" sldId="268"/>
            <ac:spMk id="85" creationId="{C69E84D2-79FE-448C-8715-6F3CFA1E2981}"/>
          </ac:spMkLst>
        </pc:spChg>
        <pc:spChg chg="add mod">
          <ac:chgData name="Diogo Silva" userId="6bae141d-3d7e-41a4-8582-9cd8b59605d6" providerId="ADAL" clId="{53ACB884-6309-4820-B4D0-61348C1C059E}" dt="2021-04-21T16:36:18.394" v="1859" actId="1076"/>
          <ac:spMkLst>
            <pc:docMk/>
            <pc:sldMk cId="2004444318" sldId="268"/>
            <ac:spMk id="86" creationId="{AAE2714F-4732-4D3B-9534-9F8690667C2B}"/>
          </ac:spMkLst>
        </pc:spChg>
        <pc:spChg chg="add mod">
          <ac:chgData name="Diogo Silva" userId="6bae141d-3d7e-41a4-8582-9cd8b59605d6" providerId="ADAL" clId="{53ACB884-6309-4820-B4D0-61348C1C059E}" dt="2021-04-21T16:36:18.394" v="1859" actId="1076"/>
          <ac:spMkLst>
            <pc:docMk/>
            <pc:sldMk cId="2004444318" sldId="268"/>
            <ac:spMk id="87" creationId="{AA1CE2FA-8B1C-4BA8-A046-9F0FDFDA2F13}"/>
          </ac:spMkLst>
        </pc:spChg>
        <pc:spChg chg="add mod">
          <ac:chgData name="Diogo Silva" userId="6bae141d-3d7e-41a4-8582-9cd8b59605d6" providerId="ADAL" clId="{53ACB884-6309-4820-B4D0-61348C1C059E}" dt="2021-04-21T16:10:10.108" v="1713" actId="20577"/>
          <ac:spMkLst>
            <pc:docMk/>
            <pc:sldMk cId="2004444318" sldId="268"/>
            <ac:spMk id="91" creationId="{59E97443-0B85-4B8D-9692-ACAA97A915B5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94" creationId="{4656695E-CBB6-4E21-B860-1540DBF8B2EA}"/>
          </ac:spMkLst>
        </pc:spChg>
        <pc:spChg chg="add mod">
          <ac:chgData name="Diogo Silva" userId="6bae141d-3d7e-41a4-8582-9cd8b59605d6" providerId="ADAL" clId="{53ACB884-6309-4820-B4D0-61348C1C059E}" dt="2021-04-21T16:45:32.016" v="1898" actId="1076"/>
          <ac:spMkLst>
            <pc:docMk/>
            <pc:sldMk cId="2004444318" sldId="268"/>
            <ac:spMk id="98" creationId="{746748FC-E66F-40EB-B9FD-F9B9CFA69317}"/>
          </ac:spMkLst>
        </pc:spChg>
        <pc:spChg chg="del mod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00" creationId="{D59EFA4B-C968-438E-8D8F-9B8340D46A11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01" creationId="{3A84ED51-03B3-4AE1-A1D3-CE2AD8F1FA15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06" creationId="{9CB80E03-076A-4A18-BA18-B50355DF93F5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07" creationId="{98B0612B-9EEA-4AC3-B92F-A2D59E56C305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08" creationId="{391B9FFA-03D3-4025-A70B-CFE66B0B8434}"/>
          </ac:spMkLst>
        </pc:spChg>
        <pc:spChg chg="add mod">
          <ac:chgData name="Diogo Silva" userId="6bae141d-3d7e-41a4-8582-9cd8b59605d6" providerId="ADAL" clId="{53ACB884-6309-4820-B4D0-61348C1C059E}" dt="2021-04-21T16:38:37.324" v="1871" actId="1076"/>
          <ac:spMkLst>
            <pc:docMk/>
            <pc:sldMk cId="2004444318" sldId="268"/>
            <ac:spMk id="110" creationId="{5C4055EC-FC41-4709-A9F1-1EF275E80E6E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21" creationId="{A88F7CAB-CB4E-4098-A3FF-26EC078157C6}"/>
          </ac:spMkLst>
        </pc:spChg>
        <pc:spChg chg="add mod">
          <ac:chgData name="Diogo Silva" userId="6bae141d-3d7e-41a4-8582-9cd8b59605d6" providerId="ADAL" clId="{53ACB884-6309-4820-B4D0-61348C1C059E}" dt="2021-04-21T16:34:49.108" v="1848" actId="1076"/>
          <ac:spMkLst>
            <pc:docMk/>
            <pc:sldMk cId="2004444318" sldId="268"/>
            <ac:spMk id="122" creationId="{3C0526C8-1D1D-4358-A02B-FC5D212962AF}"/>
          </ac:spMkLst>
        </pc:spChg>
        <pc:spChg chg="add mod">
          <ac:chgData name="Diogo Silva" userId="6bae141d-3d7e-41a4-8582-9cd8b59605d6" providerId="ADAL" clId="{53ACB884-6309-4820-B4D0-61348C1C059E}" dt="2021-04-21T16:46:55.101" v="1901" actId="1076"/>
          <ac:spMkLst>
            <pc:docMk/>
            <pc:sldMk cId="2004444318" sldId="268"/>
            <ac:spMk id="124" creationId="{A8ECEF97-9BC1-4118-BC3C-CF9DB012F836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26" creationId="{77B382EB-A556-4B5C-A9F9-B5BD600557D3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27" creationId="{B0854A90-2102-460F-90B8-FD71DD057541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35" creationId="{C8DE4905-F1E3-4B87-9F3B-31DEC9B069E5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36" creationId="{2C2E80D2-DE9A-4310-9F2A-8CC540DD9BDA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37" creationId="{BC60250F-4DEA-4598-B115-4DB40A6EB634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41" creationId="{132314A6-F616-4135-B5C9-DC6A95606860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43" creationId="{7D2540E1-1E53-4293-AC2F-00F2793D2B5B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44" creationId="{F688CBC5-A44C-4DAB-AD78-3E5BE80AAB27}"/>
          </ac:spMkLst>
        </pc:spChg>
        <pc:spChg chg="add mod">
          <ac:chgData name="Diogo Silva" userId="6bae141d-3d7e-41a4-8582-9cd8b59605d6" providerId="ADAL" clId="{53ACB884-6309-4820-B4D0-61348C1C059E}" dt="2021-04-21T16:37:01.650" v="1870" actId="1076"/>
          <ac:spMkLst>
            <pc:docMk/>
            <pc:sldMk cId="2004444318" sldId="268"/>
            <ac:spMk id="145" creationId="{B5A7AB32-2521-4686-979F-D9BDD1D40B69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51" creationId="{6827074A-FB84-48ED-A38A-BF2F42C72C4E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52" creationId="{39A9E782-DA60-4895-8E8B-29EB97B84EE5}"/>
          </ac:spMkLst>
        </pc:spChg>
        <pc:spChg chg="del">
          <ac:chgData name="Diogo Silva" userId="6bae141d-3d7e-41a4-8582-9cd8b59605d6" providerId="ADAL" clId="{53ACB884-6309-4820-B4D0-61348C1C059E}" dt="2021-04-21T15:59:00.841" v="1627" actId="478"/>
          <ac:spMkLst>
            <pc:docMk/>
            <pc:sldMk cId="2004444318" sldId="268"/>
            <ac:spMk id="153" creationId="{A0D28F1A-8263-4684-9400-8F8F5ABD82E9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55" creationId="{4DF3D8B4-F9A4-422C-9AD5-6A00CCC39185}"/>
          </ac:spMkLst>
        </pc:spChg>
        <pc:spChg chg="add mod">
          <ac:chgData name="Diogo Silva" userId="6bae141d-3d7e-41a4-8582-9cd8b59605d6" providerId="ADAL" clId="{53ACB884-6309-4820-B4D0-61348C1C059E}" dt="2021-04-21T16:35:46.562" v="1857" actId="1076"/>
          <ac:spMkLst>
            <pc:docMk/>
            <pc:sldMk cId="2004444318" sldId="268"/>
            <ac:spMk id="157" creationId="{614E7287-3A5C-416B-BB22-2ACD7716AC81}"/>
          </ac:spMkLst>
        </pc:spChg>
        <pc:spChg chg="add mod">
          <ac:chgData name="Diogo Silva" userId="6bae141d-3d7e-41a4-8582-9cd8b59605d6" providerId="ADAL" clId="{53ACB884-6309-4820-B4D0-61348C1C059E}" dt="2021-04-21T16:40:42.079" v="1875" actId="1076"/>
          <ac:spMkLst>
            <pc:docMk/>
            <pc:sldMk cId="2004444318" sldId="268"/>
            <ac:spMk id="160" creationId="{E862B5BA-C323-4384-8769-47DBE6E05A74}"/>
          </ac:spMkLst>
        </pc:spChg>
        <pc:spChg chg="add mod">
          <ac:chgData name="Diogo Silva" userId="6bae141d-3d7e-41a4-8582-9cd8b59605d6" providerId="ADAL" clId="{53ACB884-6309-4820-B4D0-61348C1C059E}" dt="2021-04-21T16:46:14.826" v="1899" actId="1076"/>
          <ac:spMkLst>
            <pc:docMk/>
            <pc:sldMk cId="2004444318" sldId="268"/>
            <ac:spMk id="161" creationId="{9B9B5F2E-DFC3-4BC3-AAC7-CFD2F265125D}"/>
          </ac:spMkLst>
        </pc:spChg>
        <pc:spChg chg="add mod">
          <ac:chgData name="Diogo Silva" userId="6bae141d-3d7e-41a4-8582-9cd8b59605d6" providerId="ADAL" clId="{53ACB884-6309-4820-B4D0-61348C1C059E}" dt="2021-04-21T16:46:14.826" v="1899" actId="1076"/>
          <ac:spMkLst>
            <pc:docMk/>
            <pc:sldMk cId="2004444318" sldId="268"/>
            <ac:spMk id="164" creationId="{E4240A77-8106-43BC-A6F7-C0D0D08464F4}"/>
          </ac:spMkLst>
        </pc:spChg>
        <pc:cxnChg chg="mod">
          <ac:chgData name="Diogo Silva" userId="6bae141d-3d7e-41a4-8582-9cd8b59605d6" providerId="ADAL" clId="{53ACB884-6309-4820-B4D0-61348C1C059E}" dt="2021-04-21T16:44:10.212" v="1896" actId="14100"/>
          <ac:cxnSpMkLst>
            <pc:docMk/>
            <pc:sldMk cId="2004444318" sldId="268"/>
            <ac:cxnSpMk id="25" creationId="{20DDE7D4-6554-4FCB-BCB5-F657EBD30FA8}"/>
          </ac:cxnSpMkLst>
        </pc:cxnChg>
        <pc:cxnChg chg="mod">
          <ac:chgData name="Diogo Silva" userId="6bae141d-3d7e-41a4-8582-9cd8b59605d6" providerId="ADAL" clId="{53ACB884-6309-4820-B4D0-61348C1C059E}" dt="2021-04-21T16:36:18.394" v="1859" actId="1076"/>
          <ac:cxnSpMkLst>
            <pc:docMk/>
            <pc:sldMk cId="2004444318" sldId="268"/>
            <ac:cxnSpMk id="27" creationId="{AA059834-7020-441D-840F-013156A891E8}"/>
          </ac:cxnSpMkLst>
        </pc:cxnChg>
        <pc:cxnChg chg="mod">
          <ac:chgData name="Diogo Silva" userId="6bae141d-3d7e-41a4-8582-9cd8b59605d6" providerId="ADAL" clId="{53ACB884-6309-4820-B4D0-61348C1C059E}" dt="2021-04-21T16:36:40.954" v="1866" actId="1076"/>
          <ac:cxnSpMkLst>
            <pc:docMk/>
            <pc:sldMk cId="2004444318" sldId="268"/>
            <ac:cxnSpMk id="32" creationId="{3B219194-AF74-4F40-9A89-F16B19FCFF74}"/>
          </ac:cxnSpMkLst>
        </pc:cxnChg>
        <pc:cxnChg chg="mod">
          <ac:chgData name="Diogo Silva" userId="6bae141d-3d7e-41a4-8582-9cd8b59605d6" providerId="ADAL" clId="{53ACB884-6309-4820-B4D0-61348C1C059E}" dt="2021-04-21T18:33:13.692" v="2251" actId="14100"/>
          <ac:cxnSpMkLst>
            <pc:docMk/>
            <pc:sldMk cId="2004444318" sldId="268"/>
            <ac:cxnSpMk id="34" creationId="{95468033-E2BA-4A2D-ABC4-8C0108CF1B67}"/>
          </ac:cxnSpMkLst>
        </pc:cxnChg>
        <pc:cxnChg chg="mod">
          <ac:chgData name="Diogo Silva" userId="6bae141d-3d7e-41a4-8582-9cd8b59605d6" providerId="ADAL" clId="{53ACB884-6309-4820-B4D0-61348C1C059E}" dt="2021-04-21T18:33:10.634" v="2250" actId="14100"/>
          <ac:cxnSpMkLst>
            <pc:docMk/>
            <pc:sldMk cId="2004444318" sldId="268"/>
            <ac:cxnSpMk id="37" creationId="{78EE48F8-658D-467C-B8CD-5E9CCB7D9202}"/>
          </ac:cxnSpMkLst>
        </pc:cxnChg>
        <pc:cxnChg chg="mod">
          <ac:chgData name="Diogo Silva" userId="6bae141d-3d7e-41a4-8582-9cd8b59605d6" providerId="ADAL" clId="{53ACB884-6309-4820-B4D0-61348C1C059E}" dt="2021-04-21T18:33:22.719" v="2252" actId="14100"/>
          <ac:cxnSpMkLst>
            <pc:docMk/>
            <pc:sldMk cId="2004444318" sldId="268"/>
            <ac:cxnSpMk id="38" creationId="{57504E21-07D1-4031-9FF3-BDB97FA761A3}"/>
          </ac:cxnSpMkLst>
        </pc:cxnChg>
        <pc:cxnChg chg="mod">
          <ac:chgData name="Diogo Silva" userId="6bae141d-3d7e-41a4-8582-9cd8b59605d6" providerId="ADAL" clId="{53ACB884-6309-4820-B4D0-61348C1C059E}" dt="2021-04-21T18:33:28.563" v="2253" actId="14100"/>
          <ac:cxnSpMkLst>
            <pc:docMk/>
            <pc:sldMk cId="2004444318" sldId="268"/>
            <ac:cxnSpMk id="39" creationId="{20C0CC05-B60C-4941-8A64-DF981703E196}"/>
          </ac:cxnSpMkLst>
        </pc:cxnChg>
        <pc:cxnChg chg="mod">
          <ac:chgData name="Diogo Silva" userId="6bae141d-3d7e-41a4-8582-9cd8b59605d6" providerId="ADAL" clId="{53ACB884-6309-4820-B4D0-61348C1C059E}" dt="2021-04-21T18:33:06.548" v="2249" actId="14100"/>
          <ac:cxnSpMkLst>
            <pc:docMk/>
            <pc:sldMk cId="2004444318" sldId="268"/>
            <ac:cxnSpMk id="40" creationId="{EEBFF850-4C3C-40A3-B3BD-5F3A9B987B0A}"/>
          </ac:cxnSpMkLst>
        </pc:cxnChg>
        <pc:cxnChg chg="mod">
          <ac:chgData name="Diogo Silva" userId="6bae141d-3d7e-41a4-8582-9cd8b59605d6" providerId="ADAL" clId="{53ACB884-6309-4820-B4D0-61348C1C059E}" dt="2021-04-21T18:33:02.529" v="2248" actId="14100"/>
          <ac:cxnSpMkLst>
            <pc:docMk/>
            <pc:sldMk cId="2004444318" sldId="268"/>
            <ac:cxnSpMk id="41" creationId="{5DC16B4B-EB09-47C4-85DE-B3092E912964}"/>
          </ac:cxnSpMkLst>
        </pc:cxnChg>
        <pc:cxnChg chg="mod">
          <ac:chgData name="Diogo Silva" userId="6bae141d-3d7e-41a4-8582-9cd8b59605d6" providerId="ADAL" clId="{53ACB884-6309-4820-B4D0-61348C1C059E}" dt="2021-04-21T16:36:18.394" v="1859" actId="1076"/>
          <ac:cxnSpMkLst>
            <pc:docMk/>
            <pc:sldMk cId="2004444318" sldId="268"/>
            <ac:cxnSpMk id="43" creationId="{25A5427B-2D29-4539-B69E-E3DB94832DC2}"/>
          </ac:cxnSpMkLst>
        </pc:cxnChg>
        <pc:cxnChg chg="del">
          <ac:chgData name="Diogo Silva" userId="6bae141d-3d7e-41a4-8582-9cd8b59605d6" providerId="ADAL" clId="{53ACB884-6309-4820-B4D0-61348C1C059E}" dt="2021-04-21T15:59:07.252" v="1630" actId="478"/>
          <ac:cxnSpMkLst>
            <pc:docMk/>
            <pc:sldMk cId="2004444318" sldId="268"/>
            <ac:cxnSpMk id="45" creationId="{5A283337-38E7-4F92-896D-1D209D4D88E9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47" creationId="{20E041D2-79B7-49C5-B631-A7FA07FAA1DC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52" creationId="{98015CF2-B596-4AF9-9AF6-99B44D86A968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54" creationId="{D98B331B-B261-4DC8-AEB9-155BDE207F0A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57" creationId="{67700ABE-E6BB-46EE-84CD-8F2A4048084E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60" creationId="{9D7BC197-8879-4C74-95F2-5833ED9C7BB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63" creationId="{085A70F6-4F4F-4F70-9213-6A5B64F8EECB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70" creationId="{CBB75EF6-4C34-4532-BA7D-3AA893EECFAF}"/>
          </ac:cxnSpMkLst>
        </pc:cxnChg>
        <pc:cxnChg chg="add mod">
          <ac:chgData name="Diogo Silva" userId="6bae141d-3d7e-41a4-8582-9cd8b59605d6" providerId="ADAL" clId="{53ACB884-6309-4820-B4D0-61348C1C059E}" dt="2021-04-25T17:39:46.569" v="2294" actId="1076"/>
          <ac:cxnSpMkLst>
            <pc:docMk/>
            <pc:sldMk cId="2004444318" sldId="268"/>
            <ac:cxnSpMk id="71" creationId="{1623ACCA-E46E-47DF-A8DE-0C6E48332E06}"/>
          </ac:cxnSpMkLst>
        </pc:cxnChg>
        <pc:cxnChg chg="add mod">
          <ac:chgData name="Diogo Silva" userId="6bae141d-3d7e-41a4-8582-9cd8b59605d6" providerId="ADAL" clId="{53ACB884-6309-4820-B4D0-61348C1C059E}" dt="2021-04-21T18:34:43.541" v="2255" actId="1076"/>
          <ac:cxnSpMkLst>
            <pc:docMk/>
            <pc:sldMk cId="2004444318" sldId="268"/>
            <ac:cxnSpMk id="72" creationId="{600DE07A-61A8-4DE9-90CD-3C017B18E353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74" creationId="{7BBBF8C4-944D-4BE3-B49E-8FFF474E5D4C}"/>
          </ac:cxnSpMkLst>
        </pc:cxnChg>
        <pc:cxnChg chg="add mod">
          <ac:chgData name="Diogo Silva" userId="6bae141d-3d7e-41a4-8582-9cd8b59605d6" providerId="ADAL" clId="{53ACB884-6309-4820-B4D0-61348C1C059E}" dt="2021-04-21T18:35:21.873" v="2262" actId="14100"/>
          <ac:cxnSpMkLst>
            <pc:docMk/>
            <pc:sldMk cId="2004444318" sldId="268"/>
            <ac:cxnSpMk id="75" creationId="{0232E6F9-E8AC-4C7E-93EF-287A1D739158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77" creationId="{D6F866A4-4B41-4358-B7A8-3161D49244AF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79" creationId="{343DFC9D-CF59-49F1-AC48-7DCD781924A1}"/>
          </ac:cxnSpMkLst>
        </pc:cxnChg>
        <pc:cxnChg chg="add del mod">
          <ac:chgData name="Diogo Silva" userId="6bae141d-3d7e-41a4-8582-9cd8b59605d6" providerId="ADAL" clId="{53ACB884-6309-4820-B4D0-61348C1C059E}" dt="2021-04-21T18:59:47.899" v="2281" actId="478"/>
          <ac:cxnSpMkLst>
            <pc:docMk/>
            <pc:sldMk cId="2004444318" sldId="268"/>
            <ac:cxnSpMk id="80" creationId="{5D098F5F-FCF4-43E1-85E5-DB6F401152C0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82" creationId="{F864DA07-041C-4287-918C-11391533F9E4}"/>
          </ac:cxnSpMkLst>
        </pc:cxnChg>
        <pc:cxnChg chg="add mod">
          <ac:chgData name="Diogo Silva" userId="6bae141d-3d7e-41a4-8582-9cd8b59605d6" providerId="ADAL" clId="{53ACB884-6309-4820-B4D0-61348C1C059E}" dt="2021-04-21T16:26:18.061" v="1820" actId="1076"/>
          <ac:cxnSpMkLst>
            <pc:docMk/>
            <pc:sldMk cId="2004444318" sldId="268"/>
            <ac:cxnSpMk id="83" creationId="{7946E325-4AB8-4E25-8C19-992C1620E6B2}"/>
          </ac:cxnSpMkLst>
        </pc:cxnChg>
        <pc:cxnChg chg="add mod">
          <ac:chgData name="Diogo Silva" userId="6bae141d-3d7e-41a4-8582-9cd8b59605d6" providerId="ADAL" clId="{53ACB884-6309-4820-B4D0-61348C1C059E}" dt="2021-04-21T16:27:05.310" v="1824" actId="1076"/>
          <ac:cxnSpMkLst>
            <pc:docMk/>
            <pc:sldMk cId="2004444318" sldId="268"/>
            <ac:cxnSpMk id="84" creationId="{8CB5FE7A-6FB3-4B04-8878-016E245A398E}"/>
          </ac:cxnSpMkLst>
        </pc:cxnChg>
        <pc:cxnChg chg="add mod">
          <ac:chgData name="Diogo Silva" userId="6bae141d-3d7e-41a4-8582-9cd8b59605d6" providerId="ADAL" clId="{53ACB884-6309-4820-B4D0-61348C1C059E}" dt="2021-04-25T17:39:21.110" v="2290" actId="14100"/>
          <ac:cxnSpMkLst>
            <pc:docMk/>
            <pc:sldMk cId="2004444318" sldId="268"/>
            <ac:cxnSpMk id="88" creationId="{11951267-4C63-4B91-BA42-BDA86AD0DCA0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89" creationId="{3E7681AA-D9F4-42BA-973E-CE99C939018D}"/>
          </ac:cxnSpMkLst>
        </pc:cxnChg>
        <pc:cxnChg chg="add mod">
          <ac:chgData name="Diogo Silva" userId="6bae141d-3d7e-41a4-8582-9cd8b59605d6" providerId="ADAL" clId="{53ACB884-6309-4820-B4D0-61348C1C059E}" dt="2021-04-21T16:06:00.460" v="1705" actId="1076"/>
          <ac:cxnSpMkLst>
            <pc:docMk/>
            <pc:sldMk cId="2004444318" sldId="268"/>
            <ac:cxnSpMk id="90" creationId="{987CF363-9D6F-4CAD-9C84-81F83A0E6BBB}"/>
          </ac:cxnSpMkLst>
        </pc:cxnChg>
        <pc:cxnChg chg="add mod">
          <ac:chgData name="Diogo Silva" userId="6bae141d-3d7e-41a4-8582-9cd8b59605d6" providerId="ADAL" clId="{53ACB884-6309-4820-B4D0-61348C1C059E}" dt="2021-04-21T16:45:32.016" v="1898" actId="1076"/>
          <ac:cxnSpMkLst>
            <pc:docMk/>
            <pc:sldMk cId="2004444318" sldId="268"/>
            <ac:cxnSpMk id="92" creationId="{E0331515-0FBA-48CD-A313-03A0B34ABF2D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93" creationId="{B67F27AB-B5FC-4CFB-B45C-1FC60FDC12C6}"/>
          </ac:cxnSpMkLst>
        </pc:cxnChg>
        <pc:cxnChg chg="add mod">
          <ac:chgData name="Diogo Silva" userId="6bae141d-3d7e-41a4-8582-9cd8b59605d6" providerId="ADAL" clId="{53ACB884-6309-4820-B4D0-61348C1C059E}" dt="2021-04-21T16:45:18.088" v="1897" actId="14100"/>
          <ac:cxnSpMkLst>
            <pc:docMk/>
            <pc:sldMk cId="2004444318" sldId="268"/>
            <ac:cxnSpMk id="95" creationId="{4C008290-0CD3-4E89-B9AC-DF77BC9EB5EA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96" creationId="{02B25756-4BFB-47CA-8C63-94B92DAC171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97" creationId="{65CEB3EB-2388-4BB3-AD32-B5A7264121F7}"/>
          </ac:cxnSpMkLst>
        </pc:cxnChg>
        <pc:cxnChg chg="add mod">
          <ac:chgData name="Diogo Silva" userId="6bae141d-3d7e-41a4-8582-9cd8b59605d6" providerId="ADAL" clId="{53ACB884-6309-4820-B4D0-61348C1C059E}" dt="2021-04-21T16:35:57.295" v="1858" actId="1076"/>
          <ac:cxnSpMkLst>
            <pc:docMk/>
            <pc:sldMk cId="2004444318" sldId="268"/>
            <ac:cxnSpMk id="99" creationId="{29C09AA6-708D-4626-BD3F-804D7C8C311A}"/>
          </ac:cxnSpMkLst>
        </pc:cxnChg>
        <pc:cxnChg chg="add mod">
          <ac:chgData name="Diogo Silva" userId="6bae141d-3d7e-41a4-8582-9cd8b59605d6" providerId="ADAL" clId="{53ACB884-6309-4820-B4D0-61348C1C059E}" dt="2021-04-21T16:35:46.562" v="1857" actId="1076"/>
          <ac:cxnSpMkLst>
            <pc:docMk/>
            <pc:sldMk cId="2004444318" sldId="268"/>
            <ac:cxnSpMk id="102" creationId="{F02201B8-78A4-4CEB-B7DB-54DF19DD4ED4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03" creationId="{35060FC3-A388-4756-9491-AD440647A342}"/>
          </ac:cxnSpMkLst>
        </pc:cxnChg>
        <pc:cxnChg chg="add mod">
          <ac:chgData name="Diogo Silva" userId="6bae141d-3d7e-41a4-8582-9cd8b59605d6" providerId="ADAL" clId="{53ACB884-6309-4820-B4D0-61348C1C059E}" dt="2021-04-21T16:35:46.562" v="1857" actId="1076"/>
          <ac:cxnSpMkLst>
            <pc:docMk/>
            <pc:sldMk cId="2004444318" sldId="268"/>
            <ac:cxnSpMk id="104" creationId="{00E190AF-BFC0-4D10-8F7A-FF156CF858A6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05" creationId="{59084D91-E8E3-4FAE-8A59-F24E2B951598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09" creationId="{1F4EEF1A-5480-47E1-B225-1059BD0C6990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11" creationId="{E2B36587-4DBB-4B4E-8781-CB392AB6CEB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12" creationId="{ECD00A98-9A69-4293-93AC-68E0A6CAC9EA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13" creationId="{5385A538-13CA-4C0B-AC3A-346A98196398}"/>
          </ac:cxnSpMkLst>
        </pc:cxnChg>
        <pc:cxnChg chg="add mod">
          <ac:chgData name="Diogo Silva" userId="6bae141d-3d7e-41a4-8582-9cd8b59605d6" providerId="ADAL" clId="{53ACB884-6309-4820-B4D0-61348C1C059E}" dt="2021-04-21T16:35:57.295" v="1858" actId="1076"/>
          <ac:cxnSpMkLst>
            <pc:docMk/>
            <pc:sldMk cId="2004444318" sldId="268"/>
            <ac:cxnSpMk id="114" creationId="{12F57C85-6DD3-4C5C-B6CC-52558535101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15" creationId="{A655CE44-A6E7-4772-BA9A-C67ECDB5EB5E}"/>
          </ac:cxnSpMkLst>
        </pc:cxnChg>
        <pc:cxnChg chg="add mod">
          <ac:chgData name="Diogo Silva" userId="6bae141d-3d7e-41a4-8582-9cd8b59605d6" providerId="ADAL" clId="{53ACB884-6309-4820-B4D0-61348C1C059E}" dt="2021-04-21T16:35:46.562" v="1857" actId="1076"/>
          <ac:cxnSpMkLst>
            <pc:docMk/>
            <pc:sldMk cId="2004444318" sldId="268"/>
            <ac:cxnSpMk id="116" creationId="{EC27032D-AA73-4E0B-AC25-949613C2EA48}"/>
          </ac:cxnSpMkLst>
        </pc:cxnChg>
        <pc:cxnChg chg="add mod">
          <ac:chgData name="Diogo Silva" userId="6bae141d-3d7e-41a4-8582-9cd8b59605d6" providerId="ADAL" clId="{53ACB884-6309-4820-B4D0-61348C1C059E}" dt="2021-04-21T18:35:00.169" v="2257" actId="14100"/>
          <ac:cxnSpMkLst>
            <pc:docMk/>
            <pc:sldMk cId="2004444318" sldId="268"/>
            <ac:cxnSpMk id="117" creationId="{4D7DE033-3777-4D69-BE2D-AE705E5502C0}"/>
          </ac:cxnSpMkLst>
        </pc:cxnChg>
        <pc:cxnChg chg="add mod">
          <ac:chgData name="Diogo Silva" userId="6bae141d-3d7e-41a4-8582-9cd8b59605d6" providerId="ADAL" clId="{53ACB884-6309-4820-B4D0-61348C1C059E}" dt="2021-04-21T16:34:45.927" v="1847" actId="1076"/>
          <ac:cxnSpMkLst>
            <pc:docMk/>
            <pc:sldMk cId="2004444318" sldId="268"/>
            <ac:cxnSpMk id="118" creationId="{0D7D4D98-18EF-44CE-883B-7924245740DC}"/>
          </ac:cxnSpMkLst>
        </pc:cxnChg>
        <pc:cxnChg chg="add mod">
          <ac:chgData name="Diogo Silva" userId="6bae141d-3d7e-41a4-8582-9cd8b59605d6" providerId="ADAL" clId="{53ACB884-6309-4820-B4D0-61348C1C059E}" dt="2021-04-21T16:46:55.101" v="1901" actId="1076"/>
          <ac:cxnSpMkLst>
            <pc:docMk/>
            <pc:sldMk cId="2004444318" sldId="268"/>
            <ac:cxnSpMk id="119" creationId="{A03F1F3A-50A0-4136-B5AC-F921816D30B4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20" creationId="{7B7D8E4C-19BE-4A3A-B1D7-B1E0944436D9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23" creationId="{96EC3D6A-4104-47BA-B3E5-EEA7CA5DAF5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25" creationId="{013BD211-196E-4515-AC33-6F96C7BCFAD5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28" creationId="{3D12D2BD-56BC-4CDB-854B-F1422B1D5CE0}"/>
          </ac:cxnSpMkLst>
        </pc:cxnChg>
        <pc:cxnChg chg="add mod">
          <ac:chgData name="Diogo Silva" userId="6bae141d-3d7e-41a4-8582-9cd8b59605d6" providerId="ADAL" clId="{53ACB884-6309-4820-B4D0-61348C1C059E}" dt="2021-04-21T16:47:01.332" v="1902" actId="14100"/>
          <ac:cxnSpMkLst>
            <pc:docMk/>
            <pc:sldMk cId="2004444318" sldId="268"/>
            <ac:cxnSpMk id="129" creationId="{F1A75C5C-0F6B-47B4-9872-CA652EA7BAC5}"/>
          </ac:cxnSpMkLst>
        </pc:cxnChg>
        <pc:cxnChg chg="add mod">
          <ac:chgData name="Diogo Silva" userId="6bae141d-3d7e-41a4-8582-9cd8b59605d6" providerId="ADAL" clId="{53ACB884-6309-4820-B4D0-61348C1C059E}" dt="2021-04-21T16:35:57.295" v="1858" actId="1076"/>
          <ac:cxnSpMkLst>
            <pc:docMk/>
            <pc:sldMk cId="2004444318" sldId="268"/>
            <ac:cxnSpMk id="130" creationId="{81372EB2-01DE-4D79-987F-215DEC0B5268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31" creationId="{92F2B5E7-7033-4399-A608-A8599C954A6F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32" creationId="{ACA5C3C4-B27D-4FF3-9CC6-2E4BCC1A07DB}"/>
          </ac:cxnSpMkLst>
        </pc:cxnChg>
        <pc:cxnChg chg="add mod">
          <ac:chgData name="Diogo Silva" userId="6bae141d-3d7e-41a4-8582-9cd8b59605d6" providerId="ADAL" clId="{53ACB884-6309-4820-B4D0-61348C1C059E}" dt="2021-04-21T16:35:46.562" v="1857" actId="1076"/>
          <ac:cxnSpMkLst>
            <pc:docMk/>
            <pc:sldMk cId="2004444318" sldId="268"/>
            <ac:cxnSpMk id="133" creationId="{4EBBD047-1DFC-44D1-A060-40B13B469CF2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34" creationId="{A968A5BE-F703-42FB-B084-08C7A96E34E6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38" creationId="{0A9D2AE9-094B-499F-BE59-8A4C2D4558C5}"/>
          </ac:cxnSpMkLst>
        </pc:cxnChg>
        <pc:cxnChg chg="add mod">
          <ac:chgData name="Diogo Silva" userId="6bae141d-3d7e-41a4-8582-9cd8b59605d6" providerId="ADAL" clId="{53ACB884-6309-4820-B4D0-61348C1C059E}" dt="2021-04-21T16:36:53.893" v="1869" actId="1076"/>
          <ac:cxnSpMkLst>
            <pc:docMk/>
            <pc:sldMk cId="2004444318" sldId="268"/>
            <ac:cxnSpMk id="139" creationId="{747344C2-6B39-45C2-9BD7-30BF3324400B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40" creationId="{E37C6463-5BFC-4792-BF96-89DB3E0659FA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42" creationId="{2A49CFC8-9DC4-431B-93EE-5647728A66AD}"/>
          </ac:cxnSpMkLst>
        </pc:cxnChg>
        <pc:cxnChg chg="add mod">
          <ac:chgData name="Diogo Silva" userId="6bae141d-3d7e-41a4-8582-9cd8b59605d6" providerId="ADAL" clId="{53ACB884-6309-4820-B4D0-61348C1C059E}" dt="2021-04-21T16:35:57.295" v="1858" actId="1076"/>
          <ac:cxnSpMkLst>
            <pc:docMk/>
            <pc:sldMk cId="2004444318" sldId="268"/>
            <ac:cxnSpMk id="146" creationId="{610CC172-CE9D-48DF-B417-D78BE62D9B11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47" creationId="{865F20CD-68C2-4C90-88ED-D2DC6761BA9F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48" creationId="{5DDCB199-87E5-4DD4-B8EF-6EEC77485715}"/>
          </ac:cxnSpMkLst>
        </pc:cxnChg>
        <pc:cxnChg chg="add mod">
          <ac:chgData name="Diogo Silva" userId="6bae141d-3d7e-41a4-8582-9cd8b59605d6" providerId="ADAL" clId="{53ACB884-6309-4820-B4D0-61348C1C059E}" dt="2021-04-21T16:35:46.562" v="1857" actId="1076"/>
          <ac:cxnSpMkLst>
            <pc:docMk/>
            <pc:sldMk cId="2004444318" sldId="268"/>
            <ac:cxnSpMk id="149" creationId="{8C63EBDA-3F9D-494F-A869-5CB40F739F64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50" creationId="{C4CF26C2-A79A-4EC3-B146-7A6C8EE7EF05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54" creationId="{11FA2E3F-5EB7-4F96-BC79-CA56C21B142A}"/>
          </ac:cxnSpMkLst>
        </pc:cxnChg>
        <pc:cxnChg chg="del">
          <ac:chgData name="Diogo Silva" userId="6bae141d-3d7e-41a4-8582-9cd8b59605d6" providerId="ADAL" clId="{53ACB884-6309-4820-B4D0-61348C1C059E}" dt="2021-04-21T15:59:00.841" v="1627" actId="478"/>
          <ac:cxnSpMkLst>
            <pc:docMk/>
            <pc:sldMk cId="2004444318" sldId="268"/>
            <ac:cxnSpMk id="156" creationId="{382BF97D-0DE3-4CDA-80DD-BFC0401E9D95}"/>
          </ac:cxnSpMkLst>
        </pc:cxnChg>
        <pc:cxnChg chg="add mod">
          <ac:chgData name="Diogo Silva" userId="6bae141d-3d7e-41a4-8582-9cd8b59605d6" providerId="ADAL" clId="{53ACB884-6309-4820-B4D0-61348C1C059E}" dt="2021-04-21T16:46:14.826" v="1899" actId="1076"/>
          <ac:cxnSpMkLst>
            <pc:docMk/>
            <pc:sldMk cId="2004444318" sldId="268"/>
            <ac:cxnSpMk id="158" creationId="{B6C8A61F-CD14-44D1-BD4C-898E5ACF77FD}"/>
          </ac:cxnSpMkLst>
        </pc:cxnChg>
        <pc:cxnChg chg="add mod">
          <ac:chgData name="Diogo Silva" userId="6bae141d-3d7e-41a4-8582-9cd8b59605d6" providerId="ADAL" clId="{53ACB884-6309-4820-B4D0-61348C1C059E}" dt="2021-04-21T16:40:31.682" v="1873" actId="1076"/>
          <ac:cxnSpMkLst>
            <pc:docMk/>
            <pc:sldMk cId="2004444318" sldId="268"/>
            <ac:cxnSpMk id="159" creationId="{FD26072B-BDAC-45CD-8304-8300C9AE1F93}"/>
          </ac:cxnSpMkLst>
        </pc:cxnChg>
        <pc:cxnChg chg="add mod">
          <ac:chgData name="Diogo Silva" userId="6bae141d-3d7e-41a4-8582-9cd8b59605d6" providerId="ADAL" clId="{53ACB884-6309-4820-B4D0-61348C1C059E}" dt="2021-04-21T16:46:14.826" v="1899" actId="1076"/>
          <ac:cxnSpMkLst>
            <pc:docMk/>
            <pc:sldMk cId="2004444318" sldId="268"/>
            <ac:cxnSpMk id="162" creationId="{17B305A4-665E-4944-8758-4E650A902FAD}"/>
          </ac:cxnSpMkLst>
        </pc:cxnChg>
        <pc:cxnChg chg="add del mod">
          <ac:chgData name="Diogo Silva" userId="6bae141d-3d7e-41a4-8582-9cd8b59605d6" providerId="ADAL" clId="{53ACB884-6309-4820-B4D0-61348C1C059E}" dt="2021-04-21T16:42:18.508" v="1888"/>
          <ac:cxnSpMkLst>
            <pc:docMk/>
            <pc:sldMk cId="2004444318" sldId="268"/>
            <ac:cxnSpMk id="163" creationId="{35644065-77BA-48A7-8430-6FF636E0E710}"/>
          </ac:cxnSpMkLst>
        </pc:cxnChg>
        <pc:cxnChg chg="add mod">
          <ac:chgData name="Diogo Silva" userId="6bae141d-3d7e-41a4-8582-9cd8b59605d6" providerId="ADAL" clId="{53ACB884-6309-4820-B4D0-61348C1C059E}" dt="2021-04-21T16:42:41.810" v="1892" actId="1076"/>
          <ac:cxnSpMkLst>
            <pc:docMk/>
            <pc:sldMk cId="2004444318" sldId="268"/>
            <ac:cxnSpMk id="165" creationId="{DB27176A-3062-41AE-A5A4-55F5BD82EFB0}"/>
          </ac:cxnSpMkLst>
        </pc:cxnChg>
        <pc:cxnChg chg="add mod">
          <ac:chgData name="Diogo Silva" userId="6bae141d-3d7e-41a4-8582-9cd8b59605d6" providerId="ADAL" clId="{53ACB884-6309-4820-B4D0-61348C1C059E}" dt="2021-04-21T16:46:14.826" v="1899" actId="1076"/>
          <ac:cxnSpMkLst>
            <pc:docMk/>
            <pc:sldMk cId="2004444318" sldId="268"/>
            <ac:cxnSpMk id="166" creationId="{A607AE92-6106-4602-82C7-C7DB502B8257}"/>
          </ac:cxnSpMkLst>
        </pc:cxnChg>
      </pc:sldChg>
      <pc:sldChg chg="addSp delSp modSp new mod">
        <pc:chgData name="Diogo Silva" userId="6bae141d-3d7e-41a4-8582-9cd8b59605d6" providerId="ADAL" clId="{53ACB884-6309-4820-B4D0-61348C1C059E}" dt="2021-04-25T17:40:18.275" v="2296" actId="20577"/>
        <pc:sldMkLst>
          <pc:docMk/>
          <pc:sldMk cId="2498033847" sldId="269"/>
        </pc:sldMkLst>
        <pc:spChg chg="del">
          <ac:chgData name="Diogo Silva" userId="6bae141d-3d7e-41a4-8582-9cd8b59605d6" providerId="ADAL" clId="{53ACB884-6309-4820-B4D0-61348C1C059E}" dt="2021-04-21T17:22:37.169" v="1906" actId="478"/>
          <ac:spMkLst>
            <pc:docMk/>
            <pc:sldMk cId="2498033847" sldId="269"/>
            <ac:spMk id="2" creationId="{542EA841-ED8D-4A13-9F22-9D84B29BF908}"/>
          </ac:spMkLst>
        </pc:spChg>
        <pc:spChg chg="del">
          <ac:chgData name="Diogo Silva" userId="6bae141d-3d7e-41a4-8582-9cd8b59605d6" providerId="ADAL" clId="{53ACB884-6309-4820-B4D0-61348C1C059E}" dt="2021-04-21T17:22:37.817" v="1907" actId="478"/>
          <ac:spMkLst>
            <pc:docMk/>
            <pc:sldMk cId="2498033847" sldId="269"/>
            <ac:spMk id="3" creationId="{A68E583B-7320-40BF-8111-E108E245E134}"/>
          </ac:spMkLst>
        </pc:spChg>
        <pc:spChg chg="add mod">
          <ac:chgData name="Diogo Silva" userId="6bae141d-3d7e-41a4-8582-9cd8b59605d6" providerId="ADAL" clId="{53ACB884-6309-4820-B4D0-61348C1C059E}" dt="2021-04-21T17:25:21.703" v="1922" actId="1076"/>
          <ac:spMkLst>
            <pc:docMk/>
            <pc:sldMk cId="2498033847" sldId="269"/>
            <ac:spMk id="4" creationId="{F88472A7-954A-4E0C-82FF-C6BE4CCD80F0}"/>
          </ac:spMkLst>
        </pc:spChg>
        <pc:spChg chg="add mod">
          <ac:chgData name="Diogo Silva" userId="6bae141d-3d7e-41a4-8582-9cd8b59605d6" providerId="ADAL" clId="{53ACB884-6309-4820-B4D0-61348C1C059E}" dt="2021-04-21T17:22:42.568" v="1909"/>
          <ac:spMkLst>
            <pc:docMk/>
            <pc:sldMk cId="2498033847" sldId="269"/>
            <ac:spMk id="5" creationId="{123EF4C7-1DB5-4B0F-98E5-F6E27C42EE00}"/>
          </ac:spMkLst>
        </pc:spChg>
        <pc:spChg chg="add mod">
          <ac:chgData name="Diogo Silva" userId="6bae141d-3d7e-41a4-8582-9cd8b59605d6" providerId="ADAL" clId="{53ACB884-6309-4820-B4D0-61348C1C059E}" dt="2021-04-21T17:22:52.857" v="1913" actId="20577"/>
          <ac:spMkLst>
            <pc:docMk/>
            <pc:sldMk cId="2498033847" sldId="269"/>
            <ac:spMk id="6" creationId="{E292C573-AF54-4257-B3B3-9ADF5A69F539}"/>
          </ac:spMkLst>
        </pc:spChg>
        <pc:spChg chg="add mod">
          <ac:chgData name="Diogo Silva" userId="6bae141d-3d7e-41a4-8582-9cd8b59605d6" providerId="ADAL" clId="{53ACB884-6309-4820-B4D0-61348C1C059E}" dt="2021-04-21T17:26:51.611" v="1950" actId="1076"/>
          <ac:spMkLst>
            <pc:docMk/>
            <pc:sldMk cId="2498033847" sldId="269"/>
            <ac:spMk id="7" creationId="{E5213661-5FAE-430B-9E91-D3DF8EEF079F}"/>
          </ac:spMkLst>
        </pc:spChg>
        <pc:spChg chg="add mod">
          <ac:chgData name="Diogo Silva" userId="6bae141d-3d7e-41a4-8582-9cd8b59605d6" providerId="ADAL" clId="{53ACB884-6309-4820-B4D0-61348C1C059E}" dt="2021-04-21T17:23:03.814" v="1915"/>
          <ac:spMkLst>
            <pc:docMk/>
            <pc:sldMk cId="2498033847" sldId="269"/>
            <ac:spMk id="8" creationId="{5A5C7ECC-16D7-4629-B8EA-BAEE2A4C62FE}"/>
          </ac:spMkLst>
        </pc:spChg>
        <pc:spChg chg="add del mod">
          <ac:chgData name="Diogo Silva" userId="6bae141d-3d7e-41a4-8582-9cd8b59605d6" providerId="ADAL" clId="{53ACB884-6309-4820-B4D0-61348C1C059E}" dt="2021-04-21T17:23:09.823" v="1917" actId="478"/>
          <ac:spMkLst>
            <pc:docMk/>
            <pc:sldMk cId="2498033847" sldId="269"/>
            <ac:spMk id="9" creationId="{4BBE5BCA-3665-447E-8435-D1D03F970133}"/>
          </ac:spMkLst>
        </pc:spChg>
        <pc:spChg chg="add mod">
          <ac:chgData name="Diogo Silva" userId="6bae141d-3d7e-41a4-8582-9cd8b59605d6" providerId="ADAL" clId="{53ACB884-6309-4820-B4D0-61348C1C059E}" dt="2021-04-25T17:40:18.275" v="2296" actId="20577"/>
          <ac:spMkLst>
            <pc:docMk/>
            <pc:sldMk cId="2498033847" sldId="269"/>
            <ac:spMk id="10" creationId="{998CDD2F-4F98-4871-88B4-5C0CD41C8361}"/>
          </ac:spMkLst>
        </pc:spChg>
        <pc:spChg chg="add mod">
          <ac:chgData name="Diogo Silva" userId="6bae141d-3d7e-41a4-8582-9cd8b59605d6" providerId="ADAL" clId="{53ACB884-6309-4820-B4D0-61348C1C059E}" dt="2021-04-21T17:27:37.731" v="1971" actId="1076"/>
          <ac:spMkLst>
            <pc:docMk/>
            <pc:sldMk cId="2498033847" sldId="269"/>
            <ac:spMk id="46" creationId="{83FF89BE-66C2-4713-AD96-20AD7CEAC9AE}"/>
          </ac:spMkLst>
        </pc:spChg>
        <pc:spChg chg="add mod">
          <ac:chgData name="Diogo Silva" userId="6bae141d-3d7e-41a4-8582-9cd8b59605d6" providerId="ADAL" clId="{53ACB884-6309-4820-B4D0-61348C1C059E}" dt="2021-04-21T17:27:43.257" v="1973" actId="1076"/>
          <ac:spMkLst>
            <pc:docMk/>
            <pc:sldMk cId="2498033847" sldId="269"/>
            <ac:spMk id="47" creationId="{6014D284-0198-40EF-A927-BDCC14762863}"/>
          </ac:spMkLst>
        </pc:spChg>
        <pc:spChg chg="add mod">
          <ac:chgData name="Diogo Silva" userId="6bae141d-3d7e-41a4-8582-9cd8b59605d6" providerId="ADAL" clId="{53ACB884-6309-4820-B4D0-61348C1C059E}" dt="2021-04-21T17:27:54.756" v="1983" actId="20577"/>
          <ac:spMkLst>
            <pc:docMk/>
            <pc:sldMk cId="2498033847" sldId="269"/>
            <ac:spMk id="48" creationId="{A15341D2-6980-4388-A303-0F8DCF49D435}"/>
          </ac:spMkLst>
        </pc:spChg>
        <pc:spChg chg="add mod">
          <ac:chgData name="Diogo Silva" userId="6bae141d-3d7e-41a4-8582-9cd8b59605d6" providerId="ADAL" clId="{53ACB884-6309-4820-B4D0-61348C1C059E}" dt="2021-04-21T17:28:10.263" v="1985" actId="1076"/>
          <ac:spMkLst>
            <pc:docMk/>
            <pc:sldMk cId="2498033847" sldId="269"/>
            <ac:spMk id="49" creationId="{A3BAC760-BE99-42F9-B34E-3DCEADE6D110}"/>
          </ac:spMkLst>
        </pc:spChg>
        <pc:spChg chg="add mod">
          <ac:chgData name="Diogo Silva" userId="6bae141d-3d7e-41a4-8582-9cd8b59605d6" providerId="ADAL" clId="{53ACB884-6309-4820-B4D0-61348C1C059E}" dt="2021-04-21T17:28:51.103" v="2001" actId="1076"/>
          <ac:spMkLst>
            <pc:docMk/>
            <pc:sldMk cId="2498033847" sldId="269"/>
            <ac:spMk id="50" creationId="{471C25DD-98E7-4E43-BD11-AFC66A7E3C08}"/>
          </ac:spMkLst>
        </pc:spChg>
        <pc:spChg chg="add mod">
          <ac:chgData name="Diogo Silva" userId="6bae141d-3d7e-41a4-8582-9cd8b59605d6" providerId="ADAL" clId="{53ACB884-6309-4820-B4D0-61348C1C059E}" dt="2021-04-21T17:29:03.641" v="2003" actId="1076"/>
          <ac:spMkLst>
            <pc:docMk/>
            <pc:sldMk cId="2498033847" sldId="269"/>
            <ac:spMk id="51" creationId="{87AA5D1C-17EC-4B0F-8A59-4107AA4F1979}"/>
          </ac:spMkLst>
        </pc:spChg>
        <pc:spChg chg="add mod">
          <ac:chgData name="Diogo Silva" userId="6bae141d-3d7e-41a4-8582-9cd8b59605d6" providerId="ADAL" clId="{53ACB884-6309-4820-B4D0-61348C1C059E}" dt="2021-04-21T17:29:29.180" v="2037" actId="20577"/>
          <ac:spMkLst>
            <pc:docMk/>
            <pc:sldMk cId="2498033847" sldId="269"/>
            <ac:spMk id="52" creationId="{00D2052D-79A9-47D0-9B80-62A5A5E075F0}"/>
          </ac:spMkLst>
        </pc:spChg>
        <pc:cxnChg chg="add del mod">
          <ac:chgData name="Diogo Silva" userId="6bae141d-3d7e-41a4-8582-9cd8b59605d6" providerId="ADAL" clId="{53ACB884-6309-4820-B4D0-61348C1C059E}" dt="2021-04-21T17:25:19.017" v="1921" actId="478"/>
          <ac:cxnSpMkLst>
            <pc:docMk/>
            <pc:sldMk cId="2498033847" sldId="269"/>
            <ac:cxnSpMk id="12" creationId="{611E9020-FCBA-4E40-AD9D-C116E0FD309E}"/>
          </ac:cxnSpMkLst>
        </pc:cxnChg>
        <pc:cxnChg chg="add mod">
          <ac:chgData name="Diogo Silva" userId="6bae141d-3d7e-41a4-8582-9cd8b59605d6" providerId="ADAL" clId="{53ACB884-6309-4820-B4D0-61348C1C059E}" dt="2021-04-21T17:25:29.289" v="1924" actId="13822"/>
          <ac:cxnSpMkLst>
            <pc:docMk/>
            <pc:sldMk cId="2498033847" sldId="269"/>
            <ac:cxnSpMk id="14" creationId="{6BBA7508-0803-403A-8A16-74E388008765}"/>
          </ac:cxnSpMkLst>
        </pc:cxnChg>
        <pc:cxnChg chg="add mod">
          <ac:chgData name="Diogo Silva" userId="6bae141d-3d7e-41a4-8582-9cd8b59605d6" providerId="ADAL" clId="{53ACB884-6309-4820-B4D0-61348C1C059E}" dt="2021-04-21T17:25:35.129" v="1926" actId="13822"/>
          <ac:cxnSpMkLst>
            <pc:docMk/>
            <pc:sldMk cId="2498033847" sldId="269"/>
            <ac:cxnSpMk id="16" creationId="{A515854D-C9F8-4781-B3BC-75F39CDE8C08}"/>
          </ac:cxnSpMkLst>
        </pc:cxnChg>
        <pc:cxnChg chg="add del mod">
          <ac:chgData name="Diogo Silva" userId="6bae141d-3d7e-41a4-8582-9cd8b59605d6" providerId="ADAL" clId="{53ACB884-6309-4820-B4D0-61348C1C059E}" dt="2021-04-21T17:26:18.368" v="1939" actId="478"/>
          <ac:cxnSpMkLst>
            <pc:docMk/>
            <pc:sldMk cId="2498033847" sldId="269"/>
            <ac:cxnSpMk id="18" creationId="{2C53FAA8-85B5-48A0-8DCF-A4F105DD5649}"/>
          </ac:cxnSpMkLst>
        </pc:cxnChg>
        <pc:cxnChg chg="add del mod">
          <ac:chgData name="Diogo Silva" userId="6bae141d-3d7e-41a4-8582-9cd8b59605d6" providerId="ADAL" clId="{53ACB884-6309-4820-B4D0-61348C1C059E}" dt="2021-04-21T17:26:14.981" v="1938" actId="478"/>
          <ac:cxnSpMkLst>
            <pc:docMk/>
            <pc:sldMk cId="2498033847" sldId="269"/>
            <ac:cxnSpMk id="20" creationId="{5116A2D6-BC86-4863-92D1-4FF3FF95BA84}"/>
          </ac:cxnSpMkLst>
        </pc:cxnChg>
        <pc:cxnChg chg="add mod">
          <ac:chgData name="Diogo Silva" userId="6bae141d-3d7e-41a4-8582-9cd8b59605d6" providerId="ADAL" clId="{53ACB884-6309-4820-B4D0-61348C1C059E}" dt="2021-04-21T17:26:04.989" v="1935" actId="1076"/>
          <ac:cxnSpMkLst>
            <pc:docMk/>
            <pc:sldMk cId="2498033847" sldId="269"/>
            <ac:cxnSpMk id="22" creationId="{6F08FC82-7899-4495-8B49-E381E7BCCDB0}"/>
          </ac:cxnSpMkLst>
        </pc:cxnChg>
        <pc:cxnChg chg="add mod">
          <ac:chgData name="Diogo Silva" userId="6bae141d-3d7e-41a4-8582-9cd8b59605d6" providerId="ADAL" clId="{53ACB884-6309-4820-B4D0-61348C1C059E}" dt="2021-04-21T17:26:04.989" v="1935" actId="1076"/>
          <ac:cxnSpMkLst>
            <pc:docMk/>
            <pc:sldMk cId="2498033847" sldId="269"/>
            <ac:cxnSpMk id="24" creationId="{D0D9C9C0-4460-4B88-8796-2C101E29FEAA}"/>
          </ac:cxnSpMkLst>
        </pc:cxnChg>
        <pc:cxnChg chg="add mod">
          <ac:chgData name="Diogo Silva" userId="6bae141d-3d7e-41a4-8582-9cd8b59605d6" providerId="ADAL" clId="{53ACB884-6309-4820-B4D0-61348C1C059E}" dt="2021-04-21T17:26:12.291" v="1937" actId="13822"/>
          <ac:cxnSpMkLst>
            <pc:docMk/>
            <pc:sldMk cId="2498033847" sldId="269"/>
            <ac:cxnSpMk id="28" creationId="{3B874AD2-9B76-4D3B-92E0-EF5C37823917}"/>
          </ac:cxnSpMkLst>
        </pc:cxnChg>
        <pc:cxnChg chg="add mod">
          <ac:chgData name="Diogo Silva" userId="6bae141d-3d7e-41a4-8582-9cd8b59605d6" providerId="ADAL" clId="{53ACB884-6309-4820-B4D0-61348C1C059E}" dt="2021-04-21T17:26:23.376" v="1941" actId="13822"/>
          <ac:cxnSpMkLst>
            <pc:docMk/>
            <pc:sldMk cId="2498033847" sldId="269"/>
            <ac:cxnSpMk id="30" creationId="{489C3BBC-4CD9-4404-B93D-4EAC94343744}"/>
          </ac:cxnSpMkLst>
        </pc:cxnChg>
        <pc:cxnChg chg="add mod">
          <ac:chgData name="Diogo Silva" userId="6bae141d-3d7e-41a4-8582-9cd8b59605d6" providerId="ADAL" clId="{53ACB884-6309-4820-B4D0-61348C1C059E}" dt="2021-04-21T17:26:29.537" v="1943" actId="13822"/>
          <ac:cxnSpMkLst>
            <pc:docMk/>
            <pc:sldMk cId="2498033847" sldId="269"/>
            <ac:cxnSpMk id="32" creationId="{2206A21F-86F7-4925-95A4-E20EFB99C614}"/>
          </ac:cxnSpMkLst>
        </pc:cxnChg>
        <pc:cxnChg chg="add del">
          <ac:chgData name="Diogo Silva" userId="6bae141d-3d7e-41a4-8582-9cd8b59605d6" providerId="ADAL" clId="{53ACB884-6309-4820-B4D0-61348C1C059E}" dt="2021-04-21T17:26:34.718" v="1945" actId="478"/>
          <ac:cxnSpMkLst>
            <pc:docMk/>
            <pc:sldMk cId="2498033847" sldId="269"/>
            <ac:cxnSpMk id="34" creationId="{FEE43524-B097-4D34-9B7E-5A306B620B55}"/>
          </ac:cxnSpMkLst>
        </pc:cxnChg>
        <pc:cxnChg chg="add mod">
          <ac:chgData name="Diogo Silva" userId="6bae141d-3d7e-41a4-8582-9cd8b59605d6" providerId="ADAL" clId="{53ACB884-6309-4820-B4D0-61348C1C059E}" dt="2021-04-21T17:26:40.991" v="1947" actId="13822"/>
          <ac:cxnSpMkLst>
            <pc:docMk/>
            <pc:sldMk cId="2498033847" sldId="269"/>
            <ac:cxnSpMk id="36" creationId="{DF28378E-7BE9-47E8-B02E-A3C668EA65A9}"/>
          </ac:cxnSpMkLst>
        </pc:cxnChg>
        <pc:cxnChg chg="add mod">
          <ac:chgData name="Diogo Silva" userId="6bae141d-3d7e-41a4-8582-9cd8b59605d6" providerId="ADAL" clId="{53ACB884-6309-4820-B4D0-61348C1C059E}" dt="2021-04-21T17:26:51.611" v="1950" actId="1076"/>
          <ac:cxnSpMkLst>
            <pc:docMk/>
            <pc:sldMk cId="2498033847" sldId="269"/>
            <ac:cxnSpMk id="38" creationId="{8DD79420-6E33-4421-B2FF-5DC06BFEFC7B}"/>
          </ac:cxnSpMkLst>
        </pc:cxnChg>
        <pc:cxnChg chg="add mod">
          <ac:chgData name="Diogo Silva" userId="6bae141d-3d7e-41a4-8582-9cd8b59605d6" providerId="ADAL" clId="{53ACB884-6309-4820-B4D0-61348C1C059E}" dt="2021-04-21T17:27:02.825" v="1952" actId="13822"/>
          <ac:cxnSpMkLst>
            <pc:docMk/>
            <pc:sldMk cId="2498033847" sldId="269"/>
            <ac:cxnSpMk id="41" creationId="{671BB4E5-79D5-4468-86E1-BA2379986B59}"/>
          </ac:cxnSpMkLst>
        </pc:cxnChg>
        <pc:cxnChg chg="add mod">
          <ac:chgData name="Diogo Silva" userId="6bae141d-3d7e-41a4-8582-9cd8b59605d6" providerId="ADAL" clId="{53ACB884-6309-4820-B4D0-61348C1C059E}" dt="2021-04-21T17:27:10.165" v="1954" actId="13822"/>
          <ac:cxnSpMkLst>
            <pc:docMk/>
            <pc:sldMk cId="2498033847" sldId="269"/>
            <ac:cxnSpMk id="43" creationId="{CE64711A-C34D-49B6-9DBE-C534B7E11E4C}"/>
          </ac:cxnSpMkLst>
        </pc:cxnChg>
        <pc:cxnChg chg="add mod">
          <ac:chgData name="Diogo Silva" userId="6bae141d-3d7e-41a4-8582-9cd8b59605d6" providerId="ADAL" clId="{53ACB884-6309-4820-B4D0-61348C1C059E}" dt="2021-04-21T17:27:15.394" v="1956" actId="13822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addSp delSp modSp new mod">
        <pc:chgData name="Diogo Silva" userId="6bae141d-3d7e-41a4-8582-9cd8b59605d6" providerId="ADAL" clId="{53ACB884-6309-4820-B4D0-61348C1C059E}" dt="2021-04-25T18:01:47.223" v="2332" actId="14100"/>
        <pc:sldMkLst>
          <pc:docMk/>
          <pc:sldMk cId="1405878033" sldId="270"/>
        </pc:sldMkLst>
        <pc:spChg chg="del">
          <ac:chgData name="Diogo Silva" userId="6bae141d-3d7e-41a4-8582-9cd8b59605d6" providerId="ADAL" clId="{53ACB884-6309-4820-B4D0-61348C1C059E}" dt="2021-04-21T17:30:02.286" v="2039" actId="478"/>
          <ac:spMkLst>
            <pc:docMk/>
            <pc:sldMk cId="1405878033" sldId="270"/>
            <ac:spMk id="2" creationId="{E7D3CDF4-588D-4224-82D0-24A007086604}"/>
          </ac:spMkLst>
        </pc:spChg>
        <pc:spChg chg="del">
          <ac:chgData name="Diogo Silva" userId="6bae141d-3d7e-41a4-8582-9cd8b59605d6" providerId="ADAL" clId="{53ACB884-6309-4820-B4D0-61348C1C059E}" dt="2021-04-21T17:30:03.545" v="2040" actId="478"/>
          <ac:spMkLst>
            <pc:docMk/>
            <pc:sldMk cId="1405878033" sldId="270"/>
            <ac:spMk id="3" creationId="{7B8B2CB0-E4D2-4EF3-B0B0-23622577E3F9}"/>
          </ac:spMkLst>
        </pc:spChg>
        <pc:spChg chg="add mod">
          <ac:chgData name="Diogo Silva" userId="6bae141d-3d7e-41a4-8582-9cd8b59605d6" providerId="ADAL" clId="{53ACB884-6309-4820-B4D0-61348C1C059E}" dt="2021-04-21T17:30:19.984" v="2082" actId="20577"/>
          <ac:spMkLst>
            <pc:docMk/>
            <pc:sldMk cId="1405878033" sldId="270"/>
            <ac:spMk id="4" creationId="{BFCB57A7-2691-4E8E-B777-51EB813051BB}"/>
          </ac:spMkLst>
        </pc:spChg>
        <pc:spChg chg="add mod">
          <ac:chgData name="Diogo Silva" userId="6bae141d-3d7e-41a4-8582-9cd8b59605d6" providerId="ADAL" clId="{53ACB884-6309-4820-B4D0-61348C1C059E}" dt="2021-04-21T17:31:11.882" v="2102" actId="1076"/>
          <ac:spMkLst>
            <pc:docMk/>
            <pc:sldMk cId="1405878033" sldId="270"/>
            <ac:spMk id="16" creationId="{64EABD64-DACC-4D67-9414-0D9441AD0B0F}"/>
          </ac:spMkLst>
        </pc:spChg>
        <pc:spChg chg="add mod">
          <ac:chgData name="Diogo Silva" userId="6bae141d-3d7e-41a4-8582-9cd8b59605d6" providerId="ADAL" clId="{53ACB884-6309-4820-B4D0-61348C1C059E}" dt="2021-04-25T17:59:03.999" v="2301" actId="20577"/>
          <ac:spMkLst>
            <pc:docMk/>
            <pc:sldMk cId="1405878033" sldId="270"/>
            <ac:spMk id="17" creationId="{50F70CF0-02FA-4149-AE97-4ED1F43404C3}"/>
          </ac:spMkLst>
        </pc:spChg>
        <pc:spChg chg="add mod">
          <ac:chgData name="Diogo Silva" userId="6bae141d-3d7e-41a4-8582-9cd8b59605d6" providerId="ADAL" clId="{53ACB884-6309-4820-B4D0-61348C1C059E}" dt="2021-04-21T17:54:46.805" v="2247" actId="1076"/>
          <ac:spMkLst>
            <pc:docMk/>
            <pc:sldMk cId="1405878033" sldId="270"/>
            <ac:spMk id="18" creationId="{06806ED7-E7D6-484D-9AEA-D2900420084F}"/>
          </ac:spMkLst>
        </pc:spChg>
        <pc:spChg chg="add mod">
          <ac:chgData name="Diogo Silva" userId="6bae141d-3d7e-41a4-8582-9cd8b59605d6" providerId="ADAL" clId="{53ACB884-6309-4820-B4D0-61348C1C059E}" dt="2021-04-25T18:00:56.992" v="2312" actId="14100"/>
          <ac:spMkLst>
            <pc:docMk/>
            <pc:sldMk cId="1405878033" sldId="270"/>
            <ac:spMk id="19" creationId="{04881915-063D-449C-8D33-112FF5AC7BAA}"/>
          </ac:spMkLst>
        </pc:spChg>
        <pc:spChg chg="add mod">
          <ac:chgData name="Diogo Silva" userId="6bae141d-3d7e-41a4-8582-9cd8b59605d6" providerId="ADAL" clId="{53ACB884-6309-4820-B4D0-61348C1C059E}" dt="2021-04-25T18:01:06.559" v="2317" actId="14100"/>
          <ac:spMkLst>
            <pc:docMk/>
            <pc:sldMk cId="1405878033" sldId="270"/>
            <ac:spMk id="22" creationId="{A1679231-5817-466E-A9A5-F21D7126C933}"/>
          </ac:spMkLst>
        </pc:spChg>
        <pc:spChg chg="add mod">
          <ac:chgData name="Diogo Silva" userId="6bae141d-3d7e-41a4-8582-9cd8b59605d6" providerId="ADAL" clId="{53ACB884-6309-4820-B4D0-61348C1C059E}" dt="2021-04-25T18:01:30.828" v="2328" actId="20577"/>
          <ac:spMkLst>
            <pc:docMk/>
            <pc:sldMk cId="1405878033" sldId="270"/>
            <ac:spMk id="23" creationId="{10B98770-854B-470C-B0B8-3D18D587239E}"/>
          </ac:spMkLst>
        </pc:spChg>
        <pc:spChg chg="add mod">
          <ac:chgData name="Diogo Silva" userId="6bae141d-3d7e-41a4-8582-9cd8b59605d6" providerId="ADAL" clId="{53ACB884-6309-4820-B4D0-61348C1C059E}" dt="2021-04-21T17:51:45.556" v="2212" actId="1076"/>
          <ac:spMkLst>
            <pc:docMk/>
            <pc:sldMk cId="1405878033" sldId="270"/>
            <ac:spMk id="37" creationId="{044FD9B6-0918-4FE3-A571-E669E88B8968}"/>
          </ac:spMkLst>
        </pc:spChg>
        <pc:spChg chg="add mod">
          <ac:chgData name="Diogo Silva" userId="6bae141d-3d7e-41a4-8582-9cd8b59605d6" providerId="ADAL" clId="{53ACB884-6309-4820-B4D0-61348C1C059E}" dt="2021-04-21T17:54:10.707" v="2239" actId="1076"/>
          <ac:spMkLst>
            <pc:docMk/>
            <pc:sldMk cId="1405878033" sldId="270"/>
            <ac:spMk id="48" creationId="{6ECF32F0-F190-463C-B9AA-95C2FDB232C0}"/>
          </ac:spMkLst>
        </pc:spChg>
        <pc:spChg chg="add mod">
          <ac:chgData name="Diogo Silva" userId="6bae141d-3d7e-41a4-8582-9cd8b59605d6" providerId="ADAL" clId="{53ACB884-6309-4820-B4D0-61348C1C059E}" dt="2021-04-25T17:59:07.881" v="2306" actId="20577"/>
          <ac:spMkLst>
            <pc:docMk/>
            <pc:sldMk cId="1405878033" sldId="270"/>
            <ac:spMk id="51" creationId="{D7DB012B-789D-47FC-9ACE-1610E821E6E9}"/>
          </ac:spMkLst>
        </pc:spChg>
        <pc:spChg chg="add mod">
          <ac:chgData name="Diogo Silva" userId="6bae141d-3d7e-41a4-8582-9cd8b59605d6" providerId="ADAL" clId="{53ACB884-6309-4820-B4D0-61348C1C059E}" dt="2021-04-21T17:54:00.411" v="2236" actId="1076"/>
          <ac:spMkLst>
            <pc:docMk/>
            <pc:sldMk cId="1405878033" sldId="270"/>
            <ac:spMk id="56" creationId="{C7754C37-1E49-409B-A0FA-13A493819109}"/>
          </ac:spMkLst>
        </pc:spChg>
        <pc:cxnChg chg="add mod">
          <ac:chgData name="Diogo Silva" userId="6bae141d-3d7e-41a4-8582-9cd8b59605d6" providerId="ADAL" clId="{53ACB884-6309-4820-B4D0-61348C1C059E}" dt="2021-04-21T17:54:43.127" v="2246" actId="14100"/>
          <ac:cxnSpMkLst>
            <pc:docMk/>
            <pc:sldMk cId="1405878033" sldId="270"/>
            <ac:cxnSpMk id="6" creationId="{8C90945B-F734-4E3E-8713-5E061BD12358}"/>
          </ac:cxnSpMkLst>
        </pc:cxnChg>
        <pc:cxnChg chg="add mod">
          <ac:chgData name="Diogo Silva" userId="6bae141d-3d7e-41a4-8582-9cd8b59605d6" providerId="ADAL" clId="{53ACB884-6309-4820-B4D0-61348C1C059E}" dt="2021-04-25T17:59:03.999" v="2301" actId="20577"/>
          <ac:cxnSpMkLst>
            <pc:docMk/>
            <pc:sldMk cId="1405878033" sldId="270"/>
            <ac:cxnSpMk id="8" creationId="{9FFA4EBE-F020-47BA-A236-DF07341611F9}"/>
          </ac:cxnSpMkLst>
        </pc:cxnChg>
        <pc:cxnChg chg="add del mod">
          <ac:chgData name="Diogo Silva" userId="6bae141d-3d7e-41a4-8582-9cd8b59605d6" providerId="ADAL" clId="{53ACB884-6309-4820-B4D0-61348C1C059E}" dt="2021-04-21T17:30:46.125" v="2091" actId="478"/>
          <ac:cxnSpMkLst>
            <pc:docMk/>
            <pc:sldMk cId="1405878033" sldId="270"/>
            <ac:cxnSpMk id="11" creationId="{11AFBC6E-3274-49B2-A87F-8D46B6CDB22E}"/>
          </ac:cxnSpMkLst>
        </pc:cxnChg>
        <pc:cxnChg chg="add mod">
          <ac:chgData name="Diogo Silva" userId="6bae141d-3d7e-41a4-8582-9cd8b59605d6" providerId="ADAL" clId="{53ACB884-6309-4820-B4D0-61348C1C059E}" dt="2021-04-21T17:54:46.805" v="2247" actId="1076"/>
          <ac:cxnSpMkLst>
            <pc:docMk/>
            <pc:sldMk cId="1405878033" sldId="270"/>
            <ac:cxnSpMk id="12" creationId="{0DF993EC-3B7D-4919-B00B-2CBA519EA0FC}"/>
          </ac:cxnSpMkLst>
        </pc:cxnChg>
        <pc:cxnChg chg="add del">
          <ac:chgData name="Diogo Silva" userId="6bae141d-3d7e-41a4-8582-9cd8b59605d6" providerId="ADAL" clId="{53ACB884-6309-4820-B4D0-61348C1C059E}" dt="2021-04-21T17:32:03.373" v="2159" actId="478"/>
          <ac:cxnSpMkLst>
            <pc:docMk/>
            <pc:sldMk cId="1405878033" sldId="270"/>
            <ac:cxnSpMk id="21" creationId="{B6E58F65-1B6C-4628-8005-1C368F574655}"/>
          </ac:cxnSpMkLst>
        </pc:cxnChg>
        <pc:cxnChg chg="add mod">
          <ac:chgData name="Diogo Silva" userId="6bae141d-3d7e-41a4-8582-9cd8b59605d6" providerId="ADAL" clId="{53ACB884-6309-4820-B4D0-61348C1C059E}" dt="2021-04-25T18:01:06.559" v="2317" actId="14100"/>
          <ac:cxnSpMkLst>
            <pc:docMk/>
            <pc:sldMk cId="1405878033" sldId="270"/>
            <ac:cxnSpMk id="25" creationId="{3F94904A-5F29-42F4-9652-C867C6B5C448}"/>
          </ac:cxnSpMkLst>
        </pc:cxnChg>
        <pc:cxnChg chg="add mod">
          <ac:chgData name="Diogo Silva" userId="6bae141d-3d7e-41a4-8582-9cd8b59605d6" providerId="ADAL" clId="{53ACB884-6309-4820-B4D0-61348C1C059E}" dt="2021-04-21T17:32:42.218" v="2168" actId="13822"/>
          <ac:cxnSpMkLst>
            <pc:docMk/>
            <pc:sldMk cId="1405878033" sldId="270"/>
            <ac:cxnSpMk id="28" creationId="{D1BE12A2-802A-4491-9C35-FDA8330BB051}"/>
          </ac:cxnSpMkLst>
        </pc:cxnChg>
        <pc:cxnChg chg="add mod">
          <ac:chgData name="Diogo Silva" userId="6bae141d-3d7e-41a4-8582-9cd8b59605d6" providerId="ADAL" clId="{53ACB884-6309-4820-B4D0-61348C1C059E}" dt="2021-04-21T17:32:49.993" v="2170" actId="13822"/>
          <ac:cxnSpMkLst>
            <pc:docMk/>
            <pc:sldMk cId="1405878033" sldId="270"/>
            <ac:cxnSpMk id="30" creationId="{072B1DB3-3266-44B8-A0B2-7018C78BF412}"/>
          </ac:cxnSpMkLst>
        </pc:cxnChg>
        <pc:cxnChg chg="add mod">
          <ac:chgData name="Diogo Silva" userId="6bae141d-3d7e-41a4-8582-9cd8b59605d6" providerId="ADAL" clId="{53ACB884-6309-4820-B4D0-61348C1C059E}" dt="2021-04-25T18:00:56.992" v="2312" actId="14100"/>
          <ac:cxnSpMkLst>
            <pc:docMk/>
            <pc:sldMk cId="1405878033" sldId="270"/>
            <ac:cxnSpMk id="32" creationId="{AB334EFE-CB69-4040-9960-B433BF85A0FA}"/>
          </ac:cxnSpMkLst>
        </pc:cxnChg>
        <pc:cxnChg chg="add mod">
          <ac:chgData name="Diogo Silva" userId="6bae141d-3d7e-41a4-8582-9cd8b59605d6" providerId="ADAL" clId="{53ACB884-6309-4820-B4D0-61348C1C059E}" dt="2021-04-21T17:47:24.749" v="2180" actId="1076"/>
          <ac:cxnSpMkLst>
            <pc:docMk/>
            <pc:sldMk cId="1405878033" sldId="270"/>
            <ac:cxnSpMk id="33" creationId="{8196889E-DE2E-4430-A986-E879C633885E}"/>
          </ac:cxnSpMkLst>
        </pc:cxnChg>
        <pc:cxnChg chg="add mod">
          <ac:chgData name="Diogo Silva" userId="6bae141d-3d7e-41a4-8582-9cd8b59605d6" providerId="ADAL" clId="{53ACB884-6309-4820-B4D0-61348C1C059E}" dt="2021-04-21T17:47:22.998" v="2179" actId="1076"/>
          <ac:cxnSpMkLst>
            <pc:docMk/>
            <pc:sldMk cId="1405878033" sldId="270"/>
            <ac:cxnSpMk id="34" creationId="{9AA77D88-47DD-4A1D-8264-872124A69CA7}"/>
          </ac:cxnSpMkLst>
        </pc:cxnChg>
        <pc:cxnChg chg="add mod">
          <ac:chgData name="Diogo Silva" userId="6bae141d-3d7e-41a4-8582-9cd8b59605d6" providerId="ADAL" clId="{53ACB884-6309-4820-B4D0-61348C1C059E}" dt="2021-04-25T18:01:25.214" v="2322" actId="14100"/>
          <ac:cxnSpMkLst>
            <pc:docMk/>
            <pc:sldMk cId="1405878033" sldId="270"/>
            <ac:cxnSpMk id="35" creationId="{7EC963E9-F3A9-43B3-9890-5C273A76D593}"/>
          </ac:cxnSpMkLst>
        </pc:cxnChg>
        <pc:cxnChg chg="add del mod">
          <ac:chgData name="Diogo Silva" userId="6bae141d-3d7e-41a4-8582-9cd8b59605d6" providerId="ADAL" clId="{53ACB884-6309-4820-B4D0-61348C1C059E}" dt="2021-04-21T17:49:17.611" v="2182"/>
          <ac:cxnSpMkLst>
            <pc:docMk/>
            <pc:sldMk cId="1405878033" sldId="270"/>
            <ac:cxnSpMk id="36" creationId="{42FB546F-5466-4149-8FE8-53B0453768D8}"/>
          </ac:cxnSpMkLst>
        </pc:cxnChg>
        <pc:cxnChg chg="add mod">
          <ac:chgData name="Diogo Silva" userId="6bae141d-3d7e-41a4-8582-9cd8b59605d6" providerId="ADAL" clId="{53ACB884-6309-4820-B4D0-61348C1C059E}" dt="2021-04-25T18:01:13.676" v="2319" actId="14100"/>
          <ac:cxnSpMkLst>
            <pc:docMk/>
            <pc:sldMk cId="1405878033" sldId="270"/>
            <ac:cxnSpMk id="38" creationId="{970613D2-9C40-48E3-8D41-ED0FBC5D2669}"/>
          </ac:cxnSpMkLst>
        </pc:cxnChg>
        <pc:cxnChg chg="add mod">
          <ac:chgData name="Diogo Silva" userId="6bae141d-3d7e-41a4-8582-9cd8b59605d6" providerId="ADAL" clId="{53ACB884-6309-4820-B4D0-61348C1C059E}" dt="2021-04-25T18:01:44.712" v="2331" actId="14100"/>
          <ac:cxnSpMkLst>
            <pc:docMk/>
            <pc:sldMk cId="1405878033" sldId="270"/>
            <ac:cxnSpMk id="39" creationId="{038CC310-38F1-4AE4-BE90-2D22FAD0CD94}"/>
          </ac:cxnSpMkLst>
        </pc:cxnChg>
        <pc:cxnChg chg="add mod">
          <ac:chgData name="Diogo Silva" userId="6bae141d-3d7e-41a4-8582-9cd8b59605d6" providerId="ADAL" clId="{53ACB884-6309-4820-B4D0-61348C1C059E}" dt="2021-04-25T18:01:47.223" v="2332" actId="14100"/>
          <ac:cxnSpMkLst>
            <pc:docMk/>
            <pc:sldMk cId="1405878033" sldId="270"/>
            <ac:cxnSpMk id="40" creationId="{9F716607-194B-41F5-B4B5-32C020EBB477}"/>
          </ac:cxnSpMkLst>
        </pc:cxnChg>
        <pc:cxnChg chg="add mod">
          <ac:chgData name="Diogo Silva" userId="6bae141d-3d7e-41a4-8582-9cd8b59605d6" providerId="ADAL" clId="{53ACB884-6309-4820-B4D0-61348C1C059E}" dt="2021-04-21T17:51:19.579" v="2205" actId="1076"/>
          <ac:cxnSpMkLst>
            <pc:docMk/>
            <pc:sldMk cId="1405878033" sldId="270"/>
            <ac:cxnSpMk id="41" creationId="{6A7A90C0-5BCB-48AD-8C59-8B818A93A5E3}"/>
          </ac:cxnSpMkLst>
        </pc:cxnChg>
        <pc:cxnChg chg="add mod">
          <ac:chgData name="Diogo Silva" userId="6bae141d-3d7e-41a4-8582-9cd8b59605d6" providerId="ADAL" clId="{53ACB884-6309-4820-B4D0-61348C1C059E}" dt="2021-04-25T18:01:09.461" v="2318" actId="14100"/>
          <ac:cxnSpMkLst>
            <pc:docMk/>
            <pc:sldMk cId="1405878033" sldId="270"/>
            <ac:cxnSpMk id="42" creationId="{D31C8B8D-27B8-4071-B9C1-B9E7F8063659}"/>
          </ac:cxnSpMkLst>
        </pc:cxnChg>
        <pc:cxnChg chg="add mod">
          <ac:chgData name="Diogo Silva" userId="6bae141d-3d7e-41a4-8582-9cd8b59605d6" providerId="ADAL" clId="{53ACB884-6309-4820-B4D0-61348C1C059E}" dt="2021-04-21T17:51:33.506" v="2209" actId="1076"/>
          <ac:cxnSpMkLst>
            <pc:docMk/>
            <pc:sldMk cId="1405878033" sldId="270"/>
            <ac:cxnSpMk id="43" creationId="{7B14245C-0A17-42FB-8A46-30AB0C2C61E2}"/>
          </ac:cxnSpMkLst>
        </pc:cxnChg>
        <pc:cxnChg chg="add mod">
          <ac:chgData name="Diogo Silva" userId="6bae141d-3d7e-41a4-8582-9cd8b59605d6" providerId="ADAL" clId="{53ACB884-6309-4820-B4D0-61348C1C059E}" dt="2021-04-21T17:51:39.125" v="2211" actId="1076"/>
          <ac:cxnSpMkLst>
            <pc:docMk/>
            <pc:sldMk cId="1405878033" sldId="270"/>
            <ac:cxnSpMk id="44" creationId="{A3579E78-C58A-428B-A2DC-E390DAE416C3}"/>
          </ac:cxnSpMkLst>
        </pc:cxnChg>
        <pc:cxnChg chg="add mod">
          <ac:chgData name="Diogo Silva" userId="6bae141d-3d7e-41a4-8582-9cd8b59605d6" providerId="ADAL" clId="{53ACB884-6309-4820-B4D0-61348C1C059E}" dt="2021-04-21T17:54:13.348" v="2240" actId="14100"/>
          <ac:cxnSpMkLst>
            <pc:docMk/>
            <pc:sldMk cId="1405878033" sldId="270"/>
            <ac:cxnSpMk id="46" creationId="{F10491F0-BF3B-4135-9C95-870D3FD3FD15}"/>
          </ac:cxnSpMkLst>
        </pc:cxnChg>
        <pc:cxnChg chg="add mod">
          <ac:chgData name="Diogo Silva" userId="6bae141d-3d7e-41a4-8582-9cd8b59605d6" providerId="ADAL" clId="{53ACB884-6309-4820-B4D0-61348C1C059E}" dt="2021-04-21T17:53:14.927" v="2221" actId="1076"/>
          <ac:cxnSpMkLst>
            <pc:docMk/>
            <pc:sldMk cId="1405878033" sldId="270"/>
            <ac:cxnSpMk id="50" creationId="{8CBE8D2A-89C4-444B-923B-23F32420A6BE}"/>
          </ac:cxnSpMkLst>
        </pc:cxnChg>
        <pc:cxnChg chg="add mod">
          <ac:chgData name="Diogo Silva" userId="6bae141d-3d7e-41a4-8582-9cd8b59605d6" providerId="ADAL" clId="{53ACB884-6309-4820-B4D0-61348C1C059E}" dt="2021-04-21T17:54:00.411" v="2236" actId="1076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new mod">
        <pc:chgData name="Diogo Silva" userId="6bae141d-3d7e-41a4-8582-9cd8b59605d6" providerId="ADAL" clId="{53ACB884-6309-4820-B4D0-61348C1C059E}" dt="2021-05-13T10:00:37.625" v="2336" actId="22"/>
        <pc:sldMkLst>
          <pc:docMk/>
          <pc:sldMk cId="1592002250" sldId="271"/>
        </pc:sldMkLst>
        <pc:spChg chg="del">
          <ac:chgData name="Diogo Silva" userId="6bae141d-3d7e-41a4-8582-9cd8b59605d6" providerId="ADAL" clId="{53ACB884-6309-4820-B4D0-61348C1C059E}" dt="2021-05-13T10:00:12.249" v="2335" actId="478"/>
          <ac:spMkLst>
            <pc:docMk/>
            <pc:sldMk cId="1592002250" sldId="271"/>
            <ac:spMk id="2" creationId="{413F0C9F-E360-4C9A-957B-778848D61713}"/>
          </ac:spMkLst>
        </pc:spChg>
        <pc:spChg chg="del">
          <ac:chgData name="Diogo Silva" userId="6bae141d-3d7e-41a4-8582-9cd8b59605d6" providerId="ADAL" clId="{53ACB884-6309-4820-B4D0-61348C1C059E}" dt="2021-05-13T10:00:11.112" v="2334" actId="478"/>
          <ac:spMkLst>
            <pc:docMk/>
            <pc:sldMk cId="1592002250" sldId="271"/>
            <ac:spMk id="3" creationId="{E98191D1-7672-46CF-82E3-276BD267853B}"/>
          </ac:spMkLst>
        </pc:spChg>
        <pc:picChg chg="add">
          <ac:chgData name="Diogo Silva" userId="6bae141d-3d7e-41a4-8582-9cd8b59605d6" providerId="ADAL" clId="{53ACB884-6309-4820-B4D0-61348C1C059E}" dt="2021-05-13T10:00:37.625" v="2336" actId="22"/>
          <ac:picMkLst>
            <pc:docMk/>
            <pc:sldMk cId="1592002250" sldId="271"/>
            <ac:picMk id="5" creationId="{A7DA9FF6-00C7-4982-8D23-549CC97246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883861"/>
            <a:ext cx="9990535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2836605"/>
            <a:ext cx="999053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7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4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287536"/>
            <a:ext cx="287227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287536"/>
            <a:ext cx="8450327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17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346419"/>
            <a:ext cx="1148911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3614203"/>
            <a:ext cx="1148911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9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437680"/>
            <a:ext cx="5661303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437680"/>
            <a:ext cx="5661303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49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287536"/>
            <a:ext cx="1148911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323916"/>
            <a:ext cx="56352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972747"/>
            <a:ext cx="563528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323916"/>
            <a:ext cx="566303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972747"/>
            <a:ext cx="566303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6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5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60045"/>
            <a:ext cx="429627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777597"/>
            <a:ext cx="6743611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620202"/>
            <a:ext cx="429627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60045"/>
            <a:ext cx="429627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777597"/>
            <a:ext cx="6743611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620202"/>
            <a:ext cx="429627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4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287536"/>
            <a:ext cx="1148911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437680"/>
            <a:ext cx="1148911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5005626"/>
            <a:ext cx="299716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3C0F-7A02-42B8-9C9F-769843A9FAEF}" type="datetimeFigureOut">
              <a:rPr lang="en-GB" smtClean="0"/>
              <a:t>28/06/2021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5005626"/>
            <a:ext cx="44957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5005626"/>
            <a:ext cx="299716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0CEC-8672-4F79-B3E5-1FC28F1DE4F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7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116859" y="2643021"/>
            <a:ext cx="1900244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DV-Polarization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5285" y="2643021"/>
            <a:ext cx="1900247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DV-Polarization Rx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81660" y="2993641"/>
            <a:ext cx="3294534" cy="4063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Channel</a:t>
            </a:r>
          </a:p>
        </p:txBody>
      </p:sp>
      <p:cxnSp>
        <p:nvCxnSpPr>
          <p:cNvPr id="4" name="Straight Arrow Connector 3"/>
          <p:cNvCxnSpPr>
            <a:stCxn id="19" idx="3"/>
            <a:endCxn id="35" idx="1"/>
          </p:cNvCxnSpPr>
          <p:nvPr/>
        </p:nvCxnSpPr>
        <p:spPr>
          <a:xfrm flipV="1">
            <a:off x="5017103" y="3196806"/>
            <a:ext cx="36455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635235" y="1041379"/>
            <a:ext cx="910107" cy="812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QRNG</a:t>
            </a:r>
          </a:p>
        </p:txBody>
      </p:sp>
      <p:cxnSp>
        <p:nvCxnSpPr>
          <p:cNvPr id="24" name="Straight Arrow Connector 23"/>
          <p:cNvCxnSpPr>
            <a:stCxn id="63" idx="1"/>
            <a:endCxn id="26" idx="3"/>
          </p:cNvCxnSpPr>
          <p:nvPr/>
        </p:nvCxnSpPr>
        <p:spPr>
          <a:xfrm flipH="1" flipV="1">
            <a:off x="1344306" y="1447713"/>
            <a:ext cx="2667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4199" y="1041379"/>
            <a:ext cx="910107" cy="812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QRNG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82449" y="3199087"/>
            <a:ext cx="35680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1"/>
          </p:cNvCxnSpPr>
          <p:nvPr/>
        </p:nvCxnSpPr>
        <p:spPr>
          <a:xfrm flipH="1">
            <a:off x="10996966" y="1447713"/>
            <a:ext cx="6382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81653" y="1249700"/>
            <a:ext cx="3294540" cy="40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Channel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370820" y="2003853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05403" y="1464399"/>
            <a:ext cx="0" cy="50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116139" y="891575"/>
            <a:ext cx="1900244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DV-QKD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054565" y="891575"/>
            <a:ext cx="1900247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DV-QKD Rx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024131" y="1538455"/>
            <a:ext cx="35680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90197" y="1354506"/>
            <a:ext cx="35680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710418" y="2003849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699085" y="2003849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452618" y="2003849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76191" y="1555389"/>
            <a:ext cx="35680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16381" y="1354506"/>
            <a:ext cx="35680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506731" y="252408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6929" y="-370001"/>
            <a:ext cx="146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en-GB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6231" y="2178462"/>
            <a:ext cx="4007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pt-P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68274" y="2162180"/>
            <a:ext cx="3686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P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82186" t="7748" r="7142" b="73031"/>
          <a:stretch/>
        </p:blipFill>
        <p:spPr>
          <a:xfrm>
            <a:off x="10665824" y="4227106"/>
            <a:ext cx="1528669" cy="13481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2824" t="10408" r="87261" b="69083"/>
          <a:stretch/>
        </p:blipFill>
        <p:spPr>
          <a:xfrm>
            <a:off x="1747170" y="4415027"/>
            <a:ext cx="1418465" cy="143649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70112"/>
              </p:ext>
            </p:extLst>
          </p:nvPr>
        </p:nvGraphicFramePr>
        <p:xfrm>
          <a:off x="3095221" y="4205062"/>
          <a:ext cx="28492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47">
                  <a:extLst>
                    <a:ext uri="{9D8B030D-6E8A-4147-A177-3AD203B41FA5}">
                      <a16:colId xmlns:a16="http://schemas.microsoft.com/office/drawing/2014/main" val="1974962301"/>
                    </a:ext>
                  </a:extLst>
                </a:gridCol>
                <a:gridCol w="949747">
                  <a:extLst>
                    <a:ext uri="{9D8B030D-6E8A-4147-A177-3AD203B41FA5}">
                      <a16:colId xmlns:a16="http://schemas.microsoft.com/office/drawing/2014/main" val="2159097077"/>
                    </a:ext>
                  </a:extLst>
                </a:gridCol>
                <a:gridCol w="949747">
                  <a:extLst>
                    <a:ext uri="{9D8B030D-6E8A-4147-A177-3AD203B41FA5}">
                      <a16:colId xmlns:a16="http://schemas.microsoft.com/office/drawing/2014/main" val="23539359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078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42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8928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39939"/>
              </p:ext>
            </p:extLst>
          </p:nvPr>
        </p:nvGraphicFramePr>
        <p:xfrm>
          <a:off x="7816583" y="4205062"/>
          <a:ext cx="28492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47">
                  <a:extLst>
                    <a:ext uri="{9D8B030D-6E8A-4147-A177-3AD203B41FA5}">
                      <a16:colId xmlns:a16="http://schemas.microsoft.com/office/drawing/2014/main" val="1974962301"/>
                    </a:ext>
                  </a:extLst>
                </a:gridCol>
                <a:gridCol w="949747">
                  <a:extLst>
                    <a:ext uri="{9D8B030D-6E8A-4147-A177-3AD203B41FA5}">
                      <a16:colId xmlns:a16="http://schemas.microsoft.com/office/drawing/2014/main" val="2159097077"/>
                    </a:ext>
                  </a:extLst>
                </a:gridCol>
                <a:gridCol w="949747">
                  <a:extLst>
                    <a:ext uri="{9D8B030D-6E8A-4147-A177-3AD203B41FA5}">
                      <a16:colId xmlns:a16="http://schemas.microsoft.com/office/drawing/2014/main" val="23539359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078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42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8928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81703" y="3989063"/>
            <a:ext cx="4441372" cy="1767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/>
          </a:p>
        </p:txBody>
      </p:sp>
      <p:sp>
        <p:nvSpPr>
          <p:cNvPr id="41" name="Rectangle 40"/>
          <p:cNvSpPr/>
          <p:nvPr/>
        </p:nvSpPr>
        <p:spPr>
          <a:xfrm>
            <a:off x="7734163" y="3989063"/>
            <a:ext cx="4441372" cy="1767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/>
          </a:p>
        </p:txBody>
      </p:sp>
      <p:sp>
        <p:nvSpPr>
          <p:cNvPr id="39" name="TextBox 38"/>
          <p:cNvSpPr txBox="1"/>
          <p:nvPr/>
        </p:nvSpPr>
        <p:spPr>
          <a:xfrm>
            <a:off x="9525090" y="2211678"/>
            <a:ext cx="4007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pt-P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186476" y="2212329"/>
            <a:ext cx="3686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P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9213" y="-366162"/>
            <a:ext cx="146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Sifted</a:t>
            </a:r>
            <a:endParaRPr lang="pt-P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en-GB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581998" y="243943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9450331" y="258758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50529" y="-363650"/>
            <a:ext cx="146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en-GB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2813" y="-359812"/>
            <a:ext cx="146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Sifted</a:t>
            </a:r>
            <a:endParaRPr lang="pt-P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en-GB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0525598" y="250292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611024" y="1193771"/>
            <a:ext cx="1109987" cy="522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 1:2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724374" y="1320800"/>
            <a:ext cx="3777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727549" y="1593850"/>
            <a:ext cx="3777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7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DA9FF6-00C7-4982-8D23-549CC972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9" y="2204968"/>
            <a:ext cx="67636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93C3B7-4723-41F2-88E1-9133E411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32" y="0"/>
            <a:ext cx="83886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7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30">
            <a:extLst>
              <a:ext uri="{FF2B5EF4-FFF2-40B4-BE49-F238E27FC236}">
                <a16:creationId xmlns:a16="http://schemas.microsoft.com/office/drawing/2014/main" id="{4230E952-2EE9-4F25-9E75-D0AA9E447B15}"/>
              </a:ext>
            </a:extLst>
          </p:cNvPr>
          <p:cNvSpPr/>
          <p:nvPr/>
        </p:nvSpPr>
        <p:spPr>
          <a:xfrm>
            <a:off x="5100043" y="338902"/>
            <a:ext cx="312062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</a:t>
            </a:r>
          </a:p>
        </p:txBody>
      </p:sp>
      <p:sp>
        <p:nvSpPr>
          <p:cNvPr id="83" name="Rounded Rectangle 30">
            <a:extLst>
              <a:ext uri="{FF2B5EF4-FFF2-40B4-BE49-F238E27FC236}">
                <a16:creationId xmlns:a16="http://schemas.microsoft.com/office/drawing/2014/main" id="{1E48E329-B69A-4743-8C6B-98B70C1BD67E}"/>
              </a:ext>
            </a:extLst>
          </p:cNvPr>
          <p:cNvSpPr/>
          <p:nvPr/>
        </p:nvSpPr>
        <p:spPr>
          <a:xfrm>
            <a:off x="5070408" y="2425171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Key Manager</a:t>
            </a:r>
          </a:p>
        </p:txBody>
      </p:sp>
      <p:cxnSp>
        <p:nvCxnSpPr>
          <p:cNvPr id="85" name="Conexão reta unidirecional 84">
            <a:extLst>
              <a:ext uri="{FF2B5EF4-FFF2-40B4-BE49-F238E27FC236}">
                <a16:creationId xmlns:a16="http://schemas.microsoft.com/office/drawing/2014/main" id="{39E8BE65-1A79-4E2C-A7B7-43C6DF41A3DF}"/>
              </a:ext>
            </a:extLst>
          </p:cNvPr>
          <p:cNvCxnSpPr/>
          <p:nvPr/>
        </p:nvCxnSpPr>
        <p:spPr>
          <a:xfrm>
            <a:off x="5698067" y="889234"/>
            <a:ext cx="0" cy="153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30">
            <a:extLst>
              <a:ext uri="{FF2B5EF4-FFF2-40B4-BE49-F238E27FC236}">
                <a16:creationId xmlns:a16="http://schemas.microsoft.com/office/drawing/2014/main" id="{99227330-2FB5-494D-9C08-73DCAE5E47B2}"/>
              </a:ext>
            </a:extLst>
          </p:cNvPr>
          <p:cNvSpPr/>
          <p:nvPr/>
        </p:nvSpPr>
        <p:spPr>
          <a:xfrm>
            <a:off x="5070407" y="4511441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</a:p>
        </p:txBody>
      </p: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E0002D07-83CD-42DF-A769-C139E66B10EC}"/>
              </a:ext>
            </a:extLst>
          </p:cNvPr>
          <p:cNvCxnSpPr/>
          <p:nvPr/>
        </p:nvCxnSpPr>
        <p:spPr>
          <a:xfrm flipV="1">
            <a:off x="6660353" y="2975503"/>
            <a:ext cx="0" cy="153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0153FC1D-9082-4CDE-A54F-09064F2DC0CF}"/>
              </a:ext>
            </a:extLst>
          </p:cNvPr>
          <p:cNvCxnSpPr/>
          <p:nvPr/>
        </p:nvCxnSpPr>
        <p:spPr>
          <a:xfrm flipV="1">
            <a:off x="7730067" y="889234"/>
            <a:ext cx="0" cy="153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B32C2CF-3DBF-4A09-BC70-AD9889A2E397}"/>
              </a:ext>
            </a:extLst>
          </p:cNvPr>
          <p:cNvSpPr txBox="1"/>
          <p:nvPr/>
        </p:nvSpPr>
        <p:spPr>
          <a:xfrm>
            <a:off x="5659405" y="1503314"/>
            <a:ext cx="148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Get_Key</a:t>
            </a:r>
            <a:r>
              <a:rPr lang="pt-PT" sz="1400" dirty="0"/>
              <a:t>()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B6F76CC2-4443-456B-B49F-024FF65A5FF8}"/>
              </a:ext>
            </a:extLst>
          </p:cNvPr>
          <p:cNvSpPr txBox="1"/>
          <p:nvPr/>
        </p:nvSpPr>
        <p:spPr>
          <a:xfrm>
            <a:off x="6660353" y="3589583"/>
            <a:ext cx="148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Key</a:t>
            </a:r>
            <a:r>
              <a:rPr lang="pt-PT" sz="1400" dirty="0"/>
              <a:t> Buffer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85BA970-ABB7-4815-A58E-13ECF91A4D8D}"/>
              </a:ext>
            </a:extLst>
          </p:cNvPr>
          <p:cNvSpPr txBox="1"/>
          <p:nvPr/>
        </p:nvSpPr>
        <p:spPr>
          <a:xfrm>
            <a:off x="7768729" y="1503314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Key</a:t>
            </a:r>
            <a:r>
              <a:rPr lang="pt-PT" sz="1400" dirty="0"/>
              <a:t> Buffer, </a:t>
            </a:r>
            <a:r>
              <a:rPr lang="pt-PT" sz="1400" dirty="0" err="1"/>
              <a:t>error_chance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68692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F3E8C5-D5B4-4A87-8095-6706A5C1AD56}"/>
              </a:ext>
            </a:extLst>
          </p:cNvPr>
          <p:cNvSpPr/>
          <p:nvPr/>
        </p:nvSpPr>
        <p:spPr>
          <a:xfrm>
            <a:off x="1253490" y="691515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source</a:t>
            </a:r>
            <a:r>
              <a:rPr lang="pt-PT" dirty="0"/>
              <a:t>_ </a:t>
            </a:r>
            <a:r>
              <a:rPr lang="pt-PT" dirty="0" err="1"/>
              <a:t>size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C68C03-3B35-407C-8535-57EB5A9C6296}"/>
              </a:ext>
            </a:extLst>
          </p:cNvPr>
          <p:cNvSpPr/>
          <p:nvPr/>
        </p:nvSpPr>
        <p:spPr>
          <a:xfrm>
            <a:off x="252984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4CCA11-714D-493C-ACFA-A0F74CA2AAAC}"/>
              </a:ext>
            </a:extLst>
          </p:cNvPr>
          <p:cNvSpPr/>
          <p:nvPr/>
        </p:nvSpPr>
        <p:spPr>
          <a:xfrm>
            <a:off x="380619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destination_size</a:t>
            </a:r>
            <a:endParaRPr lang="pt-PT" sz="1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510A55-2481-4CC2-955C-F734C4974378}"/>
              </a:ext>
            </a:extLst>
          </p:cNvPr>
          <p:cNvSpPr/>
          <p:nvPr/>
        </p:nvSpPr>
        <p:spPr>
          <a:xfrm>
            <a:off x="508254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destination</a:t>
            </a:r>
            <a:endParaRPr lang="pt-PT" sz="1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979E23-6F9A-4830-ACB1-329015E819B0}"/>
              </a:ext>
            </a:extLst>
          </p:cNvPr>
          <p:cNvSpPr/>
          <p:nvPr/>
        </p:nvSpPr>
        <p:spPr>
          <a:xfrm>
            <a:off x="635889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qos_size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3D1A25-7E06-4A8A-ACFD-BABF94C7C97C}"/>
              </a:ext>
            </a:extLst>
          </p:cNvPr>
          <p:cNvSpPr/>
          <p:nvPr/>
        </p:nvSpPr>
        <p:spPr>
          <a:xfrm>
            <a:off x="763524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38D71E-8551-4A07-A213-517733EF35CA}"/>
              </a:ext>
            </a:extLst>
          </p:cNvPr>
          <p:cNvSpPr/>
          <p:nvPr/>
        </p:nvSpPr>
        <p:spPr>
          <a:xfrm>
            <a:off x="891159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has_key</a:t>
            </a:r>
            <a:r>
              <a:rPr lang="pt-PT" sz="1800" dirty="0"/>
              <a:t>_ </a:t>
            </a:r>
            <a:r>
              <a:rPr lang="pt-PT" sz="1800" dirty="0" err="1"/>
              <a:t>stream_id</a:t>
            </a:r>
            <a:endParaRPr lang="pt-PT" sz="1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A88799-06C4-4833-BC6B-5B9E320E016B}"/>
              </a:ext>
            </a:extLst>
          </p:cNvPr>
          <p:cNvSpPr/>
          <p:nvPr/>
        </p:nvSpPr>
        <p:spPr>
          <a:xfrm>
            <a:off x="10187940" y="69151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 err="1"/>
              <a:t>key</a:t>
            </a:r>
            <a:r>
              <a:rPr lang="pt-PT" sz="2000" dirty="0"/>
              <a:t>_ </a:t>
            </a:r>
            <a:r>
              <a:rPr lang="pt-PT" sz="2000" dirty="0" err="1"/>
              <a:t>stream_id</a:t>
            </a:r>
            <a:endParaRPr lang="pt-PT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56304-16A6-4727-A399-A698C28E4C94}"/>
              </a:ext>
            </a:extLst>
          </p:cNvPr>
          <p:cNvSpPr txBox="1"/>
          <p:nvPr/>
        </p:nvSpPr>
        <p:spPr>
          <a:xfrm>
            <a:off x="1253489" y="1268891"/>
            <a:ext cx="12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3 bytes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7B3B35-5DCC-4331-9BDD-0279E522F021}"/>
              </a:ext>
            </a:extLst>
          </p:cNvPr>
          <p:cNvSpPr txBox="1"/>
          <p:nvPr/>
        </p:nvSpPr>
        <p:spPr>
          <a:xfrm>
            <a:off x="2529840" y="1291585"/>
            <a:ext cx="127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2-24 bytes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C278FC-5517-46EA-A30F-EC4A44AC38D7}"/>
              </a:ext>
            </a:extLst>
          </p:cNvPr>
          <p:cNvSpPr txBox="1"/>
          <p:nvPr/>
        </p:nvSpPr>
        <p:spPr>
          <a:xfrm>
            <a:off x="3806187" y="1291585"/>
            <a:ext cx="127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3 bytes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333558-8741-4FD2-8800-9E44A21AC19E}"/>
              </a:ext>
            </a:extLst>
          </p:cNvPr>
          <p:cNvSpPr txBox="1"/>
          <p:nvPr/>
        </p:nvSpPr>
        <p:spPr>
          <a:xfrm>
            <a:off x="5082539" y="1291585"/>
            <a:ext cx="127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2-24 bytes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232998-9E01-4EED-9883-EEAF56A46605}"/>
              </a:ext>
            </a:extLst>
          </p:cNvPr>
          <p:cNvSpPr txBox="1"/>
          <p:nvPr/>
        </p:nvSpPr>
        <p:spPr>
          <a:xfrm>
            <a:off x="6358890" y="1291585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 bytes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CD84BA-4F09-4692-9C27-6F07C707659D}"/>
              </a:ext>
            </a:extLst>
          </p:cNvPr>
          <p:cNvSpPr txBox="1"/>
          <p:nvPr/>
        </p:nvSpPr>
        <p:spPr>
          <a:xfrm>
            <a:off x="7635240" y="1291585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284 bytes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202F2-667C-483B-BE87-97C1C9C22E80}"/>
              </a:ext>
            </a:extLst>
          </p:cNvPr>
          <p:cNvSpPr txBox="1"/>
          <p:nvPr/>
        </p:nvSpPr>
        <p:spPr>
          <a:xfrm>
            <a:off x="8911590" y="1314789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  byte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FA59FE-BE54-4C88-A41A-53ED695FB2C4}"/>
              </a:ext>
            </a:extLst>
          </p:cNvPr>
          <p:cNvSpPr txBox="1"/>
          <p:nvPr/>
        </p:nvSpPr>
        <p:spPr>
          <a:xfrm>
            <a:off x="10187940" y="1291585"/>
            <a:ext cx="127635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16</a:t>
            </a:r>
            <a:r>
              <a:rPr lang="pt-PT" dirty="0"/>
              <a:t> </a:t>
            </a:r>
            <a:r>
              <a:rPr lang="pt-PT" sz="1600" dirty="0"/>
              <a:t>bytes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2A7E15-7F2D-4B23-9057-46FA6618A9B1}"/>
              </a:ext>
            </a:extLst>
          </p:cNvPr>
          <p:cNvSpPr txBox="1"/>
          <p:nvPr/>
        </p:nvSpPr>
        <p:spPr>
          <a:xfrm>
            <a:off x="891540" y="17560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F3315D-8681-4766-83B2-966D7A11B66F}"/>
              </a:ext>
            </a:extLst>
          </p:cNvPr>
          <p:cNvSpPr txBox="1"/>
          <p:nvPr/>
        </p:nvSpPr>
        <p:spPr>
          <a:xfrm>
            <a:off x="886778" y="216924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540EEAB-765B-4D2E-9FD7-2ACC8A5841A9}"/>
              </a:ext>
            </a:extLst>
          </p:cNvPr>
          <p:cNvSpPr/>
          <p:nvPr/>
        </p:nvSpPr>
        <p:spPr>
          <a:xfrm>
            <a:off x="3168015" y="2597095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913C50-3A01-4A37-9EEB-AB9BDA1EF8AD}"/>
              </a:ext>
            </a:extLst>
          </p:cNvPr>
          <p:cNvSpPr/>
          <p:nvPr/>
        </p:nvSpPr>
        <p:spPr>
          <a:xfrm>
            <a:off x="4444365" y="259709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has_key</a:t>
            </a:r>
            <a:r>
              <a:rPr lang="pt-PT" sz="1800" dirty="0"/>
              <a:t>_ </a:t>
            </a:r>
            <a:r>
              <a:rPr lang="pt-PT" sz="1800" dirty="0" err="1"/>
              <a:t>stream_id</a:t>
            </a:r>
            <a:endParaRPr lang="pt-PT" sz="18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6950598-01B3-4614-93BB-2BE221437E52}"/>
              </a:ext>
            </a:extLst>
          </p:cNvPr>
          <p:cNvSpPr/>
          <p:nvPr/>
        </p:nvSpPr>
        <p:spPr>
          <a:xfrm>
            <a:off x="5720715" y="259709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 err="1"/>
              <a:t>key</a:t>
            </a:r>
            <a:r>
              <a:rPr lang="pt-PT" sz="2000" dirty="0"/>
              <a:t>_ </a:t>
            </a:r>
            <a:r>
              <a:rPr lang="pt-PT" sz="2000" dirty="0" err="1"/>
              <a:t>stream_id</a:t>
            </a:r>
            <a:endParaRPr lang="pt-PT" sz="20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B7AB680-98AB-4432-9775-BAE362747BFC}"/>
              </a:ext>
            </a:extLst>
          </p:cNvPr>
          <p:cNvSpPr/>
          <p:nvPr/>
        </p:nvSpPr>
        <p:spPr>
          <a:xfrm>
            <a:off x="6997065" y="259709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qos_size</a:t>
            </a:r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ECF6CC-E5E8-49F6-AC6C-A0CBDC4D798E}"/>
              </a:ext>
            </a:extLst>
          </p:cNvPr>
          <p:cNvSpPr/>
          <p:nvPr/>
        </p:nvSpPr>
        <p:spPr>
          <a:xfrm>
            <a:off x="8273415" y="259709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</a:t>
            </a:r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4A8E8C-4FC4-4433-899E-EFAE6B520567}"/>
              </a:ext>
            </a:extLst>
          </p:cNvPr>
          <p:cNvSpPr txBox="1"/>
          <p:nvPr/>
        </p:nvSpPr>
        <p:spPr>
          <a:xfrm>
            <a:off x="3168015" y="3197165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4 bytes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66F8F1-4222-445F-9F11-B527EA376058}"/>
              </a:ext>
            </a:extLst>
          </p:cNvPr>
          <p:cNvSpPr txBox="1"/>
          <p:nvPr/>
        </p:nvSpPr>
        <p:spPr>
          <a:xfrm>
            <a:off x="4444365" y="3197165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  byte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DA3BDC4-D692-46E8-A697-F25FE001AAF1}"/>
              </a:ext>
            </a:extLst>
          </p:cNvPr>
          <p:cNvSpPr txBox="1"/>
          <p:nvPr/>
        </p:nvSpPr>
        <p:spPr>
          <a:xfrm>
            <a:off x="5720714" y="3197165"/>
            <a:ext cx="127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16 bytes (</a:t>
            </a:r>
            <a:r>
              <a:rPr lang="pt-PT" sz="1600" dirty="0" err="1"/>
              <a:t>optional</a:t>
            </a:r>
            <a:r>
              <a:rPr lang="pt-PT" sz="1600" dirty="0"/>
              <a:t>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F32E60E-A75F-45F8-978D-8366FE75E95B}"/>
              </a:ext>
            </a:extLst>
          </p:cNvPr>
          <p:cNvSpPr txBox="1"/>
          <p:nvPr/>
        </p:nvSpPr>
        <p:spPr>
          <a:xfrm>
            <a:off x="6997063" y="3197165"/>
            <a:ext cx="127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 bytes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0FF053-EF48-44B6-AC89-1E58C193EEA2}"/>
              </a:ext>
            </a:extLst>
          </p:cNvPr>
          <p:cNvSpPr txBox="1"/>
          <p:nvPr/>
        </p:nvSpPr>
        <p:spPr>
          <a:xfrm>
            <a:off x="8273414" y="3193930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284 bytes (</a:t>
            </a:r>
            <a:r>
              <a:rPr lang="pt-PT" sz="1600" dirty="0" err="1"/>
              <a:t>optional</a:t>
            </a:r>
            <a:r>
              <a:rPr lang="pt-P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24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AEC73F-EA3E-4F6D-86E3-E3FEC7101A32}"/>
              </a:ext>
            </a:extLst>
          </p:cNvPr>
          <p:cNvSpPr/>
          <p:nvPr/>
        </p:nvSpPr>
        <p:spPr>
          <a:xfrm>
            <a:off x="4107656" y="997671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ksid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D1D4BF-69B3-423D-86BA-FD9F94888BFE}"/>
              </a:ext>
            </a:extLst>
          </p:cNvPr>
          <p:cNvSpPr/>
          <p:nvPr/>
        </p:nvSpPr>
        <p:spPr>
          <a:xfrm>
            <a:off x="5384006" y="99766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4C946E-FA81-467B-8464-D3A4448A505D}"/>
              </a:ext>
            </a:extLst>
          </p:cNvPr>
          <p:cNvSpPr/>
          <p:nvPr/>
        </p:nvSpPr>
        <p:spPr>
          <a:xfrm>
            <a:off x="6660356" y="99766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metadata_size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229A1C-69B7-4AE9-BCF0-E4CFFF9CE556}"/>
              </a:ext>
            </a:extLst>
          </p:cNvPr>
          <p:cNvSpPr/>
          <p:nvPr/>
        </p:nvSpPr>
        <p:spPr>
          <a:xfrm>
            <a:off x="7936706" y="99766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4E91F3-3CB6-40DE-8E16-87D440264AFB}"/>
              </a:ext>
            </a:extLst>
          </p:cNvPr>
          <p:cNvSpPr txBox="1"/>
          <p:nvPr/>
        </p:nvSpPr>
        <p:spPr>
          <a:xfrm>
            <a:off x="4107657" y="159774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16 bytes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79185F-5B8A-4797-867C-B0C0132E2A45}"/>
              </a:ext>
            </a:extLst>
          </p:cNvPr>
          <p:cNvSpPr txBox="1"/>
          <p:nvPr/>
        </p:nvSpPr>
        <p:spPr>
          <a:xfrm>
            <a:off x="5384005" y="159774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4 bytes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F0FA3F-7B1D-4249-959D-68C616FF31C0}"/>
              </a:ext>
            </a:extLst>
          </p:cNvPr>
          <p:cNvSpPr txBox="1"/>
          <p:nvPr/>
        </p:nvSpPr>
        <p:spPr>
          <a:xfrm>
            <a:off x="6660354" y="1597741"/>
            <a:ext cx="127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3 bytes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7C6564-39D2-4A6C-A7DF-E8E63A0F1973}"/>
              </a:ext>
            </a:extLst>
          </p:cNvPr>
          <p:cNvSpPr txBox="1"/>
          <p:nvPr/>
        </p:nvSpPr>
        <p:spPr>
          <a:xfrm>
            <a:off x="7936704" y="1597741"/>
            <a:ext cx="127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2-32 bytes (</a:t>
            </a:r>
            <a:r>
              <a:rPr lang="pt-PT" sz="1600" dirty="0" err="1"/>
              <a:t>optional</a:t>
            </a:r>
            <a:r>
              <a:rPr lang="pt-PT" sz="1600" dirty="0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60AC58-D491-4BA1-9970-AA77D2A3D604}"/>
              </a:ext>
            </a:extLst>
          </p:cNvPr>
          <p:cNvSpPr txBox="1"/>
          <p:nvPr/>
        </p:nvSpPr>
        <p:spPr>
          <a:xfrm>
            <a:off x="1193006" y="57565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B6142C-AFD7-4A5D-912B-A4293FEEF935}"/>
              </a:ext>
            </a:extLst>
          </p:cNvPr>
          <p:cNvSpPr txBox="1"/>
          <p:nvPr/>
        </p:nvSpPr>
        <p:spPr>
          <a:xfrm>
            <a:off x="1188244" y="256929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59B324-CCD3-402D-BC71-818AF2862FEC}"/>
              </a:ext>
            </a:extLst>
          </p:cNvPr>
          <p:cNvSpPr/>
          <p:nvPr/>
        </p:nvSpPr>
        <p:spPr>
          <a:xfrm>
            <a:off x="2445543" y="3098112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CF8C18-E847-4CF9-BAC5-B88323C07747}"/>
              </a:ext>
            </a:extLst>
          </p:cNvPr>
          <p:cNvSpPr/>
          <p:nvPr/>
        </p:nvSpPr>
        <p:spPr>
          <a:xfrm>
            <a:off x="3721893" y="309810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key</a:t>
            </a:r>
            <a:r>
              <a:rPr lang="pt-PT" sz="1800" dirty="0"/>
              <a:t>_ </a:t>
            </a:r>
            <a:r>
              <a:rPr lang="pt-PT" sz="1800" dirty="0" err="1"/>
              <a:t>buffer_size</a:t>
            </a:r>
            <a:endParaRPr lang="pt-PT"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9D2DD37-920F-4935-AB76-BC4920813B74}"/>
              </a:ext>
            </a:extLst>
          </p:cNvPr>
          <p:cNvSpPr/>
          <p:nvPr/>
        </p:nvSpPr>
        <p:spPr>
          <a:xfrm>
            <a:off x="4998243" y="309810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key</a:t>
            </a:r>
            <a:r>
              <a:rPr lang="pt-PT" dirty="0"/>
              <a:t>_ buffer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34FBFB-F2B9-439E-81E5-A9ECD97BC1B1}"/>
              </a:ext>
            </a:extLst>
          </p:cNvPr>
          <p:cNvSpPr/>
          <p:nvPr/>
        </p:nvSpPr>
        <p:spPr>
          <a:xfrm>
            <a:off x="6274593" y="309810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has</a:t>
            </a:r>
            <a:r>
              <a:rPr lang="pt-PT" dirty="0"/>
              <a:t>_ </a:t>
            </a:r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AC2807-1847-4776-BEEA-C1E363832FBC}"/>
              </a:ext>
            </a:extLst>
          </p:cNvPr>
          <p:cNvSpPr/>
          <p:nvPr/>
        </p:nvSpPr>
        <p:spPr>
          <a:xfrm>
            <a:off x="7550943" y="309810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1B12D4-AB22-4897-8E67-AC869E08892E}"/>
              </a:ext>
            </a:extLst>
          </p:cNvPr>
          <p:cNvSpPr txBox="1"/>
          <p:nvPr/>
        </p:nvSpPr>
        <p:spPr>
          <a:xfrm>
            <a:off x="2445543" y="3698182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4 bytes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B62DD2-0694-4C69-B404-0E9E45FB7EBA}"/>
              </a:ext>
            </a:extLst>
          </p:cNvPr>
          <p:cNvSpPr txBox="1"/>
          <p:nvPr/>
        </p:nvSpPr>
        <p:spPr>
          <a:xfrm>
            <a:off x="3721893" y="3698182"/>
            <a:ext cx="127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14  bytes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A72F7F-DD84-4CFE-9C78-EFEA290024F5}"/>
              </a:ext>
            </a:extLst>
          </p:cNvPr>
          <p:cNvSpPr txBox="1"/>
          <p:nvPr/>
        </p:nvSpPr>
        <p:spPr>
          <a:xfrm>
            <a:off x="4998242" y="3698182"/>
            <a:ext cx="127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2-32 bytes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EDB21A-FD87-4100-95AA-000BED123E9F}"/>
              </a:ext>
            </a:extLst>
          </p:cNvPr>
          <p:cNvSpPr txBox="1"/>
          <p:nvPr/>
        </p:nvSpPr>
        <p:spPr>
          <a:xfrm>
            <a:off x="6274592" y="3698182"/>
            <a:ext cx="127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  byte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4CEFC4C-B181-4147-BF77-523A9F24C8F3}"/>
              </a:ext>
            </a:extLst>
          </p:cNvPr>
          <p:cNvSpPr txBox="1"/>
          <p:nvPr/>
        </p:nvSpPr>
        <p:spPr>
          <a:xfrm>
            <a:off x="7550940" y="3698182"/>
            <a:ext cx="12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2-32 bytes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6CE9034-7619-401F-B0EA-C8B7EB3F5310}"/>
              </a:ext>
            </a:extLst>
          </p:cNvPr>
          <p:cNvSpPr/>
          <p:nvPr/>
        </p:nvSpPr>
        <p:spPr>
          <a:xfrm>
            <a:off x="8827293" y="309810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metadata_size</a:t>
            </a:r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4BF6228-191C-4C28-8ABF-B9529B24B8EF}"/>
              </a:ext>
            </a:extLst>
          </p:cNvPr>
          <p:cNvSpPr/>
          <p:nvPr/>
        </p:nvSpPr>
        <p:spPr>
          <a:xfrm>
            <a:off x="10103643" y="309810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08A34C-E268-4008-9444-B41CA309EA53}"/>
              </a:ext>
            </a:extLst>
          </p:cNvPr>
          <p:cNvSpPr txBox="1"/>
          <p:nvPr/>
        </p:nvSpPr>
        <p:spPr>
          <a:xfrm>
            <a:off x="8827287" y="3698182"/>
            <a:ext cx="12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4  bytes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8121E9-0B5B-44FB-B05D-81504988C322}"/>
              </a:ext>
            </a:extLst>
          </p:cNvPr>
          <p:cNvSpPr txBox="1"/>
          <p:nvPr/>
        </p:nvSpPr>
        <p:spPr>
          <a:xfrm>
            <a:off x="10103631" y="3698182"/>
            <a:ext cx="12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2-32  bytes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085906EE-3259-4796-977E-CB0FF7A02384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10741818" y="2347924"/>
            <a:ext cx="145257" cy="75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F63161-F30C-470A-A617-9564C8B02ADF}"/>
              </a:ext>
            </a:extLst>
          </p:cNvPr>
          <p:cNvSpPr txBox="1"/>
          <p:nvPr/>
        </p:nvSpPr>
        <p:spPr>
          <a:xfrm>
            <a:off x="10213181" y="1609260"/>
            <a:ext cx="1347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Raw</a:t>
            </a:r>
            <a:r>
              <a:rPr lang="pt-PT" sz="1400" dirty="0"/>
              <a:t> </a:t>
            </a:r>
            <a:r>
              <a:rPr lang="pt-PT" sz="1400" dirty="0" err="1"/>
              <a:t>key</a:t>
            </a:r>
            <a:r>
              <a:rPr lang="pt-PT" sz="1400" dirty="0"/>
              <a:t> error chance </a:t>
            </a:r>
            <a:r>
              <a:rPr lang="pt-PT" sz="1400" dirty="0" err="1"/>
              <a:t>could</a:t>
            </a:r>
            <a:r>
              <a:rPr lang="pt-PT" sz="1400" dirty="0"/>
              <a:t>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here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79728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3C0968F-ADA0-4E40-8381-01BF671C615C}"/>
              </a:ext>
            </a:extLst>
          </p:cNvPr>
          <p:cNvSpPr/>
          <p:nvPr/>
        </p:nvSpPr>
        <p:spPr>
          <a:xfrm>
            <a:off x="6022181" y="97040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ksid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1462E5-647C-4F47-AFFB-109B36D4DD56}"/>
              </a:ext>
            </a:extLst>
          </p:cNvPr>
          <p:cNvSpPr txBox="1"/>
          <p:nvPr/>
        </p:nvSpPr>
        <p:spPr>
          <a:xfrm>
            <a:off x="6022181" y="1570477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16 bytes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DB15D1-F66C-4908-B679-7F095792324C}"/>
              </a:ext>
            </a:extLst>
          </p:cNvPr>
          <p:cNvSpPr txBox="1"/>
          <p:nvPr/>
        </p:nvSpPr>
        <p:spPr>
          <a:xfrm>
            <a:off x="1193007" y="70138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6A147F-B0F2-4CB0-B655-2866018FF0F0}"/>
              </a:ext>
            </a:extLst>
          </p:cNvPr>
          <p:cNvSpPr txBox="1"/>
          <p:nvPr/>
        </p:nvSpPr>
        <p:spPr>
          <a:xfrm>
            <a:off x="1188245" y="269502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661551-32E2-4CE4-883E-611B964D7DED}"/>
              </a:ext>
            </a:extLst>
          </p:cNvPr>
          <p:cNvSpPr/>
          <p:nvPr/>
        </p:nvSpPr>
        <p:spPr>
          <a:xfrm>
            <a:off x="6022181" y="3064361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869FD6-087B-4527-9EDF-EE3DEC2597B5}"/>
              </a:ext>
            </a:extLst>
          </p:cNvPr>
          <p:cNvSpPr txBox="1"/>
          <p:nvPr/>
        </p:nvSpPr>
        <p:spPr>
          <a:xfrm>
            <a:off x="6022181" y="366443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415960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17CF2A0-645C-43CC-8142-E671F428071D}"/>
              </a:ext>
            </a:extLst>
          </p:cNvPr>
          <p:cNvSpPr/>
          <p:nvPr/>
        </p:nvSpPr>
        <p:spPr>
          <a:xfrm>
            <a:off x="1302249" y="2274136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7DEF452A-E28A-4DBF-935C-B40180D18A71}"/>
              </a:ext>
            </a:extLst>
          </p:cNvPr>
          <p:cNvSpPr/>
          <p:nvPr/>
        </p:nvSpPr>
        <p:spPr>
          <a:xfrm>
            <a:off x="1302249" y="126097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3D389575-DC49-4542-AC40-20764813AEC6}"/>
              </a:ext>
            </a:extLst>
          </p:cNvPr>
          <p:cNvSpPr/>
          <p:nvPr/>
        </p:nvSpPr>
        <p:spPr>
          <a:xfrm>
            <a:off x="1302249" y="242354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(Application) (Python) 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1928442-165D-4CAA-BC53-BC7AA9BEA9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58452" y="494204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00C6DCC-D1A8-44E8-9E88-61E91972493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58452" y="494204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9ED5FA-4B7C-4F2B-8D23-797331A52F5D}"/>
              </a:ext>
            </a:extLst>
          </p:cNvPr>
          <p:cNvSpPr txBox="1"/>
          <p:nvPr/>
        </p:nvSpPr>
        <p:spPr>
          <a:xfrm>
            <a:off x="5994403" y="349485"/>
            <a:ext cx="151842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Encrypted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messages</a:t>
            </a:r>
            <a:endParaRPr lang="pt-PT" sz="1281" dirty="0">
              <a:solidFill>
                <a:schemeClr val="tx1"/>
              </a:solidFill>
            </a:endParaRP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533A748F-DC88-4710-9B1E-DDEFFE442F03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730351" y="746054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C07DAF-0853-4045-868E-3F1D7EC3BC1F}"/>
              </a:ext>
            </a:extLst>
          </p:cNvPr>
          <p:cNvSpPr txBox="1"/>
          <p:nvPr/>
        </p:nvSpPr>
        <p:spPr>
          <a:xfrm>
            <a:off x="2730350" y="865557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B803FC2-D27D-4681-B3E4-75AD4AF216BC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30351" y="1764675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3616DC-D327-47E9-B698-3A4866E3881D}"/>
              </a:ext>
            </a:extLst>
          </p:cNvPr>
          <p:cNvSpPr txBox="1"/>
          <p:nvPr/>
        </p:nvSpPr>
        <p:spPr>
          <a:xfrm>
            <a:off x="2730350" y="1878655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open_connect(), get_key(), close()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7DA0B267-8F74-4DD7-8EBE-66E709F5E34B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730351" y="1764675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335FC789-55DF-4BFA-B233-0521ADED9A1D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730351" y="746054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D5CB6982-CE13-4798-BBB8-911688DDF4A4}"/>
              </a:ext>
            </a:extLst>
          </p:cNvPr>
          <p:cNvSpPr/>
          <p:nvPr/>
        </p:nvSpPr>
        <p:spPr>
          <a:xfrm>
            <a:off x="9359426" y="2274136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559530D3-2DF6-42A4-A648-44C36C3D832F}"/>
              </a:ext>
            </a:extLst>
          </p:cNvPr>
          <p:cNvSpPr/>
          <p:nvPr/>
        </p:nvSpPr>
        <p:spPr>
          <a:xfrm>
            <a:off x="9359426" y="126097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C86B06A9-07F1-4F2F-9EC2-F5E790BFB522}"/>
              </a:ext>
            </a:extLst>
          </p:cNvPr>
          <p:cNvSpPr/>
          <p:nvPr/>
        </p:nvSpPr>
        <p:spPr>
          <a:xfrm>
            <a:off x="9359426" y="242354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(Application) (Python)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3DBF7F2F-7F2C-4691-89E8-34F1C8153BAD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10787528" y="746054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CEC379-9842-411B-ACF2-C791970B3188}"/>
              </a:ext>
            </a:extLst>
          </p:cNvPr>
          <p:cNvSpPr txBox="1"/>
          <p:nvPr/>
        </p:nvSpPr>
        <p:spPr>
          <a:xfrm>
            <a:off x="7756549" y="851258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8525BFC7-130A-4A69-83CD-A4593C314EAC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787528" y="1764675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C9C3694-0804-4F5C-9135-0FCCC628777C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10787528" y="1764675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6BB13121-A60B-4AF2-A437-C1D05A6F0382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0787528" y="746054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42D808-5BA1-4247-BE56-0FC1EC8CD48F}"/>
              </a:ext>
            </a:extLst>
          </p:cNvPr>
          <p:cNvSpPr txBox="1"/>
          <p:nvPr/>
        </p:nvSpPr>
        <p:spPr>
          <a:xfrm>
            <a:off x="8456945" y="1879150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98AF5D6-DF50-4FAB-A350-D348475E953C}"/>
              </a:ext>
            </a:extLst>
          </p:cNvPr>
          <p:cNvSpPr txBox="1"/>
          <p:nvPr/>
        </p:nvSpPr>
        <p:spPr>
          <a:xfrm>
            <a:off x="6279480" y="8071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41" name="Conexão reta unidirecional 22">
            <a:extLst>
              <a:ext uri="{FF2B5EF4-FFF2-40B4-BE49-F238E27FC236}">
                <a16:creationId xmlns:a16="http://schemas.microsoft.com/office/drawing/2014/main" id="{945E2E9C-4A10-4027-BB56-485D0878EE38}"/>
              </a:ext>
            </a:extLst>
          </p:cNvPr>
          <p:cNvCxnSpPr>
            <a:cxnSpLocks/>
          </p:cNvCxnSpPr>
          <p:nvPr/>
        </p:nvCxnSpPr>
        <p:spPr>
          <a:xfrm flipH="1">
            <a:off x="849983" y="3159394"/>
            <a:ext cx="120049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ítulo 1">
            <a:extLst>
              <a:ext uri="{FF2B5EF4-FFF2-40B4-BE49-F238E27FC236}">
                <a16:creationId xmlns:a16="http://schemas.microsoft.com/office/drawing/2014/main" id="{D34D37EA-8A47-41B8-B83C-BD4BE3B12A67}"/>
              </a:ext>
            </a:extLst>
          </p:cNvPr>
          <p:cNvSpPr txBox="1">
            <a:spLocks/>
          </p:cNvSpPr>
          <p:nvPr/>
        </p:nvSpPr>
        <p:spPr>
          <a:xfrm>
            <a:off x="2132444" y="2851770"/>
            <a:ext cx="9440034" cy="11371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ETSI 004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Conexão reta unidirecional 34">
            <a:extLst>
              <a:ext uri="{FF2B5EF4-FFF2-40B4-BE49-F238E27FC236}">
                <a16:creationId xmlns:a16="http://schemas.microsoft.com/office/drawing/2014/main" id="{0D2EF6D2-8574-4D2F-8E76-F19DA0B62C39}"/>
              </a:ext>
            </a:extLst>
          </p:cNvPr>
          <p:cNvCxnSpPr/>
          <p:nvPr/>
        </p:nvCxnSpPr>
        <p:spPr>
          <a:xfrm flipV="1">
            <a:off x="2730349" y="2810686"/>
            <a:ext cx="1" cy="6442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628DFA39-69C1-4EBC-BB98-147489654AF8}"/>
              </a:ext>
            </a:extLst>
          </p:cNvPr>
          <p:cNvSpPr/>
          <p:nvPr/>
        </p:nvSpPr>
        <p:spPr>
          <a:xfrm>
            <a:off x="1748235" y="3409806"/>
            <a:ext cx="203564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Raw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Node 1</a:t>
            </a:r>
          </a:p>
        </p:txBody>
      </p:sp>
      <p:sp>
        <p:nvSpPr>
          <p:cNvPr id="45" name="CaixaDeTexto 32">
            <a:extLst>
              <a:ext uri="{FF2B5EF4-FFF2-40B4-BE49-F238E27FC236}">
                <a16:creationId xmlns:a16="http://schemas.microsoft.com/office/drawing/2014/main" id="{2D1DB390-9873-4056-8105-113BA88727A6}"/>
              </a:ext>
            </a:extLst>
          </p:cNvPr>
          <p:cNvSpPr txBox="1"/>
          <p:nvPr/>
        </p:nvSpPr>
        <p:spPr>
          <a:xfrm>
            <a:off x="2749887" y="2873002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0D23F63C-A753-4204-A4A0-95BA15D5668F}"/>
              </a:ext>
            </a:extLst>
          </p:cNvPr>
          <p:cNvSpPr/>
          <p:nvPr/>
        </p:nvSpPr>
        <p:spPr>
          <a:xfrm>
            <a:off x="9782436" y="3396505"/>
            <a:ext cx="203564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Raw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Node 2</a:t>
            </a:r>
          </a:p>
        </p:txBody>
      </p:sp>
      <p:cxnSp>
        <p:nvCxnSpPr>
          <p:cNvPr id="47" name="Conexão reta unidirecional 52">
            <a:extLst>
              <a:ext uri="{FF2B5EF4-FFF2-40B4-BE49-F238E27FC236}">
                <a16:creationId xmlns:a16="http://schemas.microsoft.com/office/drawing/2014/main" id="{ABC38D5C-F1E0-425B-9FD1-83DE7F609A40}"/>
              </a:ext>
            </a:extLst>
          </p:cNvPr>
          <p:cNvCxnSpPr>
            <a:cxnSpLocks/>
          </p:cNvCxnSpPr>
          <p:nvPr/>
        </p:nvCxnSpPr>
        <p:spPr>
          <a:xfrm flipV="1">
            <a:off x="10800678" y="2789368"/>
            <a:ext cx="0" cy="6177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51">
            <a:extLst>
              <a:ext uri="{FF2B5EF4-FFF2-40B4-BE49-F238E27FC236}">
                <a16:creationId xmlns:a16="http://schemas.microsoft.com/office/drawing/2014/main" id="{0ABAB293-B1F6-4F89-9216-3FD332E74220}"/>
              </a:ext>
            </a:extLst>
          </p:cNvPr>
          <p:cNvSpPr txBox="1"/>
          <p:nvPr/>
        </p:nvSpPr>
        <p:spPr>
          <a:xfrm>
            <a:off x="10800258" y="287953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sp>
        <p:nvSpPr>
          <p:cNvPr id="49" name="Rounded Rectangle 30">
            <a:extLst>
              <a:ext uri="{FF2B5EF4-FFF2-40B4-BE49-F238E27FC236}">
                <a16:creationId xmlns:a16="http://schemas.microsoft.com/office/drawing/2014/main" id="{D6833DBD-FC9A-4D48-B697-B06BAB44E7B0}"/>
              </a:ext>
            </a:extLst>
          </p:cNvPr>
          <p:cNvSpPr/>
          <p:nvPr/>
        </p:nvSpPr>
        <p:spPr>
          <a:xfrm>
            <a:off x="9817617" y="4896975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0" name="Rounded Rectangle 30">
            <a:extLst>
              <a:ext uri="{FF2B5EF4-FFF2-40B4-BE49-F238E27FC236}">
                <a16:creationId xmlns:a16="http://schemas.microsoft.com/office/drawing/2014/main" id="{C0090AAD-2154-41B2-AED8-96A12E4507A9}"/>
              </a:ext>
            </a:extLst>
          </p:cNvPr>
          <p:cNvSpPr/>
          <p:nvPr/>
        </p:nvSpPr>
        <p:spPr>
          <a:xfrm>
            <a:off x="9822269" y="4162005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</a:p>
        </p:txBody>
      </p:sp>
      <p:sp>
        <p:nvSpPr>
          <p:cNvPr id="51" name="CaixaDeTexto 56">
            <a:extLst>
              <a:ext uri="{FF2B5EF4-FFF2-40B4-BE49-F238E27FC236}">
                <a16:creationId xmlns:a16="http://schemas.microsoft.com/office/drawing/2014/main" id="{C2FD7C75-E4D8-4C9B-95E7-54CA781150A7}"/>
              </a:ext>
            </a:extLst>
          </p:cNvPr>
          <p:cNvSpPr txBox="1"/>
          <p:nvPr/>
        </p:nvSpPr>
        <p:spPr>
          <a:xfrm>
            <a:off x="2683127" y="3133403"/>
            <a:ext cx="110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Bitstream, BER</a:t>
            </a:r>
          </a:p>
        </p:txBody>
      </p:sp>
      <p:cxnSp>
        <p:nvCxnSpPr>
          <p:cNvPr id="53" name="Conexão reta unidirecional 18">
            <a:extLst>
              <a:ext uri="{FF2B5EF4-FFF2-40B4-BE49-F238E27FC236}">
                <a16:creationId xmlns:a16="http://schemas.microsoft.com/office/drawing/2014/main" id="{DAF3CD59-0673-4332-96C0-BE66F3D8F2EC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9657110" y="4413855"/>
            <a:ext cx="165159" cy="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7A9E2864-197B-4BF4-B98E-80256708CF6E}"/>
              </a:ext>
            </a:extLst>
          </p:cNvPr>
          <p:cNvSpPr/>
          <p:nvPr/>
        </p:nvSpPr>
        <p:spPr>
          <a:xfrm>
            <a:off x="1770586" y="4127315"/>
            <a:ext cx="1990942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</a:p>
        </p:txBody>
      </p:sp>
      <p:sp>
        <p:nvSpPr>
          <p:cNvPr id="55" name="CaixaDeTexto 56">
            <a:extLst>
              <a:ext uri="{FF2B5EF4-FFF2-40B4-BE49-F238E27FC236}">
                <a16:creationId xmlns:a16="http://schemas.microsoft.com/office/drawing/2014/main" id="{2B92BCAC-B680-4AD7-878F-AB626CC5460D}"/>
              </a:ext>
            </a:extLst>
          </p:cNvPr>
          <p:cNvSpPr txBox="1"/>
          <p:nvPr/>
        </p:nvSpPr>
        <p:spPr>
          <a:xfrm>
            <a:off x="3875849" y="3963666"/>
            <a:ext cx="5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BER</a:t>
            </a:r>
          </a:p>
          <a:p>
            <a:r>
              <a:rPr lang="pt-PT" sz="1200" dirty="0"/>
              <a:t>Turned_ON</a:t>
            </a:r>
          </a:p>
        </p:txBody>
      </p:sp>
      <p:cxnSp>
        <p:nvCxnSpPr>
          <p:cNvPr id="56" name="Conexão reta unidirecional 18">
            <a:extLst>
              <a:ext uri="{FF2B5EF4-FFF2-40B4-BE49-F238E27FC236}">
                <a16:creationId xmlns:a16="http://schemas.microsoft.com/office/drawing/2014/main" id="{8A626D3C-CA53-4AC2-A138-12750E3981B7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761528" y="4379165"/>
            <a:ext cx="182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30">
            <a:extLst>
              <a:ext uri="{FF2B5EF4-FFF2-40B4-BE49-F238E27FC236}">
                <a16:creationId xmlns:a16="http://schemas.microsoft.com/office/drawing/2014/main" id="{C3996231-DF43-4F3F-92A0-87EA289A076A}"/>
              </a:ext>
            </a:extLst>
          </p:cNvPr>
          <p:cNvSpPr/>
          <p:nvPr/>
        </p:nvSpPr>
        <p:spPr>
          <a:xfrm>
            <a:off x="1788068" y="4896975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8" name="CaixaDeTexto 56">
            <a:extLst>
              <a:ext uri="{FF2B5EF4-FFF2-40B4-BE49-F238E27FC236}">
                <a16:creationId xmlns:a16="http://schemas.microsoft.com/office/drawing/2014/main" id="{1919A1E5-6E23-4B8C-A558-D14811568368}"/>
              </a:ext>
            </a:extLst>
          </p:cNvPr>
          <p:cNvSpPr txBox="1"/>
          <p:nvPr/>
        </p:nvSpPr>
        <p:spPr>
          <a:xfrm>
            <a:off x="9252807" y="3983091"/>
            <a:ext cx="5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BER</a:t>
            </a:r>
          </a:p>
          <a:p>
            <a:r>
              <a:rPr lang="pt-PT" sz="1200" dirty="0" err="1"/>
              <a:t>Turned</a:t>
            </a:r>
            <a:r>
              <a:rPr lang="pt-PT" sz="1200" dirty="0"/>
              <a:t>_ ON</a:t>
            </a:r>
          </a:p>
        </p:txBody>
      </p:sp>
      <p:cxnSp>
        <p:nvCxnSpPr>
          <p:cNvPr id="59" name="Conexão reta unidirecional 58">
            <a:extLst>
              <a:ext uri="{FF2B5EF4-FFF2-40B4-BE49-F238E27FC236}">
                <a16:creationId xmlns:a16="http://schemas.microsoft.com/office/drawing/2014/main" id="{0A3749A3-9308-4FCD-A569-02AE9E66EA87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V="1">
            <a:off x="2766056" y="4631015"/>
            <a:ext cx="1" cy="26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B732AB64-24F8-48FD-A08F-AB0C6874AFF7}"/>
              </a:ext>
            </a:extLst>
          </p:cNvPr>
          <p:cNvCxnSpPr>
            <a:stCxn id="54" idx="0"/>
            <a:endCxn id="44" idx="2"/>
          </p:cNvCxnSpPr>
          <p:nvPr/>
        </p:nvCxnSpPr>
        <p:spPr>
          <a:xfrm flipV="1">
            <a:off x="2766057" y="3913506"/>
            <a:ext cx="0" cy="21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ABE79559-CD59-46C5-9FD7-498D3093FCA9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V="1">
            <a:off x="10795605" y="4665705"/>
            <a:ext cx="4652" cy="2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6EE07D9D-683F-4036-8BDD-465A7B05C5AA}"/>
              </a:ext>
            </a:extLst>
          </p:cNvPr>
          <p:cNvCxnSpPr>
            <a:stCxn id="50" idx="0"/>
            <a:endCxn id="46" idx="2"/>
          </p:cNvCxnSpPr>
          <p:nvPr/>
        </p:nvCxnSpPr>
        <p:spPr>
          <a:xfrm flipV="1">
            <a:off x="10800257" y="3900205"/>
            <a:ext cx="1" cy="26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56">
            <a:extLst>
              <a:ext uri="{FF2B5EF4-FFF2-40B4-BE49-F238E27FC236}">
                <a16:creationId xmlns:a16="http://schemas.microsoft.com/office/drawing/2014/main" id="{C24B226A-0772-43D7-9CFE-710FBC22EFF0}"/>
              </a:ext>
            </a:extLst>
          </p:cNvPr>
          <p:cNvSpPr txBox="1"/>
          <p:nvPr/>
        </p:nvSpPr>
        <p:spPr>
          <a:xfrm>
            <a:off x="10836647" y="3132807"/>
            <a:ext cx="110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Bitstream, BER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8AAB809-D948-4138-94A5-85277809A98E}"/>
              </a:ext>
            </a:extLst>
          </p:cNvPr>
          <p:cNvSpPr txBox="1"/>
          <p:nvPr/>
        </p:nvSpPr>
        <p:spPr>
          <a:xfrm>
            <a:off x="6251716" y="5004106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Same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seed</a:t>
            </a:r>
            <a:r>
              <a:rPr lang="pt-PT" sz="1281" dirty="0">
                <a:solidFill>
                  <a:schemeClr val="tx1"/>
                </a:solidFill>
              </a:rPr>
              <a:t> !</a:t>
            </a:r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9D8846A3-20FA-45FC-B060-8BFF6EECDF1E}"/>
              </a:ext>
            </a:extLst>
          </p:cNvPr>
          <p:cNvCxnSpPr>
            <a:stCxn id="65" idx="1"/>
            <a:endCxn id="57" idx="3"/>
          </p:cNvCxnSpPr>
          <p:nvPr/>
        </p:nvCxnSpPr>
        <p:spPr>
          <a:xfrm flipH="1">
            <a:off x="3744044" y="5148825"/>
            <a:ext cx="250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3BDE3844-D271-4B7E-AFD0-9C29040AC5EC}"/>
              </a:ext>
            </a:extLst>
          </p:cNvPr>
          <p:cNvCxnSpPr>
            <a:stCxn id="65" idx="3"/>
            <a:endCxn id="49" idx="1"/>
          </p:cNvCxnSpPr>
          <p:nvPr/>
        </p:nvCxnSpPr>
        <p:spPr>
          <a:xfrm>
            <a:off x="7255517" y="5148825"/>
            <a:ext cx="2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2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0B3929-E020-454F-B713-DD38C43CF6A7}"/>
              </a:ext>
            </a:extLst>
          </p:cNvPr>
          <p:cNvSpPr/>
          <p:nvPr/>
        </p:nvSpPr>
        <p:spPr>
          <a:xfrm>
            <a:off x="2033597" y="1566331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API </a:t>
            </a:r>
            <a:r>
              <a:rPr lang="pt-PT" dirty="0" err="1"/>
              <a:t>Call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BF2506-A076-4C51-B59E-49FF5FC76661}"/>
              </a:ext>
            </a:extLst>
          </p:cNvPr>
          <p:cNvSpPr/>
          <p:nvPr/>
        </p:nvSpPr>
        <p:spPr>
          <a:xfrm>
            <a:off x="4604367" y="1564151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99997D-533D-41CF-A263-005D912D3702}"/>
              </a:ext>
            </a:extLst>
          </p:cNvPr>
          <p:cNvSpPr/>
          <p:nvPr/>
        </p:nvSpPr>
        <p:spPr>
          <a:xfrm>
            <a:off x="7192554" y="1564150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Serialization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5A4E7-2F23-4A3F-80E4-ED3B91C81428}"/>
              </a:ext>
            </a:extLst>
          </p:cNvPr>
          <p:cNvSpPr/>
          <p:nvPr/>
        </p:nvSpPr>
        <p:spPr>
          <a:xfrm>
            <a:off x="9763324" y="1566332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Request</a:t>
            </a:r>
            <a:r>
              <a:rPr lang="pt-PT" sz="1800" dirty="0"/>
              <a:t> </a:t>
            </a:r>
            <a:r>
              <a:rPr lang="pt-PT" sz="1800" dirty="0" err="1"/>
              <a:t>through</a:t>
            </a:r>
            <a:r>
              <a:rPr lang="pt-PT" sz="1800" dirty="0"/>
              <a:t> </a:t>
            </a:r>
            <a:r>
              <a:rPr lang="pt-PT" sz="1800" dirty="0" err="1"/>
              <a:t>socket</a:t>
            </a:r>
            <a:endParaRPr lang="pt-PT" sz="1800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0AC1AD7-84F6-46B2-93BA-DEA362105B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98676" y="1956037"/>
            <a:ext cx="905691" cy="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AD9738F0-3B61-48B3-A97D-91952AC864B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269446" y="1956036"/>
            <a:ext cx="923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F07AF8E9-0E9D-4C85-82B4-8520B6F5044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857633" y="1956036"/>
            <a:ext cx="905691" cy="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21A762-A19C-4EAD-94E2-F884014A1827}"/>
              </a:ext>
            </a:extLst>
          </p:cNvPr>
          <p:cNvSpPr/>
          <p:nvPr/>
        </p:nvSpPr>
        <p:spPr>
          <a:xfrm>
            <a:off x="9763324" y="3042435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dirty="0" err="1"/>
              <a:t>Get</a:t>
            </a:r>
            <a:r>
              <a:rPr lang="pt-PT" sz="1800" dirty="0"/>
              <a:t> response </a:t>
            </a:r>
            <a:r>
              <a:rPr lang="pt-PT" sz="1800" dirty="0" err="1"/>
              <a:t>through</a:t>
            </a:r>
            <a:r>
              <a:rPr lang="pt-PT" sz="1800" dirty="0"/>
              <a:t> </a:t>
            </a:r>
            <a:r>
              <a:rPr lang="pt-PT" sz="1800" dirty="0" err="1"/>
              <a:t>socket</a:t>
            </a:r>
            <a:endParaRPr lang="pt-PT" sz="1800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7D9F6A24-F0E4-47E5-8C05-8D7B0BF1EE6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428403" y="1958218"/>
            <a:ext cx="369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19CB68F-F569-48C2-9BAB-E9B274E4A9A0}"/>
              </a:ext>
            </a:extLst>
          </p:cNvPr>
          <p:cNvCxnSpPr>
            <a:endCxn id="11" idx="3"/>
          </p:cNvCxnSpPr>
          <p:nvPr/>
        </p:nvCxnSpPr>
        <p:spPr>
          <a:xfrm flipH="1">
            <a:off x="11428403" y="3434320"/>
            <a:ext cx="369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CAD9E0EA-53B3-4BDB-AC08-7CE5F79EDEA9}"/>
              </a:ext>
            </a:extLst>
          </p:cNvPr>
          <p:cNvCxnSpPr/>
          <p:nvPr/>
        </p:nvCxnSpPr>
        <p:spPr>
          <a:xfrm>
            <a:off x="11798300" y="1956035"/>
            <a:ext cx="0" cy="147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A5DEC58-303B-4050-8AE8-B827B424BDE5}"/>
              </a:ext>
            </a:extLst>
          </p:cNvPr>
          <p:cNvSpPr/>
          <p:nvPr/>
        </p:nvSpPr>
        <p:spPr>
          <a:xfrm>
            <a:off x="7265705" y="3042435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Parsing</a:t>
            </a:r>
            <a:endParaRPr lang="pt-PT" dirty="0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F94BE05-CC8A-439A-833A-6CE6C53B64B8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8930784" y="3434321"/>
            <a:ext cx="83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AEDB714-2AB4-4F78-A23B-DA4D7D752BFE}"/>
              </a:ext>
            </a:extLst>
          </p:cNvPr>
          <p:cNvSpPr/>
          <p:nvPr/>
        </p:nvSpPr>
        <p:spPr>
          <a:xfrm>
            <a:off x="4604366" y="3042434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C++ </a:t>
            </a:r>
            <a:r>
              <a:rPr lang="pt-PT" dirty="0" err="1"/>
              <a:t>Objects</a:t>
            </a:r>
            <a:endParaRPr lang="pt-PT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4999393-9059-40C4-91AB-981987E6D8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 flipV="1">
            <a:off x="6269445" y="3434320"/>
            <a:ext cx="996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2ED4C2-2684-4F2E-84EB-C63F7EF6B221}"/>
              </a:ext>
            </a:extLst>
          </p:cNvPr>
          <p:cNvSpPr/>
          <p:nvPr/>
        </p:nvSpPr>
        <p:spPr>
          <a:xfrm>
            <a:off x="2033597" y="3042433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5176E9B-0D94-43BC-9324-681B0BD6C716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 flipV="1">
            <a:off x="3698676" y="3434319"/>
            <a:ext cx="905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714452" y="3914472"/>
            <a:ext cx="7880107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DV-Polarization Quantum Channel Emulator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232825" y="2427565"/>
            <a:ext cx="910107" cy="583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Source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65597" y="2137412"/>
            <a:ext cx="910107" cy="581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Source</a:t>
            </a:r>
          </a:p>
        </p:txBody>
      </p:sp>
      <p:cxnSp>
        <p:nvCxnSpPr>
          <p:cNvPr id="32" name="Straight Arrow Connector 31"/>
          <p:cNvCxnSpPr>
            <a:stCxn id="17" idx="1"/>
          </p:cNvCxnSpPr>
          <p:nvPr/>
        </p:nvCxnSpPr>
        <p:spPr>
          <a:xfrm flipH="1">
            <a:off x="10594558" y="2719165"/>
            <a:ext cx="6382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70776" y="2199704"/>
            <a:ext cx="1209316" cy="40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968413" y="3275305"/>
            <a:ext cx="0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602996" y="2735852"/>
            <a:ext cx="0" cy="50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713730" y="2163027"/>
            <a:ext cx="1900244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DV-QKD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52157" y="2163027"/>
            <a:ext cx="1900247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DV-QKD Rx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13974" y="2987940"/>
            <a:ext cx="35680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295353" y="2424374"/>
            <a:ext cx="35680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308010" y="3275300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296677" y="3275300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050210" y="3275300"/>
            <a:ext cx="0" cy="639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302036" y="2965532"/>
            <a:ext cx="356802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13974" y="2405936"/>
            <a:ext cx="35680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93822" y="3449913"/>
            <a:ext cx="4007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pt-P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65866" y="3433632"/>
            <a:ext cx="3686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P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22682" y="3483130"/>
            <a:ext cx="4007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pt-P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84068" y="3483782"/>
            <a:ext cx="3686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P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endCxn id="26" idx="3"/>
          </p:cNvCxnSpPr>
          <p:nvPr/>
        </p:nvCxnSpPr>
        <p:spPr>
          <a:xfrm flipH="1">
            <a:off x="2175704" y="2411081"/>
            <a:ext cx="53730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265597" y="2775072"/>
            <a:ext cx="910107" cy="581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Source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184412" y="3072932"/>
            <a:ext cx="53730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086037" y="2206748"/>
            <a:ext cx="1209316" cy="40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cxnSp>
        <p:nvCxnSpPr>
          <p:cNvPr id="68" name="Straight Arrow Connector 67"/>
          <p:cNvCxnSpPr>
            <a:stCxn id="34" idx="3"/>
            <a:endCxn id="57" idx="1"/>
          </p:cNvCxnSpPr>
          <p:nvPr/>
        </p:nvCxnSpPr>
        <p:spPr>
          <a:xfrm>
            <a:off x="6180093" y="2403104"/>
            <a:ext cx="90594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962067" y="2765759"/>
            <a:ext cx="1209316" cy="40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077329" y="2772802"/>
            <a:ext cx="1209316" cy="40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cxnSp>
        <p:nvCxnSpPr>
          <p:cNvPr id="71" name="Straight Arrow Connector 70"/>
          <p:cNvCxnSpPr>
            <a:stCxn id="69" idx="3"/>
            <a:endCxn id="70" idx="1"/>
          </p:cNvCxnSpPr>
          <p:nvPr/>
        </p:nvCxnSpPr>
        <p:spPr>
          <a:xfrm>
            <a:off x="6171385" y="2969159"/>
            <a:ext cx="905945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096180" y="1159508"/>
            <a:ext cx="1035154" cy="465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QBER</a:t>
            </a:r>
          </a:p>
        </p:txBody>
      </p:sp>
      <p:cxnSp>
        <p:nvCxnSpPr>
          <p:cNvPr id="22" name="Elbow Connector 21"/>
          <p:cNvCxnSpPr>
            <a:endCxn id="72" idx="1"/>
          </p:cNvCxnSpPr>
          <p:nvPr/>
        </p:nvCxnSpPr>
        <p:spPr>
          <a:xfrm flipV="1">
            <a:off x="4305218" y="1392473"/>
            <a:ext cx="1790962" cy="770553"/>
          </a:xfrm>
          <a:prstGeom prst="bentConnector3">
            <a:avLst>
              <a:gd name="adj1" fmla="val -24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2" idx="3"/>
          </p:cNvCxnSpPr>
          <p:nvPr/>
        </p:nvCxnSpPr>
        <p:spPr>
          <a:xfrm rot="10800000">
            <a:off x="7131334" y="1392474"/>
            <a:ext cx="1790962" cy="770553"/>
          </a:xfrm>
          <a:prstGeom prst="bentConnector3">
            <a:avLst>
              <a:gd name="adj1" fmla="val -3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9357" y="1530461"/>
            <a:ext cx="682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Sifted Keys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085487" y="248323"/>
            <a:ext cx="1035154" cy="465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</a:p>
        </p:txBody>
      </p:sp>
      <p:cxnSp>
        <p:nvCxnSpPr>
          <p:cNvPr id="79" name="Straight Arrow Connector 78"/>
          <p:cNvCxnSpPr>
            <a:stCxn id="72" idx="0"/>
            <a:endCxn id="77" idx="2"/>
          </p:cNvCxnSpPr>
          <p:nvPr/>
        </p:nvCxnSpPr>
        <p:spPr>
          <a:xfrm flipH="1" flipV="1">
            <a:off x="6603063" y="714253"/>
            <a:ext cx="0" cy="44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50537" y="1540465"/>
            <a:ext cx="682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Sifted Keys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99756" y="900574"/>
            <a:ext cx="1035154" cy="465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0217333" y="1366504"/>
            <a:ext cx="8707" cy="80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42036" y="900574"/>
            <a:ext cx="1035154" cy="465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059613" y="1366504"/>
            <a:ext cx="8707" cy="80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3228" y="1556588"/>
            <a:ext cx="1030068" cy="5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Symmetric Keys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06028" y="1561133"/>
            <a:ext cx="1030068" cy="5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Symmetric Keys</a:t>
            </a:r>
          </a:p>
        </p:txBody>
      </p:sp>
    </p:spTree>
    <p:extLst>
      <p:ext uri="{BB962C8B-B14F-4D97-AF65-F5344CB8AC3E}">
        <p14:creationId xmlns:p14="http://schemas.microsoft.com/office/powerpoint/2010/main" val="122262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D814AA1-6CD7-4900-84AD-DF279D967DFE}"/>
              </a:ext>
            </a:extLst>
          </p:cNvPr>
          <p:cNvSpPr/>
          <p:nvPr/>
        </p:nvSpPr>
        <p:spPr>
          <a:xfrm>
            <a:off x="426244" y="168651"/>
            <a:ext cx="897467" cy="2716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D9C0BE2-4DEF-4EC7-91BA-57AEC645103F}"/>
              </a:ext>
            </a:extLst>
          </p:cNvPr>
          <p:cNvSpPr/>
          <p:nvPr/>
        </p:nvSpPr>
        <p:spPr>
          <a:xfrm>
            <a:off x="2483575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3B05D9-44EA-4002-8C2C-D413B70B5375}"/>
              </a:ext>
            </a:extLst>
          </p:cNvPr>
          <p:cNvSpPr/>
          <p:nvPr/>
        </p:nvSpPr>
        <p:spPr>
          <a:xfrm>
            <a:off x="4154289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D0C8FC-AD5C-4786-8E8E-AB182220D78B}"/>
              </a:ext>
            </a:extLst>
          </p:cNvPr>
          <p:cNvSpPr/>
          <p:nvPr/>
        </p:nvSpPr>
        <p:spPr>
          <a:xfrm>
            <a:off x="7882334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B1E565-024B-49C9-A731-C4A6F397E77B}"/>
              </a:ext>
            </a:extLst>
          </p:cNvPr>
          <p:cNvSpPr/>
          <p:nvPr/>
        </p:nvSpPr>
        <p:spPr>
          <a:xfrm>
            <a:off x="11997002" y="177797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2A279B-85C3-4453-896C-3BE6F1C66C31}"/>
              </a:ext>
            </a:extLst>
          </p:cNvPr>
          <p:cNvSpPr/>
          <p:nvPr/>
        </p:nvSpPr>
        <p:spPr>
          <a:xfrm>
            <a:off x="9939668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KMB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37D1DA2-AA26-41F6-BD8A-E14F063674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74978" y="440265"/>
            <a:ext cx="0" cy="28786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93385885-2CC0-4D23-9305-78E32F157AA4}"/>
              </a:ext>
            </a:extLst>
          </p:cNvPr>
          <p:cNvCxnSpPr>
            <a:cxnSpLocks/>
          </p:cNvCxnSpPr>
          <p:nvPr/>
        </p:nvCxnSpPr>
        <p:spPr>
          <a:xfrm>
            <a:off x="874977" y="728131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6D7E788-7CF0-42AF-B03C-0403FAF401F5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2932309" y="4402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D5E846-6F10-41A8-B6E1-95C5DEE2028D}"/>
              </a:ext>
            </a:extLst>
          </p:cNvPr>
          <p:cNvSpPr txBox="1"/>
          <p:nvPr/>
        </p:nvSpPr>
        <p:spPr>
          <a:xfrm>
            <a:off x="1336313" y="451131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QKD_OPEN()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20DDE7D4-6554-4FCB-BCB5-F657EBD30FA8}"/>
              </a:ext>
            </a:extLst>
          </p:cNvPr>
          <p:cNvCxnSpPr/>
          <p:nvPr/>
        </p:nvCxnSpPr>
        <p:spPr>
          <a:xfrm>
            <a:off x="2932305" y="728131"/>
            <a:ext cx="0" cy="32173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A059834-7020-441D-840F-013156A891E8}"/>
              </a:ext>
            </a:extLst>
          </p:cNvPr>
          <p:cNvCxnSpPr>
            <a:cxnSpLocks/>
          </p:cNvCxnSpPr>
          <p:nvPr/>
        </p:nvCxnSpPr>
        <p:spPr>
          <a:xfrm flipH="1">
            <a:off x="874977" y="1049867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0EFB66-0FF0-418F-A18C-914C0ED099F0}"/>
              </a:ext>
            </a:extLst>
          </p:cNvPr>
          <p:cNvSpPr txBox="1"/>
          <p:nvPr/>
        </p:nvSpPr>
        <p:spPr>
          <a:xfrm>
            <a:off x="1323703" y="780483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key_handle</a:t>
            </a:r>
            <a:endParaRPr lang="pt-PT" sz="1200" dirty="0"/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3B219194-AF74-4F40-9A89-F16B19FCFF74}"/>
              </a:ext>
            </a:extLst>
          </p:cNvPr>
          <p:cNvCxnSpPr/>
          <p:nvPr/>
        </p:nvCxnSpPr>
        <p:spPr>
          <a:xfrm>
            <a:off x="874977" y="1049867"/>
            <a:ext cx="0" cy="32935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5468033-E2BA-4A2D-ABC4-8C0108CF1B67}"/>
              </a:ext>
            </a:extLst>
          </p:cNvPr>
          <p:cNvCxnSpPr>
            <a:stCxn id="11" idx="2"/>
          </p:cNvCxnSpPr>
          <p:nvPr/>
        </p:nvCxnSpPr>
        <p:spPr>
          <a:xfrm flipH="1">
            <a:off x="4603022" y="440261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78EE48F8-658D-467C-B8CD-5E9CCB7D9202}"/>
              </a:ext>
            </a:extLst>
          </p:cNvPr>
          <p:cNvCxnSpPr/>
          <p:nvPr/>
        </p:nvCxnSpPr>
        <p:spPr>
          <a:xfrm flipH="1">
            <a:off x="8331066" y="451132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7504E21-07D1-4031-9FF3-BDB97FA761A3}"/>
              </a:ext>
            </a:extLst>
          </p:cNvPr>
          <p:cNvCxnSpPr/>
          <p:nvPr/>
        </p:nvCxnSpPr>
        <p:spPr>
          <a:xfrm flipH="1">
            <a:off x="10388400" y="440259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0C0CC05-B60C-4941-8A64-DF981703E196}"/>
              </a:ext>
            </a:extLst>
          </p:cNvPr>
          <p:cNvCxnSpPr/>
          <p:nvPr/>
        </p:nvCxnSpPr>
        <p:spPr>
          <a:xfrm flipH="1">
            <a:off x="12445733" y="440258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EEBFF850-4C3C-40A3-B3BD-5F3A9B987B0A}"/>
              </a:ext>
            </a:extLst>
          </p:cNvPr>
          <p:cNvCxnSpPr/>
          <p:nvPr/>
        </p:nvCxnSpPr>
        <p:spPr>
          <a:xfrm flipH="1">
            <a:off x="874972" y="451132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DC16B4B-EB09-47C4-85DE-B3092E912964}"/>
              </a:ext>
            </a:extLst>
          </p:cNvPr>
          <p:cNvCxnSpPr/>
          <p:nvPr/>
        </p:nvCxnSpPr>
        <p:spPr>
          <a:xfrm flipH="1">
            <a:off x="2932305" y="440257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25A5427B-2D29-4539-B69E-E3DB94832DC2}"/>
              </a:ext>
            </a:extLst>
          </p:cNvPr>
          <p:cNvCxnSpPr/>
          <p:nvPr/>
        </p:nvCxnSpPr>
        <p:spPr>
          <a:xfrm>
            <a:off x="874972" y="1379220"/>
            <a:ext cx="1157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5A283337-38E7-4F92-896D-1D209D4D88E9}"/>
              </a:ext>
            </a:extLst>
          </p:cNvPr>
          <p:cNvCxnSpPr/>
          <p:nvPr/>
        </p:nvCxnSpPr>
        <p:spPr>
          <a:xfrm>
            <a:off x="12445733" y="1379220"/>
            <a:ext cx="0" cy="3429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20E041D2-79B7-49C5-B631-A7FA07FAA1DC}"/>
              </a:ext>
            </a:extLst>
          </p:cNvPr>
          <p:cNvCxnSpPr/>
          <p:nvPr/>
        </p:nvCxnSpPr>
        <p:spPr>
          <a:xfrm flipH="1">
            <a:off x="10388400" y="1722120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285DBA-6BD7-4193-940A-48E2D6D23A01}"/>
              </a:ext>
            </a:extLst>
          </p:cNvPr>
          <p:cNvSpPr txBox="1"/>
          <p:nvPr/>
        </p:nvSpPr>
        <p:spPr>
          <a:xfrm>
            <a:off x="10451871" y="1445121"/>
            <a:ext cx="193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QKD_OPEN(</a:t>
            </a:r>
            <a:r>
              <a:rPr lang="pt-PT" sz="1200" dirty="0" err="1"/>
              <a:t>key_handle</a:t>
            </a:r>
            <a:r>
              <a:rPr lang="pt-PT" sz="1200" dirty="0"/>
              <a:t>)</a:t>
            </a:r>
          </a:p>
        </p:txBody>
      </p: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98015CF2-B596-4AF9-9AF6-99B44D86A968}"/>
              </a:ext>
            </a:extLst>
          </p:cNvPr>
          <p:cNvCxnSpPr/>
          <p:nvPr/>
        </p:nvCxnSpPr>
        <p:spPr>
          <a:xfrm>
            <a:off x="874972" y="1722120"/>
            <a:ext cx="0" cy="17335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D98B331B-B261-4DC8-AEB9-155BDE207F0A}"/>
              </a:ext>
            </a:extLst>
          </p:cNvPr>
          <p:cNvCxnSpPr>
            <a:cxnSpLocks/>
          </p:cNvCxnSpPr>
          <p:nvPr/>
        </p:nvCxnSpPr>
        <p:spPr>
          <a:xfrm>
            <a:off x="874972" y="1895475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5803585-C8B2-42ED-9FFD-21624477706D}"/>
              </a:ext>
            </a:extLst>
          </p:cNvPr>
          <p:cNvSpPr txBox="1"/>
          <p:nvPr/>
        </p:nvSpPr>
        <p:spPr>
          <a:xfrm>
            <a:off x="969115" y="1633865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QKD_CONNECT_BLOCKING()</a:t>
            </a:r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7700ABE-E6BB-46EE-84CD-8F2A4048084E}"/>
              </a:ext>
            </a:extLst>
          </p:cNvPr>
          <p:cNvCxnSpPr>
            <a:cxnSpLocks/>
          </p:cNvCxnSpPr>
          <p:nvPr/>
        </p:nvCxnSpPr>
        <p:spPr>
          <a:xfrm>
            <a:off x="2932305" y="1895475"/>
            <a:ext cx="0" cy="80486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9D7BC197-8879-4C74-95F2-5833ED9C7BB2}"/>
              </a:ext>
            </a:extLst>
          </p:cNvPr>
          <p:cNvCxnSpPr>
            <a:cxnSpLocks/>
          </p:cNvCxnSpPr>
          <p:nvPr/>
        </p:nvCxnSpPr>
        <p:spPr>
          <a:xfrm>
            <a:off x="12445733" y="1895475"/>
            <a:ext cx="0" cy="19309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085A70F6-4F4F-4F70-9213-6A5B64F8EECB}"/>
              </a:ext>
            </a:extLst>
          </p:cNvPr>
          <p:cNvCxnSpPr/>
          <p:nvPr/>
        </p:nvCxnSpPr>
        <p:spPr>
          <a:xfrm flipH="1">
            <a:off x="10388400" y="2088573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1A814E-F0F5-4540-AEE2-50E0E49DC3B7}"/>
              </a:ext>
            </a:extLst>
          </p:cNvPr>
          <p:cNvSpPr txBox="1"/>
          <p:nvPr/>
        </p:nvSpPr>
        <p:spPr>
          <a:xfrm>
            <a:off x="10487570" y="1822345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QKD_CONNECT_BLOCKING()</a:t>
            </a:r>
          </a:p>
        </p:txBody>
      </p: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CBB75EF6-4C34-4532-BA7D-3AA893EECFAF}"/>
              </a:ext>
            </a:extLst>
          </p:cNvPr>
          <p:cNvCxnSpPr/>
          <p:nvPr/>
        </p:nvCxnSpPr>
        <p:spPr>
          <a:xfrm>
            <a:off x="10388400" y="2083955"/>
            <a:ext cx="0" cy="61638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7BBBF8C4-944D-4BE3-B49E-8FFF474E5D4C}"/>
              </a:ext>
            </a:extLst>
          </p:cNvPr>
          <p:cNvCxnSpPr/>
          <p:nvPr/>
        </p:nvCxnSpPr>
        <p:spPr>
          <a:xfrm flipH="1">
            <a:off x="8331066" y="2297906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3A92A10-9F0D-4273-87E5-650CB873937C}"/>
              </a:ext>
            </a:extLst>
          </p:cNvPr>
          <p:cNvSpPr txBox="1"/>
          <p:nvPr/>
        </p:nvSpPr>
        <p:spPr>
          <a:xfrm>
            <a:off x="8427722" y="2031608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Verification(</a:t>
            </a:r>
            <a:r>
              <a:rPr lang="pt-PT" sz="1100" dirty="0" err="1"/>
              <a:t>key_handle</a:t>
            </a:r>
            <a:r>
              <a:rPr lang="pt-PT" sz="1100" dirty="0"/>
              <a:t>)</a:t>
            </a:r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D6F866A4-4B41-4358-B7A8-3161D49244AF}"/>
              </a:ext>
            </a:extLst>
          </p:cNvPr>
          <p:cNvCxnSpPr>
            <a:cxnSpLocks/>
          </p:cNvCxnSpPr>
          <p:nvPr/>
        </p:nvCxnSpPr>
        <p:spPr>
          <a:xfrm>
            <a:off x="8331066" y="2293218"/>
            <a:ext cx="0" cy="29045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xão reta unidirecional 78">
            <a:extLst>
              <a:ext uri="{FF2B5EF4-FFF2-40B4-BE49-F238E27FC236}">
                <a16:creationId xmlns:a16="http://schemas.microsoft.com/office/drawing/2014/main" id="{343DFC9D-CF59-49F1-AC48-7DCD781924A1}"/>
              </a:ext>
            </a:extLst>
          </p:cNvPr>
          <p:cNvCxnSpPr/>
          <p:nvPr/>
        </p:nvCxnSpPr>
        <p:spPr>
          <a:xfrm>
            <a:off x="8331065" y="2583676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B8260DF-2638-4433-A524-78B31D3AD671}"/>
              </a:ext>
            </a:extLst>
          </p:cNvPr>
          <p:cNvSpPr txBox="1"/>
          <p:nvPr/>
        </p:nvSpPr>
        <p:spPr>
          <a:xfrm>
            <a:off x="8425210" y="2328752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OK</a:t>
            </a:r>
          </a:p>
        </p:txBody>
      </p: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F864DA07-041C-4287-918C-11391533F9E4}"/>
              </a:ext>
            </a:extLst>
          </p:cNvPr>
          <p:cNvCxnSpPr>
            <a:cxnSpLocks/>
          </p:cNvCxnSpPr>
          <p:nvPr/>
        </p:nvCxnSpPr>
        <p:spPr>
          <a:xfrm>
            <a:off x="4602160" y="2293218"/>
            <a:ext cx="0" cy="29045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 reta unidirecional 88">
            <a:extLst>
              <a:ext uri="{FF2B5EF4-FFF2-40B4-BE49-F238E27FC236}">
                <a16:creationId xmlns:a16="http://schemas.microsoft.com/office/drawing/2014/main" id="{3E7681AA-D9F4-42BA-973E-CE99C939018D}"/>
              </a:ext>
            </a:extLst>
          </p:cNvPr>
          <p:cNvCxnSpPr/>
          <p:nvPr/>
        </p:nvCxnSpPr>
        <p:spPr>
          <a:xfrm>
            <a:off x="4602160" y="2438447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B67F27AB-B5FC-4CFB-B45C-1FC60FDC12C6}"/>
              </a:ext>
            </a:extLst>
          </p:cNvPr>
          <p:cNvCxnSpPr/>
          <p:nvPr/>
        </p:nvCxnSpPr>
        <p:spPr>
          <a:xfrm flipH="1">
            <a:off x="4602160" y="2438447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56695E-CBB6-4E21-B860-1540DBF8B2EA}"/>
              </a:ext>
            </a:extLst>
          </p:cNvPr>
          <p:cNvSpPr txBox="1"/>
          <p:nvPr/>
        </p:nvSpPr>
        <p:spPr>
          <a:xfrm>
            <a:off x="5531327" y="2165826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Classical</a:t>
            </a:r>
            <a:r>
              <a:rPr lang="pt-PT" sz="1100" dirty="0"/>
              <a:t> Channel</a:t>
            </a:r>
          </a:p>
        </p:txBody>
      </p: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02B25756-4BFB-47CA-8C63-94B92DAC1712}"/>
              </a:ext>
            </a:extLst>
          </p:cNvPr>
          <p:cNvCxnSpPr/>
          <p:nvPr/>
        </p:nvCxnSpPr>
        <p:spPr>
          <a:xfrm>
            <a:off x="2932305" y="2293218"/>
            <a:ext cx="1669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65CEB3EB-2388-4BB3-AD32-B5A7264121F7}"/>
              </a:ext>
            </a:extLst>
          </p:cNvPr>
          <p:cNvCxnSpPr>
            <a:cxnSpLocks/>
          </p:cNvCxnSpPr>
          <p:nvPr/>
        </p:nvCxnSpPr>
        <p:spPr>
          <a:xfrm flipH="1">
            <a:off x="2953977" y="2576552"/>
            <a:ext cx="1648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59EFA4B-C968-438E-8D8F-9B8340D46A11}"/>
              </a:ext>
            </a:extLst>
          </p:cNvPr>
          <p:cNvSpPr txBox="1"/>
          <p:nvPr/>
        </p:nvSpPr>
        <p:spPr>
          <a:xfrm>
            <a:off x="2846057" y="2031608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Verification(</a:t>
            </a:r>
            <a:r>
              <a:rPr lang="pt-PT" sz="1100" dirty="0" err="1"/>
              <a:t>key_handle</a:t>
            </a:r>
            <a:r>
              <a:rPr lang="pt-PT" sz="1100" dirty="0"/>
              <a:t>)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A84ED51-03B3-4AE1-A1D3-CE2AD8F1FA15}"/>
              </a:ext>
            </a:extLst>
          </p:cNvPr>
          <p:cNvSpPr txBox="1"/>
          <p:nvPr/>
        </p:nvSpPr>
        <p:spPr>
          <a:xfrm>
            <a:off x="2863006" y="2321212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OK</a:t>
            </a:r>
          </a:p>
        </p:txBody>
      </p:sp>
      <p:cxnSp>
        <p:nvCxnSpPr>
          <p:cNvPr id="103" name="Conexão reta unidirecional 102">
            <a:extLst>
              <a:ext uri="{FF2B5EF4-FFF2-40B4-BE49-F238E27FC236}">
                <a16:creationId xmlns:a16="http://schemas.microsoft.com/office/drawing/2014/main" id="{35060FC3-A388-4756-9491-AD440647A342}"/>
              </a:ext>
            </a:extLst>
          </p:cNvPr>
          <p:cNvCxnSpPr/>
          <p:nvPr/>
        </p:nvCxnSpPr>
        <p:spPr>
          <a:xfrm flipH="1">
            <a:off x="874972" y="2700337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59084D91-E8E3-4FAE-8A59-F24E2B951598}"/>
              </a:ext>
            </a:extLst>
          </p:cNvPr>
          <p:cNvCxnSpPr/>
          <p:nvPr/>
        </p:nvCxnSpPr>
        <p:spPr>
          <a:xfrm>
            <a:off x="10388399" y="2700337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9CB80E03-076A-4A18-BA18-B50355DF93F5}"/>
              </a:ext>
            </a:extLst>
          </p:cNvPr>
          <p:cNvSpPr txBox="1"/>
          <p:nvPr/>
        </p:nvSpPr>
        <p:spPr>
          <a:xfrm>
            <a:off x="10482541" y="2440143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Connection</a:t>
            </a:r>
            <a:r>
              <a:rPr lang="pt-PT" sz="1100" dirty="0"/>
              <a:t> OK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8B0612B-9EEA-4AC3-B92F-A2D59E56C305}"/>
              </a:ext>
            </a:extLst>
          </p:cNvPr>
          <p:cNvSpPr txBox="1"/>
          <p:nvPr/>
        </p:nvSpPr>
        <p:spPr>
          <a:xfrm>
            <a:off x="957557" y="242363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Connection</a:t>
            </a:r>
            <a:r>
              <a:rPr lang="pt-PT" sz="1100" dirty="0"/>
              <a:t> OK</a:t>
            </a:r>
          </a:p>
        </p:txBody>
      </p: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F4EEF1A-5480-47E1-B225-1059BD0C6990}"/>
              </a:ext>
            </a:extLst>
          </p:cNvPr>
          <p:cNvCxnSpPr/>
          <p:nvPr/>
        </p:nvCxnSpPr>
        <p:spPr>
          <a:xfrm>
            <a:off x="2932305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E2B36587-4DBB-4B4E-8781-CB392AB6CEB2}"/>
              </a:ext>
            </a:extLst>
          </p:cNvPr>
          <p:cNvCxnSpPr/>
          <p:nvPr/>
        </p:nvCxnSpPr>
        <p:spPr>
          <a:xfrm>
            <a:off x="10388399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ECD00A98-9A69-4293-93AC-68E0A6CAC9EA}"/>
              </a:ext>
            </a:extLst>
          </p:cNvPr>
          <p:cNvCxnSpPr/>
          <p:nvPr/>
        </p:nvCxnSpPr>
        <p:spPr>
          <a:xfrm>
            <a:off x="8331065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5385A538-13CA-4C0B-AC3A-346A98196398}"/>
              </a:ext>
            </a:extLst>
          </p:cNvPr>
          <p:cNvCxnSpPr/>
          <p:nvPr/>
        </p:nvCxnSpPr>
        <p:spPr>
          <a:xfrm>
            <a:off x="4602160" y="277749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unidirecional 114">
            <a:extLst>
              <a:ext uri="{FF2B5EF4-FFF2-40B4-BE49-F238E27FC236}">
                <a16:creationId xmlns:a16="http://schemas.microsoft.com/office/drawing/2014/main" id="{A655CE44-A6E7-4772-BA9A-C67ECDB5EB5E}"/>
              </a:ext>
            </a:extLst>
          </p:cNvPr>
          <p:cNvCxnSpPr>
            <a:cxnSpLocks/>
          </p:cNvCxnSpPr>
          <p:nvPr/>
        </p:nvCxnSpPr>
        <p:spPr>
          <a:xfrm>
            <a:off x="4602160" y="2971800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unidirecional 119">
            <a:extLst>
              <a:ext uri="{FF2B5EF4-FFF2-40B4-BE49-F238E27FC236}">
                <a16:creationId xmlns:a16="http://schemas.microsoft.com/office/drawing/2014/main" id="{7B7D8E4C-19BE-4A3A-B1D7-B1E0944436D9}"/>
              </a:ext>
            </a:extLst>
          </p:cNvPr>
          <p:cNvCxnSpPr/>
          <p:nvPr/>
        </p:nvCxnSpPr>
        <p:spPr>
          <a:xfrm flipH="1">
            <a:off x="4602160" y="2971800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A88F7CAB-CB4E-4098-A3FF-26EC078157C6}"/>
              </a:ext>
            </a:extLst>
          </p:cNvPr>
          <p:cNvSpPr txBox="1"/>
          <p:nvPr/>
        </p:nvSpPr>
        <p:spPr>
          <a:xfrm>
            <a:off x="5537879" y="2689876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Quantum Channel</a:t>
            </a:r>
          </a:p>
        </p:txBody>
      </p:sp>
      <p:cxnSp>
        <p:nvCxnSpPr>
          <p:cNvPr id="123" name="Conexão reta unidirecional 122">
            <a:extLst>
              <a:ext uri="{FF2B5EF4-FFF2-40B4-BE49-F238E27FC236}">
                <a16:creationId xmlns:a16="http://schemas.microsoft.com/office/drawing/2014/main" id="{96EC3D6A-4104-47BA-B3E5-EEA7CA5DAF52}"/>
              </a:ext>
            </a:extLst>
          </p:cNvPr>
          <p:cNvCxnSpPr/>
          <p:nvPr/>
        </p:nvCxnSpPr>
        <p:spPr>
          <a:xfrm flipH="1">
            <a:off x="2932305" y="2971800"/>
            <a:ext cx="166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unidirecional 124">
            <a:extLst>
              <a:ext uri="{FF2B5EF4-FFF2-40B4-BE49-F238E27FC236}">
                <a16:creationId xmlns:a16="http://schemas.microsoft.com/office/drawing/2014/main" id="{013BD211-196E-4515-AC33-6F96C7BCFAD5}"/>
              </a:ext>
            </a:extLst>
          </p:cNvPr>
          <p:cNvCxnSpPr/>
          <p:nvPr/>
        </p:nvCxnSpPr>
        <p:spPr>
          <a:xfrm>
            <a:off x="8331065" y="2971800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7B382EB-A556-4B5C-A9F9-B5BD600557D3}"/>
              </a:ext>
            </a:extLst>
          </p:cNvPr>
          <p:cNvSpPr txBox="1"/>
          <p:nvPr/>
        </p:nvSpPr>
        <p:spPr>
          <a:xfrm>
            <a:off x="8425209" y="268993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854A90-2102-460F-90B8-FD71DD057541}"/>
              </a:ext>
            </a:extLst>
          </p:cNvPr>
          <p:cNvSpPr txBox="1"/>
          <p:nvPr/>
        </p:nvSpPr>
        <p:spPr>
          <a:xfrm>
            <a:off x="2833136" y="2705403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3D12D2BD-56BC-4CDB-854B-F1422B1D5CE0}"/>
              </a:ext>
            </a:extLst>
          </p:cNvPr>
          <p:cNvCxnSpPr>
            <a:cxnSpLocks/>
          </p:cNvCxnSpPr>
          <p:nvPr/>
        </p:nvCxnSpPr>
        <p:spPr>
          <a:xfrm>
            <a:off x="874972" y="341376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xão reta unidirecional 130">
            <a:extLst>
              <a:ext uri="{FF2B5EF4-FFF2-40B4-BE49-F238E27FC236}">
                <a16:creationId xmlns:a16="http://schemas.microsoft.com/office/drawing/2014/main" id="{92F2B5E7-7033-4399-A608-A8599C954A6F}"/>
              </a:ext>
            </a:extLst>
          </p:cNvPr>
          <p:cNvCxnSpPr/>
          <p:nvPr/>
        </p:nvCxnSpPr>
        <p:spPr>
          <a:xfrm>
            <a:off x="874972" y="3573780"/>
            <a:ext cx="20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ACA5C3C4-B27D-4FF3-9CC6-2E4BCC1A07DB}"/>
              </a:ext>
            </a:extLst>
          </p:cNvPr>
          <p:cNvCxnSpPr>
            <a:cxnSpLocks/>
          </p:cNvCxnSpPr>
          <p:nvPr/>
        </p:nvCxnSpPr>
        <p:spPr>
          <a:xfrm>
            <a:off x="2932305" y="3573780"/>
            <a:ext cx="0" cy="3505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A968A5BE-F703-42FB-B084-08C7A96E34E6}"/>
              </a:ext>
            </a:extLst>
          </p:cNvPr>
          <p:cNvCxnSpPr/>
          <p:nvPr/>
        </p:nvCxnSpPr>
        <p:spPr>
          <a:xfrm flipH="1">
            <a:off x="874972" y="3924300"/>
            <a:ext cx="20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8DE4905-F1E3-4B87-9F3B-31DEC9B069E5}"/>
              </a:ext>
            </a:extLst>
          </p:cNvPr>
          <p:cNvSpPr txBox="1"/>
          <p:nvPr/>
        </p:nvSpPr>
        <p:spPr>
          <a:xfrm>
            <a:off x="969115" y="3312170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QKD_GET_KEY()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BC60250F-4DEA-4598-B115-4DB40A6EB634}"/>
              </a:ext>
            </a:extLst>
          </p:cNvPr>
          <p:cNvSpPr txBox="1"/>
          <p:nvPr/>
        </p:nvSpPr>
        <p:spPr>
          <a:xfrm>
            <a:off x="969115" y="3657327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key_buffer</a:t>
            </a:r>
            <a:endParaRPr lang="pt-PT" sz="1100" dirty="0"/>
          </a:p>
        </p:txBody>
      </p: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0A9D2AE9-094B-499F-BE59-8A4C2D4558C5}"/>
              </a:ext>
            </a:extLst>
          </p:cNvPr>
          <p:cNvCxnSpPr>
            <a:cxnSpLocks/>
          </p:cNvCxnSpPr>
          <p:nvPr/>
        </p:nvCxnSpPr>
        <p:spPr>
          <a:xfrm>
            <a:off x="873644" y="422910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unidirecional 139">
            <a:extLst>
              <a:ext uri="{FF2B5EF4-FFF2-40B4-BE49-F238E27FC236}">
                <a16:creationId xmlns:a16="http://schemas.microsoft.com/office/drawing/2014/main" id="{E37C6463-5BFC-4792-BF96-89DB3E0659FA}"/>
              </a:ext>
            </a:extLst>
          </p:cNvPr>
          <p:cNvCxnSpPr/>
          <p:nvPr/>
        </p:nvCxnSpPr>
        <p:spPr>
          <a:xfrm>
            <a:off x="873644" y="4389120"/>
            <a:ext cx="208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132314A6-F616-4135-B5C9-DC6A95606860}"/>
              </a:ext>
            </a:extLst>
          </p:cNvPr>
          <p:cNvSpPr txBox="1"/>
          <p:nvPr/>
        </p:nvSpPr>
        <p:spPr>
          <a:xfrm>
            <a:off x="964213" y="413512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QKD_CLOSE()</a:t>
            </a:r>
          </a:p>
        </p:txBody>
      </p: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2A49CFC8-9DC4-431B-93EE-5647728A66AD}"/>
              </a:ext>
            </a:extLst>
          </p:cNvPr>
          <p:cNvCxnSpPr>
            <a:cxnSpLocks/>
          </p:cNvCxnSpPr>
          <p:nvPr/>
        </p:nvCxnSpPr>
        <p:spPr>
          <a:xfrm>
            <a:off x="12453930" y="341376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865F20CD-68C2-4C90-88ED-D2DC6761BA9F}"/>
              </a:ext>
            </a:extLst>
          </p:cNvPr>
          <p:cNvCxnSpPr/>
          <p:nvPr/>
        </p:nvCxnSpPr>
        <p:spPr>
          <a:xfrm flipH="1">
            <a:off x="10388399" y="3573780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5DDCB199-87E5-4DD4-B8EF-6EEC77485715}"/>
              </a:ext>
            </a:extLst>
          </p:cNvPr>
          <p:cNvCxnSpPr>
            <a:cxnSpLocks/>
          </p:cNvCxnSpPr>
          <p:nvPr/>
        </p:nvCxnSpPr>
        <p:spPr>
          <a:xfrm>
            <a:off x="10388399" y="3573780"/>
            <a:ext cx="0" cy="3505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xão reta unidirecional 149">
            <a:extLst>
              <a:ext uri="{FF2B5EF4-FFF2-40B4-BE49-F238E27FC236}">
                <a16:creationId xmlns:a16="http://schemas.microsoft.com/office/drawing/2014/main" id="{C4CF26C2-A79A-4EC3-B146-7A6C8EE7EF05}"/>
              </a:ext>
            </a:extLst>
          </p:cNvPr>
          <p:cNvCxnSpPr/>
          <p:nvPr/>
        </p:nvCxnSpPr>
        <p:spPr>
          <a:xfrm>
            <a:off x="10388399" y="3918937"/>
            <a:ext cx="206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827074A-FB84-48ED-A38A-BF2F42C72C4E}"/>
              </a:ext>
            </a:extLst>
          </p:cNvPr>
          <p:cNvSpPr txBox="1"/>
          <p:nvPr/>
        </p:nvSpPr>
        <p:spPr>
          <a:xfrm>
            <a:off x="10482540" y="3312101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QKD_GET_KEY()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A9E782-DA60-4895-8E8B-29EB97B84EE5}"/>
              </a:ext>
            </a:extLst>
          </p:cNvPr>
          <p:cNvSpPr txBox="1"/>
          <p:nvPr/>
        </p:nvSpPr>
        <p:spPr>
          <a:xfrm>
            <a:off x="10518242" y="3657327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key_buffer</a:t>
            </a:r>
            <a:endParaRPr lang="pt-PT" sz="1100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A0D28F1A-8263-4684-9400-8F8F5ABD82E9}"/>
              </a:ext>
            </a:extLst>
          </p:cNvPr>
          <p:cNvSpPr txBox="1"/>
          <p:nvPr/>
        </p:nvSpPr>
        <p:spPr>
          <a:xfrm>
            <a:off x="10492479" y="4184691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QKD_CLOSE()</a:t>
            </a:r>
          </a:p>
        </p:txBody>
      </p: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11FA2E3F-5EB7-4F96-BC79-CA56C21B142A}"/>
              </a:ext>
            </a:extLst>
          </p:cNvPr>
          <p:cNvCxnSpPr>
            <a:cxnSpLocks/>
          </p:cNvCxnSpPr>
          <p:nvPr/>
        </p:nvCxnSpPr>
        <p:spPr>
          <a:xfrm>
            <a:off x="12460799" y="4293901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xão reta unidirecional 155">
            <a:extLst>
              <a:ext uri="{FF2B5EF4-FFF2-40B4-BE49-F238E27FC236}">
                <a16:creationId xmlns:a16="http://schemas.microsoft.com/office/drawing/2014/main" id="{382BF97D-0DE3-4CDA-80DD-BFC0401E9D95}"/>
              </a:ext>
            </a:extLst>
          </p:cNvPr>
          <p:cNvCxnSpPr/>
          <p:nvPr/>
        </p:nvCxnSpPr>
        <p:spPr>
          <a:xfrm flipH="1">
            <a:off x="10388399" y="4453921"/>
            <a:ext cx="207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9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D814AA1-6CD7-4900-84AD-DF279D967DFE}"/>
              </a:ext>
            </a:extLst>
          </p:cNvPr>
          <p:cNvSpPr/>
          <p:nvPr/>
        </p:nvSpPr>
        <p:spPr>
          <a:xfrm>
            <a:off x="426244" y="168651"/>
            <a:ext cx="897467" cy="2716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D9C0BE2-4DEF-4EC7-91BA-57AEC645103F}"/>
              </a:ext>
            </a:extLst>
          </p:cNvPr>
          <p:cNvSpPr/>
          <p:nvPr/>
        </p:nvSpPr>
        <p:spPr>
          <a:xfrm>
            <a:off x="2483575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3B05D9-44EA-4002-8C2C-D413B70B5375}"/>
              </a:ext>
            </a:extLst>
          </p:cNvPr>
          <p:cNvSpPr/>
          <p:nvPr/>
        </p:nvSpPr>
        <p:spPr>
          <a:xfrm>
            <a:off x="4154289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D0C8FC-AD5C-4786-8E8E-AB182220D78B}"/>
              </a:ext>
            </a:extLst>
          </p:cNvPr>
          <p:cNvSpPr/>
          <p:nvPr/>
        </p:nvSpPr>
        <p:spPr>
          <a:xfrm>
            <a:off x="7882334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B1E565-024B-49C9-A731-C4A6F397E77B}"/>
              </a:ext>
            </a:extLst>
          </p:cNvPr>
          <p:cNvSpPr/>
          <p:nvPr/>
        </p:nvSpPr>
        <p:spPr>
          <a:xfrm>
            <a:off x="11997002" y="177797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2A279B-85C3-4453-896C-3BE6F1C66C31}"/>
              </a:ext>
            </a:extLst>
          </p:cNvPr>
          <p:cNvSpPr/>
          <p:nvPr/>
        </p:nvSpPr>
        <p:spPr>
          <a:xfrm>
            <a:off x="9939668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KMB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37D1DA2-AA26-41F6-BD8A-E14F063674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74978" y="440265"/>
            <a:ext cx="0" cy="28786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93385885-2CC0-4D23-9305-78E32F157AA4}"/>
              </a:ext>
            </a:extLst>
          </p:cNvPr>
          <p:cNvCxnSpPr>
            <a:cxnSpLocks/>
          </p:cNvCxnSpPr>
          <p:nvPr/>
        </p:nvCxnSpPr>
        <p:spPr>
          <a:xfrm>
            <a:off x="874977" y="728131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6D7E788-7CF0-42AF-B03C-0403FAF401F5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2932309" y="4402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D5E846-6F10-41A8-B6E1-95C5DEE2028D}"/>
              </a:ext>
            </a:extLst>
          </p:cNvPr>
          <p:cNvSpPr txBox="1"/>
          <p:nvPr/>
        </p:nvSpPr>
        <p:spPr>
          <a:xfrm>
            <a:off x="1151810" y="502880"/>
            <a:ext cx="152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OPEN_CONNECT(</a:t>
            </a:r>
          </a:p>
          <a:p>
            <a:pPr algn="ctr"/>
            <a:r>
              <a:rPr lang="pt-PT" sz="1200" dirty="0"/>
              <a:t>Src,Dst,QoS)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20DDE7D4-6554-4FCB-BCB5-F657EBD30FA8}"/>
              </a:ext>
            </a:extLst>
          </p:cNvPr>
          <p:cNvCxnSpPr>
            <a:cxnSpLocks/>
          </p:cNvCxnSpPr>
          <p:nvPr/>
        </p:nvCxnSpPr>
        <p:spPr>
          <a:xfrm>
            <a:off x="2932305" y="728131"/>
            <a:ext cx="0" cy="1012414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A059834-7020-441D-840F-013156A891E8}"/>
              </a:ext>
            </a:extLst>
          </p:cNvPr>
          <p:cNvCxnSpPr>
            <a:cxnSpLocks/>
          </p:cNvCxnSpPr>
          <p:nvPr/>
        </p:nvCxnSpPr>
        <p:spPr>
          <a:xfrm flipH="1">
            <a:off x="865367" y="1740545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0EFB66-0FF0-418F-A18C-914C0ED099F0}"/>
              </a:ext>
            </a:extLst>
          </p:cNvPr>
          <p:cNvSpPr txBox="1"/>
          <p:nvPr/>
        </p:nvSpPr>
        <p:spPr>
          <a:xfrm>
            <a:off x="3201748" y="630889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Verification</a:t>
            </a: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3B219194-AF74-4F40-9A89-F16B19FCFF74}"/>
              </a:ext>
            </a:extLst>
          </p:cNvPr>
          <p:cNvCxnSpPr/>
          <p:nvPr/>
        </p:nvCxnSpPr>
        <p:spPr>
          <a:xfrm>
            <a:off x="874971" y="1740545"/>
            <a:ext cx="0" cy="32935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5468033-E2BA-4A2D-ABC4-8C0108CF1B6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596949" y="440261"/>
            <a:ext cx="6074" cy="4563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78EE48F8-658D-467C-B8CD-5E9CCB7D9202}"/>
              </a:ext>
            </a:extLst>
          </p:cNvPr>
          <p:cNvCxnSpPr>
            <a:cxnSpLocks/>
          </p:cNvCxnSpPr>
          <p:nvPr/>
        </p:nvCxnSpPr>
        <p:spPr>
          <a:xfrm>
            <a:off x="8331068" y="451132"/>
            <a:ext cx="11027" cy="45526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7504E21-07D1-4031-9FF3-BDB97FA761A3}"/>
              </a:ext>
            </a:extLst>
          </p:cNvPr>
          <p:cNvCxnSpPr>
            <a:cxnSpLocks/>
          </p:cNvCxnSpPr>
          <p:nvPr/>
        </p:nvCxnSpPr>
        <p:spPr>
          <a:xfrm flipH="1">
            <a:off x="10388401" y="440259"/>
            <a:ext cx="1" cy="46228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0C0CC05-B60C-4941-8A64-DF981703E196}"/>
              </a:ext>
            </a:extLst>
          </p:cNvPr>
          <p:cNvCxnSpPr>
            <a:cxnSpLocks/>
          </p:cNvCxnSpPr>
          <p:nvPr/>
        </p:nvCxnSpPr>
        <p:spPr>
          <a:xfrm flipH="1">
            <a:off x="12436122" y="440258"/>
            <a:ext cx="9613" cy="46228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EEBFF850-4C3C-40A3-B3BD-5F3A9B987B0A}"/>
              </a:ext>
            </a:extLst>
          </p:cNvPr>
          <p:cNvCxnSpPr>
            <a:cxnSpLocks/>
          </p:cNvCxnSpPr>
          <p:nvPr/>
        </p:nvCxnSpPr>
        <p:spPr>
          <a:xfrm flipH="1">
            <a:off x="865361" y="451132"/>
            <a:ext cx="9612" cy="45526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DC16B4B-EB09-47C4-85DE-B3092E912964}"/>
              </a:ext>
            </a:extLst>
          </p:cNvPr>
          <p:cNvCxnSpPr>
            <a:cxnSpLocks/>
          </p:cNvCxnSpPr>
          <p:nvPr/>
        </p:nvCxnSpPr>
        <p:spPr>
          <a:xfrm>
            <a:off x="2932307" y="440257"/>
            <a:ext cx="7892" cy="45635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25A5427B-2D29-4539-B69E-E3DB94832DC2}"/>
              </a:ext>
            </a:extLst>
          </p:cNvPr>
          <p:cNvCxnSpPr/>
          <p:nvPr/>
        </p:nvCxnSpPr>
        <p:spPr>
          <a:xfrm>
            <a:off x="865361" y="2071168"/>
            <a:ext cx="1157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xão reta unidirecional 82">
            <a:extLst>
              <a:ext uri="{FF2B5EF4-FFF2-40B4-BE49-F238E27FC236}">
                <a16:creationId xmlns:a16="http://schemas.microsoft.com/office/drawing/2014/main" id="{7946E325-4AB8-4E25-8C19-992C1620E6B2}"/>
              </a:ext>
            </a:extLst>
          </p:cNvPr>
          <p:cNvCxnSpPr>
            <a:cxnSpLocks/>
          </p:cNvCxnSpPr>
          <p:nvPr/>
        </p:nvCxnSpPr>
        <p:spPr>
          <a:xfrm>
            <a:off x="2932299" y="862942"/>
            <a:ext cx="167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xão reta unidirecional 83">
            <a:extLst>
              <a:ext uri="{FF2B5EF4-FFF2-40B4-BE49-F238E27FC236}">
                <a16:creationId xmlns:a16="http://schemas.microsoft.com/office/drawing/2014/main" id="{8CB5FE7A-6FB3-4B04-8878-016E245A398E}"/>
              </a:ext>
            </a:extLst>
          </p:cNvPr>
          <p:cNvCxnSpPr>
            <a:cxnSpLocks/>
          </p:cNvCxnSpPr>
          <p:nvPr/>
        </p:nvCxnSpPr>
        <p:spPr>
          <a:xfrm flipH="1">
            <a:off x="2942473" y="1109132"/>
            <a:ext cx="167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69E84D2-79FE-448C-8715-6F3CFA1E2981}"/>
              </a:ext>
            </a:extLst>
          </p:cNvPr>
          <p:cNvSpPr txBox="1"/>
          <p:nvPr/>
        </p:nvSpPr>
        <p:spPr>
          <a:xfrm>
            <a:off x="3199363" y="881191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OK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AAE2714F-4732-4D3B-9534-9F8690667C2B}"/>
              </a:ext>
            </a:extLst>
          </p:cNvPr>
          <p:cNvSpPr txBox="1"/>
          <p:nvPr/>
        </p:nvSpPr>
        <p:spPr>
          <a:xfrm>
            <a:off x="1310933" y="1518727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KSID, QoS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A1CE2FA-8B1C-4BA8-A046-9F0FDFDA2F13}"/>
              </a:ext>
            </a:extLst>
          </p:cNvPr>
          <p:cNvSpPr txBox="1"/>
          <p:nvPr/>
        </p:nvSpPr>
        <p:spPr>
          <a:xfrm>
            <a:off x="5891837" y="1844407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KSID, QoS</a:t>
            </a:r>
          </a:p>
        </p:txBody>
      </p: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11951267-4C63-4B91-BA42-BDA86AD0DCA0}"/>
              </a:ext>
            </a:extLst>
          </p:cNvPr>
          <p:cNvCxnSpPr>
            <a:cxnSpLocks/>
          </p:cNvCxnSpPr>
          <p:nvPr/>
        </p:nvCxnSpPr>
        <p:spPr>
          <a:xfrm>
            <a:off x="12445732" y="2080567"/>
            <a:ext cx="0" cy="23083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unidirecional 89">
            <a:extLst>
              <a:ext uri="{FF2B5EF4-FFF2-40B4-BE49-F238E27FC236}">
                <a16:creationId xmlns:a16="http://schemas.microsoft.com/office/drawing/2014/main" id="{987CF363-9D6F-4CAD-9C84-81F83A0E6BBB}"/>
              </a:ext>
            </a:extLst>
          </p:cNvPr>
          <p:cNvCxnSpPr>
            <a:cxnSpLocks/>
          </p:cNvCxnSpPr>
          <p:nvPr/>
        </p:nvCxnSpPr>
        <p:spPr>
          <a:xfrm flipH="1">
            <a:off x="10388400" y="2311400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59E97443-0B85-4B8D-9692-ACAA97A915B5}"/>
              </a:ext>
            </a:extLst>
          </p:cNvPr>
          <p:cNvSpPr txBox="1"/>
          <p:nvPr/>
        </p:nvSpPr>
        <p:spPr>
          <a:xfrm>
            <a:off x="10697367" y="2080567"/>
            <a:ext cx="152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OPEN_CONNECT(</a:t>
            </a:r>
          </a:p>
          <a:p>
            <a:pPr algn="ctr"/>
            <a:r>
              <a:rPr lang="pt-PT" sz="1200" dirty="0"/>
              <a:t>Src,Dst,QoS,KSID)</a:t>
            </a:r>
          </a:p>
        </p:txBody>
      </p: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E0331515-0FBA-48CD-A313-03A0B34ABF2D}"/>
              </a:ext>
            </a:extLst>
          </p:cNvPr>
          <p:cNvCxnSpPr>
            <a:cxnSpLocks/>
          </p:cNvCxnSpPr>
          <p:nvPr/>
        </p:nvCxnSpPr>
        <p:spPr>
          <a:xfrm>
            <a:off x="10393620" y="3362700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xão reta 94">
            <a:extLst>
              <a:ext uri="{FF2B5EF4-FFF2-40B4-BE49-F238E27FC236}">
                <a16:creationId xmlns:a16="http://schemas.microsoft.com/office/drawing/2014/main" id="{4C008290-0CD3-4E89-B9AC-DF77BC9EB5EA}"/>
              </a:ext>
            </a:extLst>
          </p:cNvPr>
          <p:cNvCxnSpPr>
            <a:cxnSpLocks/>
          </p:cNvCxnSpPr>
          <p:nvPr/>
        </p:nvCxnSpPr>
        <p:spPr>
          <a:xfrm>
            <a:off x="10389817" y="2311399"/>
            <a:ext cx="0" cy="106045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746748FC-E66F-40EB-B9FD-F9B9CFA69317}"/>
              </a:ext>
            </a:extLst>
          </p:cNvPr>
          <p:cNvSpPr txBox="1"/>
          <p:nvPr/>
        </p:nvSpPr>
        <p:spPr>
          <a:xfrm>
            <a:off x="10892743" y="3137900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ACK, QoS</a:t>
            </a:r>
          </a:p>
        </p:txBody>
      </p: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9C09AA6-708D-4626-BD3F-804D7C8C311A}"/>
              </a:ext>
            </a:extLst>
          </p:cNvPr>
          <p:cNvCxnSpPr/>
          <p:nvPr/>
        </p:nvCxnSpPr>
        <p:spPr>
          <a:xfrm>
            <a:off x="2943334" y="3778716"/>
            <a:ext cx="0" cy="32935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xão reta unidirecional 101">
            <a:extLst>
              <a:ext uri="{FF2B5EF4-FFF2-40B4-BE49-F238E27FC236}">
                <a16:creationId xmlns:a16="http://schemas.microsoft.com/office/drawing/2014/main" id="{F02201B8-78A4-4CEB-B7DB-54DF19DD4ED4}"/>
              </a:ext>
            </a:extLst>
          </p:cNvPr>
          <p:cNvCxnSpPr>
            <a:cxnSpLocks/>
          </p:cNvCxnSpPr>
          <p:nvPr/>
        </p:nvCxnSpPr>
        <p:spPr>
          <a:xfrm>
            <a:off x="879934" y="3778716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00E190AF-BFC0-4D10-8F7A-FF156CF858A6}"/>
              </a:ext>
            </a:extLst>
          </p:cNvPr>
          <p:cNvCxnSpPr>
            <a:cxnSpLocks/>
          </p:cNvCxnSpPr>
          <p:nvPr/>
        </p:nvCxnSpPr>
        <p:spPr>
          <a:xfrm flipH="1">
            <a:off x="869760" y="4108069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91B9FFA-03D3-4025-A70B-CFE66B0B8434}"/>
              </a:ext>
            </a:extLst>
          </p:cNvPr>
          <p:cNvSpPr txBox="1"/>
          <p:nvPr/>
        </p:nvSpPr>
        <p:spPr>
          <a:xfrm>
            <a:off x="1327288" y="3527895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GET_KEY(KSID)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C4055EC-FC41-4709-A9F1-1EF275E80E6E}"/>
              </a:ext>
            </a:extLst>
          </p:cNvPr>
          <p:cNvSpPr txBox="1"/>
          <p:nvPr/>
        </p:nvSpPr>
        <p:spPr>
          <a:xfrm>
            <a:off x="1326332" y="3875149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Key_buffer</a:t>
            </a:r>
          </a:p>
        </p:txBody>
      </p: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12F57C85-6DD3-4C5C-B6CC-525585351012}"/>
              </a:ext>
            </a:extLst>
          </p:cNvPr>
          <p:cNvCxnSpPr/>
          <p:nvPr/>
        </p:nvCxnSpPr>
        <p:spPr>
          <a:xfrm>
            <a:off x="10398011" y="3778354"/>
            <a:ext cx="0" cy="32935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unidirecional 115">
            <a:extLst>
              <a:ext uri="{FF2B5EF4-FFF2-40B4-BE49-F238E27FC236}">
                <a16:creationId xmlns:a16="http://schemas.microsoft.com/office/drawing/2014/main" id="{EC27032D-AA73-4E0B-AC25-949613C2EA48}"/>
              </a:ext>
            </a:extLst>
          </p:cNvPr>
          <p:cNvCxnSpPr>
            <a:cxnSpLocks/>
          </p:cNvCxnSpPr>
          <p:nvPr/>
        </p:nvCxnSpPr>
        <p:spPr>
          <a:xfrm>
            <a:off x="10383189" y="4107707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4D7DE033-3777-4D69-BE2D-AE705E5502C0}"/>
              </a:ext>
            </a:extLst>
          </p:cNvPr>
          <p:cNvCxnSpPr>
            <a:cxnSpLocks/>
          </p:cNvCxnSpPr>
          <p:nvPr/>
        </p:nvCxnSpPr>
        <p:spPr>
          <a:xfrm flipH="1">
            <a:off x="10381772" y="3774482"/>
            <a:ext cx="205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unidirecional 117">
            <a:extLst>
              <a:ext uri="{FF2B5EF4-FFF2-40B4-BE49-F238E27FC236}">
                <a16:creationId xmlns:a16="http://schemas.microsoft.com/office/drawing/2014/main" id="{0D7D4D98-18EF-44CE-883B-7924245740DC}"/>
              </a:ext>
            </a:extLst>
          </p:cNvPr>
          <p:cNvCxnSpPr>
            <a:cxnSpLocks/>
          </p:cNvCxnSpPr>
          <p:nvPr/>
        </p:nvCxnSpPr>
        <p:spPr>
          <a:xfrm flipH="1">
            <a:off x="8331066" y="2402824"/>
            <a:ext cx="205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xão reta unidirecional 118">
            <a:extLst>
              <a:ext uri="{FF2B5EF4-FFF2-40B4-BE49-F238E27FC236}">
                <a16:creationId xmlns:a16="http://schemas.microsoft.com/office/drawing/2014/main" id="{A03F1F3A-50A0-4136-B5AC-F921816D30B4}"/>
              </a:ext>
            </a:extLst>
          </p:cNvPr>
          <p:cNvCxnSpPr>
            <a:cxnSpLocks/>
          </p:cNvCxnSpPr>
          <p:nvPr/>
        </p:nvCxnSpPr>
        <p:spPr>
          <a:xfrm>
            <a:off x="8332423" y="2685306"/>
            <a:ext cx="2055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3C0526C8-1D1D-4358-A02B-FC5D212962AF}"/>
              </a:ext>
            </a:extLst>
          </p:cNvPr>
          <p:cNvSpPr txBox="1"/>
          <p:nvPr/>
        </p:nvSpPr>
        <p:spPr>
          <a:xfrm>
            <a:off x="8795277" y="2184084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Verification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A8ECEF97-9BC1-4118-BC3C-CF9DB012F836}"/>
              </a:ext>
            </a:extLst>
          </p:cNvPr>
          <p:cNvSpPr txBox="1"/>
          <p:nvPr/>
        </p:nvSpPr>
        <p:spPr>
          <a:xfrm>
            <a:off x="8796634" y="2444439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OK</a:t>
            </a:r>
          </a:p>
        </p:txBody>
      </p: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F1A75C5C-0F6B-47B4-9872-CA652EA7BAC5}"/>
              </a:ext>
            </a:extLst>
          </p:cNvPr>
          <p:cNvCxnSpPr>
            <a:cxnSpLocks/>
          </p:cNvCxnSpPr>
          <p:nvPr/>
        </p:nvCxnSpPr>
        <p:spPr>
          <a:xfrm>
            <a:off x="8331066" y="2402824"/>
            <a:ext cx="1357" cy="28248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unidirecional 129">
            <a:extLst>
              <a:ext uri="{FF2B5EF4-FFF2-40B4-BE49-F238E27FC236}">
                <a16:creationId xmlns:a16="http://schemas.microsoft.com/office/drawing/2014/main" id="{81372EB2-01DE-4D79-987F-215DEC0B5268}"/>
              </a:ext>
            </a:extLst>
          </p:cNvPr>
          <p:cNvCxnSpPr/>
          <p:nvPr/>
        </p:nvCxnSpPr>
        <p:spPr>
          <a:xfrm flipH="1">
            <a:off x="4613190" y="3910235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xão reta unidirecional 132">
            <a:extLst>
              <a:ext uri="{FF2B5EF4-FFF2-40B4-BE49-F238E27FC236}">
                <a16:creationId xmlns:a16="http://schemas.microsoft.com/office/drawing/2014/main" id="{4EBBD047-1DFC-44D1-A060-40B13B469CF2}"/>
              </a:ext>
            </a:extLst>
          </p:cNvPr>
          <p:cNvCxnSpPr>
            <a:cxnSpLocks/>
          </p:cNvCxnSpPr>
          <p:nvPr/>
        </p:nvCxnSpPr>
        <p:spPr>
          <a:xfrm>
            <a:off x="4596949" y="3910235"/>
            <a:ext cx="372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C2E80D2-DE9A-4310-9F2A-8CC540DD9BDA}"/>
              </a:ext>
            </a:extLst>
          </p:cNvPr>
          <p:cNvSpPr txBox="1"/>
          <p:nvPr/>
        </p:nvSpPr>
        <p:spPr>
          <a:xfrm>
            <a:off x="5896236" y="3690483"/>
            <a:ext cx="11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Quantum Channel</a:t>
            </a:r>
          </a:p>
        </p:txBody>
      </p:sp>
      <p:cxnSp>
        <p:nvCxnSpPr>
          <p:cNvPr id="139" name="Conexão reta unidirecional 138">
            <a:extLst>
              <a:ext uri="{FF2B5EF4-FFF2-40B4-BE49-F238E27FC236}">
                <a16:creationId xmlns:a16="http://schemas.microsoft.com/office/drawing/2014/main" id="{747344C2-6B39-45C2-9BD7-30BF3324400B}"/>
              </a:ext>
            </a:extLst>
          </p:cNvPr>
          <p:cNvCxnSpPr>
            <a:cxnSpLocks/>
          </p:cNvCxnSpPr>
          <p:nvPr/>
        </p:nvCxnSpPr>
        <p:spPr>
          <a:xfrm>
            <a:off x="2953502" y="1252174"/>
            <a:ext cx="744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D2540E1-1E53-4293-AC2F-00F2793D2B5B}"/>
              </a:ext>
            </a:extLst>
          </p:cNvPr>
          <p:cNvSpPr txBox="1"/>
          <p:nvPr/>
        </p:nvSpPr>
        <p:spPr>
          <a:xfrm>
            <a:off x="10852671" y="3551983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GET_KEY(KSID)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F688CBC5-A44C-4DAB-AD78-3E5BE80AAB27}"/>
              </a:ext>
            </a:extLst>
          </p:cNvPr>
          <p:cNvSpPr txBox="1"/>
          <p:nvPr/>
        </p:nvSpPr>
        <p:spPr>
          <a:xfrm>
            <a:off x="10848894" y="3883206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Key_buffer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B5A7AB32-2521-4686-979F-D9BDD1D40B69}"/>
              </a:ext>
            </a:extLst>
          </p:cNvPr>
          <p:cNvSpPr txBox="1"/>
          <p:nvPr/>
        </p:nvSpPr>
        <p:spPr>
          <a:xfrm>
            <a:off x="5947600" y="1008158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Verification</a:t>
            </a:r>
          </a:p>
        </p:txBody>
      </p:sp>
      <p:cxnSp>
        <p:nvCxnSpPr>
          <p:cNvPr id="146" name="Conexão reta unidirecional 145">
            <a:extLst>
              <a:ext uri="{FF2B5EF4-FFF2-40B4-BE49-F238E27FC236}">
                <a16:creationId xmlns:a16="http://schemas.microsoft.com/office/drawing/2014/main" id="{610CC172-CE9D-48DF-B417-D78BE62D9B11}"/>
              </a:ext>
            </a:extLst>
          </p:cNvPr>
          <p:cNvCxnSpPr>
            <a:cxnSpLocks/>
          </p:cNvCxnSpPr>
          <p:nvPr/>
        </p:nvCxnSpPr>
        <p:spPr>
          <a:xfrm flipH="1">
            <a:off x="2940199" y="3910234"/>
            <a:ext cx="167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xão reta unidirecional 148">
            <a:extLst>
              <a:ext uri="{FF2B5EF4-FFF2-40B4-BE49-F238E27FC236}">
                <a16:creationId xmlns:a16="http://schemas.microsoft.com/office/drawing/2014/main" id="{8C63EBDA-3F9D-494F-A869-5CB40F739F64}"/>
              </a:ext>
            </a:extLst>
          </p:cNvPr>
          <p:cNvCxnSpPr>
            <a:cxnSpLocks/>
          </p:cNvCxnSpPr>
          <p:nvPr/>
        </p:nvCxnSpPr>
        <p:spPr>
          <a:xfrm>
            <a:off x="8325855" y="3913345"/>
            <a:ext cx="206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4DF3D8B4-F9A4-422C-9AD5-6A00CCC39185}"/>
              </a:ext>
            </a:extLst>
          </p:cNvPr>
          <p:cNvSpPr txBox="1"/>
          <p:nvPr/>
        </p:nvSpPr>
        <p:spPr>
          <a:xfrm>
            <a:off x="8426503" y="3681420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14E7287-3A5C-416B-BB22-2ACD7716AC81}"/>
              </a:ext>
            </a:extLst>
          </p:cNvPr>
          <p:cNvSpPr txBox="1"/>
          <p:nvPr/>
        </p:nvSpPr>
        <p:spPr>
          <a:xfrm>
            <a:off x="2830444" y="3674089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cxnSp>
        <p:nvCxnSpPr>
          <p:cNvPr id="158" name="Conexão reta unidirecional 157">
            <a:extLst>
              <a:ext uri="{FF2B5EF4-FFF2-40B4-BE49-F238E27FC236}">
                <a16:creationId xmlns:a16="http://schemas.microsoft.com/office/drawing/2014/main" id="{B6C8A61F-CD14-44D1-BD4C-898E5ACF77FD}"/>
              </a:ext>
            </a:extLst>
          </p:cNvPr>
          <p:cNvCxnSpPr>
            <a:cxnSpLocks/>
          </p:cNvCxnSpPr>
          <p:nvPr/>
        </p:nvCxnSpPr>
        <p:spPr>
          <a:xfrm flipH="1">
            <a:off x="2920310" y="2978514"/>
            <a:ext cx="748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xão reta unidirecional 158">
            <a:extLst>
              <a:ext uri="{FF2B5EF4-FFF2-40B4-BE49-F238E27FC236}">
                <a16:creationId xmlns:a16="http://schemas.microsoft.com/office/drawing/2014/main" id="{FD26072B-BDAC-45CD-8304-8300C9AE1F93}"/>
              </a:ext>
            </a:extLst>
          </p:cNvPr>
          <p:cNvCxnSpPr>
            <a:cxnSpLocks/>
          </p:cNvCxnSpPr>
          <p:nvPr/>
        </p:nvCxnSpPr>
        <p:spPr>
          <a:xfrm flipH="1">
            <a:off x="2937262" y="1473197"/>
            <a:ext cx="7457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862B5BA-C323-4384-8769-47DBE6E05A74}"/>
              </a:ext>
            </a:extLst>
          </p:cNvPr>
          <p:cNvSpPr txBox="1"/>
          <p:nvPr/>
        </p:nvSpPr>
        <p:spPr>
          <a:xfrm>
            <a:off x="5916883" y="1241728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OK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9B9B5F2E-DFC3-4BC3-AAC7-CFD2F265125D}"/>
              </a:ext>
            </a:extLst>
          </p:cNvPr>
          <p:cNvSpPr txBox="1"/>
          <p:nvPr/>
        </p:nvSpPr>
        <p:spPr>
          <a:xfrm>
            <a:off x="5905136" y="2752983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Verification</a:t>
            </a:r>
          </a:p>
        </p:txBody>
      </p:sp>
      <p:cxnSp>
        <p:nvCxnSpPr>
          <p:cNvPr id="162" name="Conexão reta unidirecional 161">
            <a:extLst>
              <a:ext uri="{FF2B5EF4-FFF2-40B4-BE49-F238E27FC236}">
                <a16:creationId xmlns:a16="http://schemas.microsoft.com/office/drawing/2014/main" id="{17B305A4-665E-4944-8758-4E650A902FAD}"/>
              </a:ext>
            </a:extLst>
          </p:cNvPr>
          <p:cNvCxnSpPr>
            <a:cxnSpLocks/>
          </p:cNvCxnSpPr>
          <p:nvPr/>
        </p:nvCxnSpPr>
        <p:spPr>
          <a:xfrm>
            <a:off x="2941506" y="3202738"/>
            <a:ext cx="744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E4240A77-8106-43BC-A6F7-C0D0D08464F4}"/>
              </a:ext>
            </a:extLst>
          </p:cNvPr>
          <p:cNvSpPr txBox="1"/>
          <p:nvPr/>
        </p:nvSpPr>
        <p:spPr>
          <a:xfrm>
            <a:off x="5889452" y="2978168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OK</a:t>
            </a:r>
          </a:p>
        </p:txBody>
      </p: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DB27176A-3062-41AE-A5A4-55F5BD82EFB0}"/>
              </a:ext>
            </a:extLst>
          </p:cNvPr>
          <p:cNvCxnSpPr>
            <a:cxnSpLocks/>
          </p:cNvCxnSpPr>
          <p:nvPr/>
        </p:nvCxnSpPr>
        <p:spPr>
          <a:xfrm>
            <a:off x="10388400" y="1244948"/>
            <a:ext cx="0" cy="22824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607AE92-6106-4602-82C7-C7DB502B8257}"/>
              </a:ext>
            </a:extLst>
          </p:cNvPr>
          <p:cNvCxnSpPr>
            <a:cxnSpLocks/>
          </p:cNvCxnSpPr>
          <p:nvPr/>
        </p:nvCxnSpPr>
        <p:spPr>
          <a:xfrm>
            <a:off x="2930336" y="2974489"/>
            <a:ext cx="0" cy="22824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unidirecional 71">
            <a:extLst>
              <a:ext uri="{FF2B5EF4-FFF2-40B4-BE49-F238E27FC236}">
                <a16:creationId xmlns:a16="http://schemas.microsoft.com/office/drawing/2014/main" id="{600DE07A-61A8-4DE9-90CD-3C017B18E353}"/>
              </a:ext>
            </a:extLst>
          </p:cNvPr>
          <p:cNvCxnSpPr/>
          <p:nvPr/>
        </p:nvCxnSpPr>
        <p:spPr>
          <a:xfrm>
            <a:off x="874971" y="4592320"/>
            <a:ext cx="208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232E6F9-E8AC-4C7E-93EF-287A1D739158}"/>
              </a:ext>
            </a:extLst>
          </p:cNvPr>
          <p:cNvCxnSpPr>
            <a:cxnSpLocks/>
          </p:cNvCxnSpPr>
          <p:nvPr/>
        </p:nvCxnSpPr>
        <p:spPr>
          <a:xfrm flipH="1">
            <a:off x="10381772" y="4592320"/>
            <a:ext cx="2063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2C5ACCC-063E-47B0-8F2A-3EB773711577}"/>
              </a:ext>
            </a:extLst>
          </p:cNvPr>
          <p:cNvSpPr txBox="1"/>
          <p:nvPr/>
        </p:nvSpPr>
        <p:spPr>
          <a:xfrm>
            <a:off x="1343281" y="4340990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CLOSE(KSID)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8231B38-0356-4D23-9C8B-D74E0303C395}"/>
              </a:ext>
            </a:extLst>
          </p:cNvPr>
          <p:cNvSpPr txBox="1"/>
          <p:nvPr/>
        </p:nvSpPr>
        <p:spPr>
          <a:xfrm>
            <a:off x="10845298" y="4346226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CLOSE(KSID)</a:t>
            </a:r>
          </a:p>
        </p:txBody>
      </p: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1623ACCA-E46E-47DF-A8DE-0C6E48332E06}"/>
              </a:ext>
            </a:extLst>
          </p:cNvPr>
          <p:cNvCxnSpPr>
            <a:cxnSpLocks/>
          </p:cNvCxnSpPr>
          <p:nvPr/>
        </p:nvCxnSpPr>
        <p:spPr>
          <a:xfrm>
            <a:off x="4596949" y="864573"/>
            <a:ext cx="0" cy="24455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D814AA1-6CD7-4900-84AD-DF279D967DFE}"/>
              </a:ext>
            </a:extLst>
          </p:cNvPr>
          <p:cNvSpPr/>
          <p:nvPr/>
        </p:nvSpPr>
        <p:spPr>
          <a:xfrm>
            <a:off x="426244" y="0"/>
            <a:ext cx="897467" cy="440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APPA (Alice)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D9C0BE2-4DEF-4EC7-91BA-57AEC645103F}"/>
              </a:ext>
            </a:extLst>
          </p:cNvPr>
          <p:cNvSpPr/>
          <p:nvPr/>
        </p:nvSpPr>
        <p:spPr>
          <a:xfrm>
            <a:off x="2483575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3B05D9-44EA-4002-8C2C-D413B70B5375}"/>
              </a:ext>
            </a:extLst>
          </p:cNvPr>
          <p:cNvSpPr/>
          <p:nvPr/>
        </p:nvSpPr>
        <p:spPr>
          <a:xfrm>
            <a:off x="4154289" y="177794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D0C8FC-AD5C-4786-8E8E-AB182220D78B}"/>
              </a:ext>
            </a:extLst>
          </p:cNvPr>
          <p:cNvSpPr/>
          <p:nvPr/>
        </p:nvSpPr>
        <p:spPr>
          <a:xfrm>
            <a:off x="7882334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QKSB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B1E565-024B-49C9-A731-C4A6F397E77B}"/>
              </a:ext>
            </a:extLst>
          </p:cNvPr>
          <p:cNvSpPr/>
          <p:nvPr/>
        </p:nvSpPr>
        <p:spPr>
          <a:xfrm>
            <a:off x="11997002" y="1"/>
            <a:ext cx="897467" cy="440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APPB (Bob)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2A279B-85C3-4453-896C-3BE6F1C66C31}"/>
              </a:ext>
            </a:extLst>
          </p:cNvPr>
          <p:cNvSpPr/>
          <p:nvPr/>
        </p:nvSpPr>
        <p:spPr>
          <a:xfrm>
            <a:off x="9939668" y="177795"/>
            <a:ext cx="897467" cy="26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KMB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37D1DA2-AA26-41F6-BD8A-E14F063674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74978" y="440265"/>
            <a:ext cx="0" cy="28786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93385885-2CC0-4D23-9305-78E32F157AA4}"/>
              </a:ext>
            </a:extLst>
          </p:cNvPr>
          <p:cNvCxnSpPr>
            <a:cxnSpLocks/>
          </p:cNvCxnSpPr>
          <p:nvPr/>
        </p:nvCxnSpPr>
        <p:spPr>
          <a:xfrm>
            <a:off x="874977" y="728131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6D7E788-7CF0-42AF-B03C-0403FAF401F5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2932309" y="4402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D5E846-6F10-41A8-B6E1-95C5DEE2028D}"/>
              </a:ext>
            </a:extLst>
          </p:cNvPr>
          <p:cNvSpPr txBox="1"/>
          <p:nvPr/>
        </p:nvSpPr>
        <p:spPr>
          <a:xfrm>
            <a:off x="1336313" y="451131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QOKD_OPEN()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20DDE7D4-6554-4FCB-BCB5-F657EBD30FA8}"/>
              </a:ext>
            </a:extLst>
          </p:cNvPr>
          <p:cNvCxnSpPr/>
          <p:nvPr/>
        </p:nvCxnSpPr>
        <p:spPr>
          <a:xfrm>
            <a:off x="2932305" y="728131"/>
            <a:ext cx="0" cy="32173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A059834-7020-441D-840F-013156A891E8}"/>
              </a:ext>
            </a:extLst>
          </p:cNvPr>
          <p:cNvCxnSpPr>
            <a:cxnSpLocks/>
          </p:cNvCxnSpPr>
          <p:nvPr/>
        </p:nvCxnSpPr>
        <p:spPr>
          <a:xfrm flipH="1">
            <a:off x="874977" y="1049867"/>
            <a:ext cx="205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0EFB66-0FF0-418F-A18C-914C0ED099F0}"/>
              </a:ext>
            </a:extLst>
          </p:cNvPr>
          <p:cNvSpPr txBox="1"/>
          <p:nvPr/>
        </p:nvSpPr>
        <p:spPr>
          <a:xfrm>
            <a:off x="1323703" y="780483"/>
            <a:ext cx="113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key_handle</a:t>
            </a:r>
            <a:endParaRPr lang="pt-PT" sz="1200" dirty="0"/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3B219194-AF74-4F40-9A89-F16B19FCFF74}"/>
              </a:ext>
            </a:extLst>
          </p:cNvPr>
          <p:cNvCxnSpPr/>
          <p:nvPr/>
        </p:nvCxnSpPr>
        <p:spPr>
          <a:xfrm>
            <a:off x="874977" y="1049867"/>
            <a:ext cx="0" cy="32935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5468033-E2BA-4A2D-ABC4-8C0108CF1B67}"/>
              </a:ext>
            </a:extLst>
          </p:cNvPr>
          <p:cNvCxnSpPr>
            <a:stCxn id="11" idx="2"/>
          </p:cNvCxnSpPr>
          <p:nvPr/>
        </p:nvCxnSpPr>
        <p:spPr>
          <a:xfrm flipH="1">
            <a:off x="4603022" y="440261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78EE48F8-658D-467C-B8CD-5E9CCB7D9202}"/>
              </a:ext>
            </a:extLst>
          </p:cNvPr>
          <p:cNvCxnSpPr/>
          <p:nvPr/>
        </p:nvCxnSpPr>
        <p:spPr>
          <a:xfrm flipH="1">
            <a:off x="8331066" y="451132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7504E21-07D1-4031-9FF3-BDB97FA761A3}"/>
              </a:ext>
            </a:extLst>
          </p:cNvPr>
          <p:cNvCxnSpPr/>
          <p:nvPr/>
        </p:nvCxnSpPr>
        <p:spPr>
          <a:xfrm flipH="1">
            <a:off x="10388400" y="440259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0C0CC05-B60C-4941-8A64-DF981703E196}"/>
              </a:ext>
            </a:extLst>
          </p:cNvPr>
          <p:cNvCxnSpPr/>
          <p:nvPr/>
        </p:nvCxnSpPr>
        <p:spPr>
          <a:xfrm flipH="1">
            <a:off x="12445733" y="440258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EEBFF850-4C3C-40A3-B3BD-5F3A9B987B0A}"/>
              </a:ext>
            </a:extLst>
          </p:cNvPr>
          <p:cNvCxnSpPr/>
          <p:nvPr/>
        </p:nvCxnSpPr>
        <p:spPr>
          <a:xfrm flipH="1">
            <a:off x="874972" y="451132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DC16B4B-EB09-47C4-85DE-B3092E912964}"/>
              </a:ext>
            </a:extLst>
          </p:cNvPr>
          <p:cNvCxnSpPr/>
          <p:nvPr/>
        </p:nvCxnSpPr>
        <p:spPr>
          <a:xfrm flipH="1">
            <a:off x="2932305" y="440257"/>
            <a:ext cx="1" cy="40555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25A5427B-2D29-4539-B69E-E3DB94832DC2}"/>
              </a:ext>
            </a:extLst>
          </p:cNvPr>
          <p:cNvCxnSpPr/>
          <p:nvPr/>
        </p:nvCxnSpPr>
        <p:spPr>
          <a:xfrm>
            <a:off x="874972" y="1379220"/>
            <a:ext cx="1157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5A283337-38E7-4F92-896D-1D209D4D88E9}"/>
              </a:ext>
            </a:extLst>
          </p:cNvPr>
          <p:cNvCxnSpPr/>
          <p:nvPr/>
        </p:nvCxnSpPr>
        <p:spPr>
          <a:xfrm>
            <a:off x="12445733" y="1379220"/>
            <a:ext cx="0" cy="3429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20E041D2-79B7-49C5-B631-A7FA07FAA1DC}"/>
              </a:ext>
            </a:extLst>
          </p:cNvPr>
          <p:cNvCxnSpPr/>
          <p:nvPr/>
        </p:nvCxnSpPr>
        <p:spPr>
          <a:xfrm flipH="1">
            <a:off x="10388400" y="1722120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285DBA-6BD7-4193-940A-48E2D6D23A01}"/>
              </a:ext>
            </a:extLst>
          </p:cNvPr>
          <p:cNvSpPr txBox="1"/>
          <p:nvPr/>
        </p:nvSpPr>
        <p:spPr>
          <a:xfrm>
            <a:off x="10451871" y="1445121"/>
            <a:ext cx="193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QOKD_OPEN(</a:t>
            </a:r>
            <a:r>
              <a:rPr lang="pt-PT" sz="1200" dirty="0" err="1"/>
              <a:t>key_handle</a:t>
            </a:r>
            <a:r>
              <a:rPr lang="pt-PT" sz="1200" dirty="0"/>
              <a:t>)</a:t>
            </a:r>
          </a:p>
        </p:txBody>
      </p: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98015CF2-B596-4AF9-9AF6-99B44D86A968}"/>
              </a:ext>
            </a:extLst>
          </p:cNvPr>
          <p:cNvCxnSpPr/>
          <p:nvPr/>
        </p:nvCxnSpPr>
        <p:spPr>
          <a:xfrm>
            <a:off x="874972" y="1722120"/>
            <a:ext cx="0" cy="17335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D98B331B-B261-4DC8-AEB9-155BDE207F0A}"/>
              </a:ext>
            </a:extLst>
          </p:cNvPr>
          <p:cNvCxnSpPr>
            <a:cxnSpLocks/>
          </p:cNvCxnSpPr>
          <p:nvPr/>
        </p:nvCxnSpPr>
        <p:spPr>
          <a:xfrm>
            <a:off x="874972" y="1895475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5803585-C8B2-42ED-9FFD-21624477706D}"/>
              </a:ext>
            </a:extLst>
          </p:cNvPr>
          <p:cNvSpPr txBox="1"/>
          <p:nvPr/>
        </p:nvSpPr>
        <p:spPr>
          <a:xfrm>
            <a:off x="938443" y="1633865"/>
            <a:ext cx="1924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QOKD_CONNECT_BLOCKING()</a:t>
            </a:r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7700ABE-E6BB-46EE-84CD-8F2A4048084E}"/>
              </a:ext>
            </a:extLst>
          </p:cNvPr>
          <p:cNvCxnSpPr>
            <a:cxnSpLocks/>
          </p:cNvCxnSpPr>
          <p:nvPr/>
        </p:nvCxnSpPr>
        <p:spPr>
          <a:xfrm>
            <a:off x="2932305" y="1895475"/>
            <a:ext cx="0" cy="80486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9D7BC197-8879-4C74-95F2-5833ED9C7BB2}"/>
              </a:ext>
            </a:extLst>
          </p:cNvPr>
          <p:cNvCxnSpPr>
            <a:cxnSpLocks/>
          </p:cNvCxnSpPr>
          <p:nvPr/>
        </p:nvCxnSpPr>
        <p:spPr>
          <a:xfrm>
            <a:off x="12445733" y="1895475"/>
            <a:ext cx="0" cy="19309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085A70F6-4F4F-4F70-9213-6A5B64F8EECB}"/>
              </a:ext>
            </a:extLst>
          </p:cNvPr>
          <p:cNvCxnSpPr/>
          <p:nvPr/>
        </p:nvCxnSpPr>
        <p:spPr>
          <a:xfrm flipH="1">
            <a:off x="10388400" y="2088573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1A814E-F0F5-4540-AEE2-50E0E49DC3B7}"/>
              </a:ext>
            </a:extLst>
          </p:cNvPr>
          <p:cNvSpPr txBox="1"/>
          <p:nvPr/>
        </p:nvSpPr>
        <p:spPr>
          <a:xfrm>
            <a:off x="10451871" y="1822345"/>
            <a:ext cx="1930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QOKD_CONNECT_BLOCKING()</a:t>
            </a:r>
          </a:p>
        </p:txBody>
      </p: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CBB75EF6-4C34-4532-BA7D-3AA893EECFAF}"/>
              </a:ext>
            </a:extLst>
          </p:cNvPr>
          <p:cNvCxnSpPr/>
          <p:nvPr/>
        </p:nvCxnSpPr>
        <p:spPr>
          <a:xfrm>
            <a:off x="10388400" y="2083955"/>
            <a:ext cx="0" cy="61638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7BBBF8C4-944D-4BE3-B49E-8FFF474E5D4C}"/>
              </a:ext>
            </a:extLst>
          </p:cNvPr>
          <p:cNvCxnSpPr/>
          <p:nvPr/>
        </p:nvCxnSpPr>
        <p:spPr>
          <a:xfrm flipH="1">
            <a:off x="8331066" y="2297906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3A92A10-9F0D-4273-87E5-650CB873937C}"/>
              </a:ext>
            </a:extLst>
          </p:cNvPr>
          <p:cNvSpPr txBox="1"/>
          <p:nvPr/>
        </p:nvSpPr>
        <p:spPr>
          <a:xfrm>
            <a:off x="8427722" y="2031608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Verification(</a:t>
            </a:r>
            <a:r>
              <a:rPr lang="pt-PT" sz="1100" dirty="0" err="1"/>
              <a:t>key_handle</a:t>
            </a:r>
            <a:r>
              <a:rPr lang="pt-PT" sz="1100" dirty="0"/>
              <a:t>)</a:t>
            </a:r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D6F866A4-4B41-4358-B7A8-3161D49244AF}"/>
              </a:ext>
            </a:extLst>
          </p:cNvPr>
          <p:cNvCxnSpPr>
            <a:cxnSpLocks/>
          </p:cNvCxnSpPr>
          <p:nvPr/>
        </p:nvCxnSpPr>
        <p:spPr>
          <a:xfrm>
            <a:off x="8331066" y="2293218"/>
            <a:ext cx="0" cy="29045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xão reta unidirecional 78">
            <a:extLst>
              <a:ext uri="{FF2B5EF4-FFF2-40B4-BE49-F238E27FC236}">
                <a16:creationId xmlns:a16="http://schemas.microsoft.com/office/drawing/2014/main" id="{343DFC9D-CF59-49F1-AC48-7DCD781924A1}"/>
              </a:ext>
            </a:extLst>
          </p:cNvPr>
          <p:cNvCxnSpPr/>
          <p:nvPr/>
        </p:nvCxnSpPr>
        <p:spPr>
          <a:xfrm>
            <a:off x="8331065" y="2583676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B8260DF-2638-4433-A524-78B31D3AD671}"/>
              </a:ext>
            </a:extLst>
          </p:cNvPr>
          <p:cNvSpPr txBox="1"/>
          <p:nvPr/>
        </p:nvSpPr>
        <p:spPr>
          <a:xfrm>
            <a:off x="8425210" y="2328752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OK</a:t>
            </a:r>
          </a:p>
        </p:txBody>
      </p: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F864DA07-041C-4287-918C-11391533F9E4}"/>
              </a:ext>
            </a:extLst>
          </p:cNvPr>
          <p:cNvCxnSpPr>
            <a:cxnSpLocks/>
          </p:cNvCxnSpPr>
          <p:nvPr/>
        </p:nvCxnSpPr>
        <p:spPr>
          <a:xfrm>
            <a:off x="4602160" y="2293218"/>
            <a:ext cx="0" cy="29045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 reta unidirecional 88">
            <a:extLst>
              <a:ext uri="{FF2B5EF4-FFF2-40B4-BE49-F238E27FC236}">
                <a16:creationId xmlns:a16="http://schemas.microsoft.com/office/drawing/2014/main" id="{3E7681AA-D9F4-42BA-973E-CE99C939018D}"/>
              </a:ext>
            </a:extLst>
          </p:cNvPr>
          <p:cNvCxnSpPr/>
          <p:nvPr/>
        </p:nvCxnSpPr>
        <p:spPr>
          <a:xfrm>
            <a:off x="4602160" y="2438447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B67F27AB-B5FC-4CFB-B45C-1FC60FDC12C6}"/>
              </a:ext>
            </a:extLst>
          </p:cNvPr>
          <p:cNvCxnSpPr/>
          <p:nvPr/>
        </p:nvCxnSpPr>
        <p:spPr>
          <a:xfrm flipH="1">
            <a:off x="4602160" y="2438447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56695E-CBB6-4E21-B860-1540DBF8B2EA}"/>
              </a:ext>
            </a:extLst>
          </p:cNvPr>
          <p:cNvSpPr txBox="1"/>
          <p:nvPr/>
        </p:nvSpPr>
        <p:spPr>
          <a:xfrm>
            <a:off x="5531327" y="2165826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Classical</a:t>
            </a:r>
            <a:r>
              <a:rPr lang="pt-PT" sz="1100" dirty="0"/>
              <a:t> Channel</a:t>
            </a:r>
          </a:p>
        </p:txBody>
      </p: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02B25756-4BFB-47CA-8C63-94B92DAC1712}"/>
              </a:ext>
            </a:extLst>
          </p:cNvPr>
          <p:cNvCxnSpPr/>
          <p:nvPr/>
        </p:nvCxnSpPr>
        <p:spPr>
          <a:xfrm>
            <a:off x="2932305" y="2293218"/>
            <a:ext cx="1669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65CEB3EB-2388-4BB3-AD32-B5A7264121F7}"/>
              </a:ext>
            </a:extLst>
          </p:cNvPr>
          <p:cNvCxnSpPr>
            <a:cxnSpLocks/>
          </p:cNvCxnSpPr>
          <p:nvPr/>
        </p:nvCxnSpPr>
        <p:spPr>
          <a:xfrm flipH="1">
            <a:off x="2953977" y="2576552"/>
            <a:ext cx="1648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59EFA4B-C968-438E-8D8F-9B8340D46A11}"/>
              </a:ext>
            </a:extLst>
          </p:cNvPr>
          <p:cNvSpPr txBox="1"/>
          <p:nvPr/>
        </p:nvSpPr>
        <p:spPr>
          <a:xfrm>
            <a:off x="2846057" y="2031608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Verification(</a:t>
            </a:r>
            <a:r>
              <a:rPr lang="pt-PT" sz="1100" dirty="0" err="1"/>
              <a:t>key_handle</a:t>
            </a:r>
            <a:r>
              <a:rPr lang="pt-PT" sz="1100" dirty="0"/>
              <a:t>)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A84ED51-03B3-4AE1-A1D3-CE2AD8F1FA15}"/>
              </a:ext>
            </a:extLst>
          </p:cNvPr>
          <p:cNvSpPr txBox="1"/>
          <p:nvPr/>
        </p:nvSpPr>
        <p:spPr>
          <a:xfrm>
            <a:off x="2863006" y="2321212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OK</a:t>
            </a:r>
          </a:p>
        </p:txBody>
      </p:sp>
      <p:cxnSp>
        <p:nvCxnSpPr>
          <p:cNvPr id="103" name="Conexão reta unidirecional 102">
            <a:extLst>
              <a:ext uri="{FF2B5EF4-FFF2-40B4-BE49-F238E27FC236}">
                <a16:creationId xmlns:a16="http://schemas.microsoft.com/office/drawing/2014/main" id="{35060FC3-A388-4756-9491-AD440647A342}"/>
              </a:ext>
            </a:extLst>
          </p:cNvPr>
          <p:cNvCxnSpPr/>
          <p:nvPr/>
        </p:nvCxnSpPr>
        <p:spPr>
          <a:xfrm flipH="1">
            <a:off x="874972" y="2700337"/>
            <a:ext cx="20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59084D91-E8E3-4FAE-8A59-F24E2B951598}"/>
              </a:ext>
            </a:extLst>
          </p:cNvPr>
          <p:cNvCxnSpPr/>
          <p:nvPr/>
        </p:nvCxnSpPr>
        <p:spPr>
          <a:xfrm>
            <a:off x="10388399" y="2700337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9CB80E03-076A-4A18-BA18-B50355DF93F5}"/>
              </a:ext>
            </a:extLst>
          </p:cNvPr>
          <p:cNvSpPr txBox="1"/>
          <p:nvPr/>
        </p:nvSpPr>
        <p:spPr>
          <a:xfrm>
            <a:off x="10482541" y="2440143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Connection</a:t>
            </a:r>
            <a:r>
              <a:rPr lang="pt-PT" sz="1100" dirty="0"/>
              <a:t> OK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8B0612B-9EEA-4AC3-B92F-A2D59E56C305}"/>
              </a:ext>
            </a:extLst>
          </p:cNvPr>
          <p:cNvSpPr txBox="1"/>
          <p:nvPr/>
        </p:nvSpPr>
        <p:spPr>
          <a:xfrm>
            <a:off x="957557" y="242363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Connection</a:t>
            </a:r>
            <a:r>
              <a:rPr lang="pt-PT" sz="1100" dirty="0"/>
              <a:t> OK</a:t>
            </a:r>
          </a:p>
        </p:txBody>
      </p: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F4EEF1A-5480-47E1-B225-1059BD0C6990}"/>
              </a:ext>
            </a:extLst>
          </p:cNvPr>
          <p:cNvCxnSpPr/>
          <p:nvPr/>
        </p:nvCxnSpPr>
        <p:spPr>
          <a:xfrm>
            <a:off x="2932305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E2B36587-4DBB-4B4E-8781-CB392AB6CEB2}"/>
              </a:ext>
            </a:extLst>
          </p:cNvPr>
          <p:cNvCxnSpPr/>
          <p:nvPr/>
        </p:nvCxnSpPr>
        <p:spPr>
          <a:xfrm>
            <a:off x="10388399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ECD00A98-9A69-4293-93AC-68E0A6CAC9EA}"/>
              </a:ext>
            </a:extLst>
          </p:cNvPr>
          <p:cNvCxnSpPr/>
          <p:nvPr/>
        </p:nvCxnSpPr>
        <p:spPr>
          <a:xfrm>
            <a:off x="8331065" y="280416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5385A538-13CA-4C0B-AC3A-346A98196398}"/>
              </a:ext>
            </a:extLst>
          </p:cNvPr>
          <p:cNvCxnSpPr/>
          <p:nvPr/>
        </p:nvCxnSpPr>
        <p:spPr>
          <a:xfrm>
            <a:off x="4602160" y="2777490"/>
            <a:ext cx="0" cy="3886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unidirecional 114">
            <a:extLst>
              <a:ext uri="{FF2B5EF4-FFF2-40B4-BE49-F238E27FC236}">
                <a16:creationId xmlns:a16="http://schemas.microsoft.com/office/drawing/2014/main" id="{A655CE44-A6E7-4772-BA9A-C67ECDB5EB5E}"/>
              </a:ext>
            </a:extLst>
          </p:cNvPr>
          <p:cNvCxnSpPr>
            <a:cxnSpLocks/>
          </p:cNvCxnSpPr>
          <p:nvPr/>
        </p:nvCxnSpPr>
        <p:spPr>
          <a:xfrm>
            <a:off x="4602160" y="2971800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unidirecional 119">
            <a:extLst>
              <a:ext uri="{FF2B5EF4-FFF2-40B4-BE49-F238E27FC236}">
                <a16:creationId xmlns:a16="http://schemas.microsoft.com/office/drawing/2014/main" id="{7B7D8E4C-19BE-4A3A-B1D7-B1E0944436D9}"/>
              </a:ext>
            </a:extLst>
          </p:cNvPr>
          <p:cNvCxnSpPr/>
          <p:nvPr/>
        </p:nvCxnSpPr>
        <p:spPr>
          <a:xfrm flipH="1">
            <a:off x="4602160" y="2971800"/>
            <a:ext cx="372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A88F7CAB-CB4E-4098-A3FF-26EC078157C6}"/>
              </a:ext>
            </a:extLst>
          </p:cNvPr>
          <p:cNvSpPr txBox="1"/>
          <p:nvPr/>
        </p:nvSpPr>
        <p:spPr>
          <a:xfrm>
            <a:off x="5537879" y="2689876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Quantum Channel</a:t>
            </a:r>
          </a:p>
        </p:txBody>
      </p:sp>
      <p:cxnSp>
        <p:nvCxnSpPr>
          <p:cNvPr id="123" name="Conexão reta unidirecional 122">
            <a:extLst>
              <a:ext uri="{FF2B5EF4-FFF2-40B4-BE49-F238E27FC236}">
                <a16:creationId xmlns:a16="http://schemas.microsoft.com/office/drawing/2014/main" id="{96EC3D6A-4104-47BA-B3E5-EEA7CA5DAF52}"/>
              </a:ext>
            </a:extLst>
          </p:cNvPr>
          <p:cNvCxnSpPr/>
          <p:nvPr/>
        </p:nvCxnSpPr>
        <p:spPr>
          <a:xfrm flipH="1">
            <a:off x="2932305" y="2971800"/>
            <a:ext cx="166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unidirecional 124">
            <a:extLst>
              <a:ext uri="{FF2B5EF4-FFF2-40B4-BE49-F238E27FC236}">
                <a16:creationId xmlns:a16="http://schemas.microsoft.com/office/drawing/2014/main" id="{013BD211-196E-4515-AC33-6F96C7BCFAD5}"/>
              </a:ext>
            </a:extLst>
          </p:cNvPr>
          <p:cNvCxnSpPr/>
          <p:nvPr/>
        </p:nvCxnSpPr>
        <p:spPr>
          <a:xfrm>
            <a:off x="8331065" y="2971800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7B382EB-A556-4B5C-A9F9-B5BD600557D3}"/>
              </a:ext>
            </a:extLst>
          </p:cNvPr>
          <p:cNvSpPr txBox="1"/>
          <p:nvPr/>
        </p:nvSpPr>
        <p:spPr>
          <a:xfrm>
            <a:off x="8425209" y="268993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854A90-2102-460F-90B8-FD71DD057541}"/>
              </a:ext>
            </a:extLst>
          </p:cNvPr>
          <p:cNvSpPr txBox="1"/>
          <p:nvPr/>
        </p:nvSpPr>
        <p:spPr>
          <a:xfrm>
            <a:off x="2833136" y="2705403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Bitstream transfer</a:t>
            </a:r>
          </a:p>
        </p:txBody>
      </p: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3D12D2BD-56BC-4CDB-854B-F1422B1D5CE0}"/>
              </a:ext>
            </a:extLst>
          </p:cNvPr>
          <p:cNvCxnSpPr>
            <a:cxnSpLocks/>
          </p:cNvCxnSpPr>
          <p:nvPr/>
        </p:nvCxnSpPr>
        <p:spPr>
          <a:xfrm>
            <a:off x="874972" y="341376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xão reta unidirecional 130">
            <a:extLst>
              <a:ext uri="{FF2B5EF4-FFF2-40B4-BE49-F238E27FC236}">
                <a16:creationId xmlns:a16="http://schemas.microsoft.com/office/drawing/2014/main" id="{92F2B5E7-7033-4399-A608-A8599C954A6F}"/>
              </a:ext>
            </a:extLst>
          </p:cNvPr>
          <p:cNvCxnSpPr/>
          <p:nvPr/>
        </p:nvCxnSpPr>
        <p:spPr>
          <a:xfrm>
            <a:off x="874972" y="3573780"/>
            <a:ext cx="20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ACA5C3C4-B27D-4FF3-9CC6-2E4BCC1A07DB}"/>
              </a:ext>
            </a:extLst>
          </p:cNvPr>
          <p:cNvCxnSpPr>
            <a:cxnSpLocks/>
          </p:cNvCxnSpPr>
          <p:nvPr/>
        </p:nvCxnSpPr>
        <p:spPr>
          <a:xfrm>
            <a:off x="2932305" y="3573780"/>
            <a:ext cx="0" cy="3505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A968A5BE-F703-42FB-B084-08C7A96E34E6}"/>
              </a:ext>
            </a:extLst>
          </p:cNvPr>
          <p:cNvCxnSpPr/>
          <p:nvPr/>
        </p:nvCxnSpPr>
        <p:spPr>
          <a:xfrm flipH="1">
            <a:off x="874972" y="3924300"/>
            <a:ext cx="20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8DE4905-F1E3-4B87-9F3B-31DEC9B069E5}"/>
              </a:ext>
            </a:extLst>
          </p:cNvPr>
          <p:cNvSpPr txBox="1"/>
          <p:nvPr/>
        </p:nvSpPr>
        <p:spPr>
          <a:xfrm>
            <a:off x="969115" y="3312170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QOKD_GET_KEY()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BC60250F-4DEA-4598-B115-4DB40A6EB634}"/>
              </a:ext>
            </a:extLst>
          </p:cNvPr>
          <p:cNvSpPr txBox="1"/>
          <p:nvPr/>
        </p:nvSpPr>
        <p:spPr>
          <a:xfrm>
            <a:off x="969115" y="3657327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key_buffer</a:t>
            </a:r>
            <a:endParaRPr lang="pt-PT" sz="1100" dirty="0"/>
          </a:p>
        </p:txBody>
      </p: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0A9D2AE9-094B-499F-BE59-8A4C2D4558C5}"/>
              </a:ext>
            </a:extLst>
          </p:cNvPr>
          <p:cNvCxnSpPr>
            <a:cxnSpLocks/>
          </p:cNvCxnSpPr>
          <p:nvPr/>
        </p:nvCxnSpPr>
        <p:spPr>
          <a:xfrm>
            <a:off x="873644" y="422910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unidirecional 139">
            <a:extLst>
              <a:ext uri="{FF2B5EF4-FFF2-40B4-BE49-F238E27FC236}">
                <a16:creationId xmlns:a16="http://schemas.microsoft.com/office/drawing/2014/main" id="{E37C6463-5BFC-4792-BF96-89DB3E0659FA}"/>
              </a:ext>
            </a:extLst>
          </p:cNvPr>
          <p:cNvCxnSpPr/>
          <p:nvPr/>
        </p:nvCxnSpPr>
        <p:spPr>
          <a:xfrm>
            <a:off x="873644" y="4389120"/>
            <a:ext cx="208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132314A6-F616-4135-B5C9-DC6A95606860}"/>
              </a:ext>
            </a:extLst>
          </p:cNvPr>
          <p:cNvSpPr txBox="1"/>
          <p:nvPr/>
        </p:nvSpPr>
        <p:spPr>
          <a:xfrm>
            <a:off x="964213" y="4135124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QOKD_CLOSE()</a:t>
            </a:r>
          </a:p>
        </p:txBody>
      </p: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2A49CFC8-9DC4-431B-93EE-5647728A66AD}"/>
              </a:ext>
            </a:extLst>
          </p:cNvPr>
          <p:cNvCxnSpPr>
            <a:cxnSpLocks/>
          </p:cNvCxnSpPr>
          <p:nvPr/>
        </p:nvCxnSpPr>
        <p:spPr>
          <a:xfrm>
            <a:off x="12453930" y="3413760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865F20CD-68C2-4C90-88ED-D2DC6761BA9F}"/>
              </a:ext>
            </a:extLst>
          </p:cNvPr>
          <p:cNvCxnSpPr/>
          <p:nvPr/>
        </p:nvCxnSpPr>
        <p:spPr>
          <a:xfrm flipH="1">
            <a:off x="10388399" y="3573780"/>
            <a:ext cx="205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5DDCB199-87E5-4DD4-B8EF-6EEC77485715}"/>
              </a:ext>
            </a:extLst>
          </p:cNvPr>
          <p:cNvCxnSpPr>
            <a:cxnSpLocks/>
          </p:cNvCxnSpPr>
          <p:nvPr/>
        </p:nvCxnSpPr>
        <p:spPr>
          <a:xfrm>
            <a:off x="10388399" y="3573780"/>
            <a:ext cx="0" cy="3505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xão reta unidirecional 149">
            <a:extLst>
              <a:ext uri="{FF2B5EF4-FFF2-40B4-BE49-F238E27FC236}">
                <a16:creationId xmlns:a16="http://schemas.microsoft.com/office/drawing/2014/main" id="{C4CF26C2-A79A-4EC3-B146-7A6C8EE7EF05}"/>
              </a:ext>
            </a:extLst>
          </p:cNvPr>
          <p:cNvCxnSpPr/>
          <p:nvPr/>
        </p:nvCxnSpPr>
        <p:spPr>
          <a:xfrm>
            <a:off x="10388399" y="3918937"/>
            <a:ext cx="206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827074A-FB84-48ED-A38A-BF2F42C72C4E}"/>
              </a:ext>
            </a:extLst>
          </p:cNvPr>
          <p:cNvSpPr txBox="1"/>
          <p:nvPr/>
        </p:nvSpPr>
        <p:spPr>
          <a:xfrm>
            <a:off x="10482540" y="3312101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QOKD_GET_KEY()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A9E782-DA60-4895-8E8B-29EB97B84EE5}"/>
              </a:ext>
            </a:extLst>
          </p:cNvPr>
          <p:cNvSpPr txBox="1"/>
          <p:nvPr/>
        </p:nvSpPr>
        <p:spPr>
          <a:xfrm>
            <a:off x="10518242" y="3657327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key_buffer</a:t>
            </a:r>
            <a:endParaRPr lang="pt-PT" sz="1100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A0D28F1A-8263-4684-9400-8F8F5ABD82E9}"/>
              </a:ext>
            </a:extLst>
          </p:cNvPr>
          <p:cNvSpPr txBox="1"/>
          <p:nvPr/>
        </p:nvSpPr>
        <p:spPr>
          <a:xfrm>
            <a:off x="10492479" y="4184691"/>
            <a:ext cx="186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QOKD_CLOSE()</a:t>
            </a:r>
          </a:p>
        </p:txBody>
      </p: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11FA2E3F-5EB7-4F96-BC79-CA56C21B142A}"/>
              </a:ext>
            </a:extLst>
          </p:cNvPr>
          <p:cNvCxnSpPr>
            <a:cxnSpLocks/>
          </p:cNvCxnSpPr>
          <p:nvPr/>
        </p:nvCxnSpPr>
        <p:spPr>
          <a:xfrm>
            <a:off x="12460799" y="4293901"/>
            <a:ext cx="0" cy="16002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xão reta unidirecional 155">
            <a:extLst>
              <a:ext uri="{FF2B5EF4-FFF2-40B4-BE49-F238E27FC236}">
                <a16:creationId xmlns:a16="http://schemas.microsoft.com/office/drawing/2014/main" id="{382BF97D-0DE3-4CDA-80DD-BFC0401E9D95}"/>
              </a:ext>
            </a:extLst>
          </p:cNvPr>
          <p:cNvCxnSpPr/>
          <p:nvPr/>
        </p:nvCxnSpPr>
        <p:spPr>
          <a:xfrm flipH="1">
            <a:off x="10388399" y="4453921"/>
            <a:ext cx="207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01468EEA-789F-4426-945A-75A115A3BDEF}"/>
              </a:ext>
            </a:extLst>
          </p:cNvPr>
          <p:cNvSpPr/>
          <p:nvPr/>
        </p:nvSpPr>
        <p:spPr>
          <a:xfrm>
            <a:off x="1004623" y="4169627"/>
            <a:ext cx="11311466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ADAEABAC-A188-47C6-B3D7-AE3C637D07A6}"/>
              </a:ext>
            </a:extLst>
          </p:cNvPr>
          <p:cNvSpPr/>
          <p:nvPr/>
        </p:nvSpPr>
        <p:spPr>
          <a:xfrm>
            <a:off x="5724789" y="118769"/>
            <a:ext cx="1871134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API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B145DE9A-19DF-41CF-841E-6165D2AD2EB4}"/>
              </a:ext>
            </a:extLst>
          </p:cNvPr>
          <p:cNvSpPr/>
          <p:nvPr/>
        </p:nvSpPr>
        <p:spPr>
          <a:xfrm>
            <a:off x="2879988" y="118769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69944CC-F3B6-4E66-82A0-CBC64CCD8F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933" y="393935"/>
            <a:ext cx="831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16D0745-D195-4306-A9F5-3A37B2CD329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080933" y="393935"/>
            <a:ext cx="164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30">
            <a:extLst>
              <a:ext uri="{FF2B5EF4-FFF2-40B4-BE49-F238E27FC236}">
                <a16:creationId xmlns:a16="http://schemas.microsoft.com/office/drawing/2014/main" id="{B44695B0-F4C1-4DB5-BD0A-A3B140251FB6}"/>
              </a:ext>
            </a:extLst>
          </p:cNvPr>
          <p:cNvSpPr/>
          <p:nvPr/>
        </p:nvSpPr>
        <p:spPr>
          <a:xfrm>
            <a:off x="847988" y="118769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B70403F6-3F54-439C-9C81-B88BBDE8F80E}"/>
              </a:ext>
            </a:extLst>
          </p:cNvPr>
          <p:cNvSpPr/>
          <p:nvPr/>
        </p:nvSpPr>
        <p:spPr>
          <a:xfrm>
            <a:off x="11754476" y="1016671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5A8AB34B-151C-4246-8A82-F253A477F064}"/>
              </a:ext>
            </a:extLst>
          </p:cNvPr>
          <p:cNvSpPr/>
          <p:nvPr/>
        </p:nvSpPr>
        <p:spPr>
          <a:xfrm>
            <a:off x="11754476" y="118769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Key Manager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51C77EA-0D5B-42D8-93C0-35203DD535C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2354949" y="669101"/>
            <a:ext cx="0" cy="3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FF50BD3A-B6CB-4DEF-8BEE-60D82201ABC8}"/>
              </a:ext>
            </a:extLst>
          </p:cNvPr>
          <p:cNvSpPr/>
          <p:nvPr/>
        </p:nvSpPr>
        <p:spPr>
          <a:xfrm>
            <a:off x="847987" y="1869032"/>
            <a:ext cx="156501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QKD_OPEN()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8EDE08E0-F579-4403-87C8-6999D425887F}"/>
              </a:ext>
            </a:extLst>
          </p:cNvPr>
          <p:cNvCxnSpPr/>
          <p:nvPr/>
        </p:nvCxnSpPr>
        <p:spPr>
          <a:xfrm>
            <a:off x="5825067" y="669101"/>
            <a:ext cx="0" cy="245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7E89CAF0-61E8-4259-85C5-337EDD62B6C8}"/>
              </a:ext>
            </a:extLst>
          </p:cNvPr>
          <p:cNvCxnSpPr/>
          <p:nvPr/>
        </p:nvCxnSpPr>
        <p:spPr>
          <a:xfrm flipH="1">
            <a:off x="1117600" y="914400"/>
            <a:ext cx="4707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2E51099-66AC-4F3D-9833-6CFBCB8C8A9B}"/>
              </a:ext>
            </a:extLst>
          </p:cNvPr>
          <p:cNvCxnSpPr/>
          <p:nvPr/>
        </p:nvCxnSpPr>
        <p:spPr>
          <a:xfrm>
            <a:off x="1117600" y="914400"/>
            <a:ext cx="0" cy="9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F44ABE61-4A98-4BAE-9EAF-002ED8A16317}"/>
              </a:ext>
            </a:extLst>
          </p:cNvPr>
          <p:cNvCxnSpPr/>
          <p:nvPr/>
        </p:nvCxnSpPr>
        <p:spPr>
          <a:xfrm flipV="1">
            <a:off x="5825067" y="669101"/>
            <a:ext cx="0" cy="24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4AEB70D-D6AE-426F-B289-7BE31480D227}"/>
              </a:ext>
            </a:extLst>
          </p:cNvPr>
          <p:cNvSpPr txBox="1"/>
          <p:nvPr/>
        </p:nvSpPr>
        <p:spPr>
          <a:xfrm>
            <a:off x="2862454" y="624413"/>
            <a:ext cx="10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438674A3-FC10-489A-9B2E-8888AB29C7C0}"/>
              </a:ext>
            </a:extLst>
          </p:cNvPr>
          <p:cNvCxnSpPr/>
          <p:nvPr/>
        </p:nvCxnSpPr>
        <p:spPr>
          <a:xfrm>
            <a:off x="6011333" y="669101"/>
            <a:ext cx="0" cy="45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FD58FD2-CD5E-42B6-AF06-80AFFF7C82FE}"/>
              </a:ext>
            </a:extLst>
          </p:cNvPr>
          <p:cNvCxnSpPr/>
          <p:nvPr/>
        </p:nvCxnSpPr>
        <p:spPr>
          <a:xfrm flipH="1">
            <a:off x="1448460" y="1126067"/>
            <a:ext cx="4562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9B4679E2-1C3D-47CB-9CBB-61ABC36A24CB}"/>
              </a:ext>
            </a:extLst>
          </p:cNvPr>
          <p:cNvCxnSpPr/>
          <p:nvPr/>
        </p:nvCxnSpPr>
        <p:spPr>
          <a:xfrm>
            <a:off x="1448460" y="1126067"/>
            <a:ext cx="0" cy="7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9BF42B-442C-44D5-861E-ACA177C472BD}"/>
              </a:ext>
            </a:extLst>
          </p:cNvPr>
          <p:cNvSpPr txBox="1"/>
          <p:nvPr/>
        </p:nvSpPr>
        <p:spPr>
          <a:xfrm>
            <a:off x="3488925" y="86022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QoS</a:t>
            </a:r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8488FFCD-3474-4D9D-8938-F3C3041DA0DF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2354949" y="669101"/>
            <a:ext cx="0" cy="3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4EC161BB-D1ED-43D2-A653-2A653FFC14B9}"/>
              </a:ext>
            </a:extLst>
          </p:cNvPr>
          <p:cNvCxnSpPr/>
          <p:nvPr/>
        </p:nvCxnSpPr>
        <p:spPr>
          <a:xfrm>
            <a:off x="6189133" y="669101"/>
            <a:ext cx="0" cy="70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9A8C195E-389B-4181-ABA1-C3EA3932FCB4}"/>
              </a:ext>
            </a:extLst>
          </p:cNvPr>
          <p:cNvCxnSpPr/>
          <p:nvPr/>
        </p:nvCxnSpPr>
        <p:spPr>
          <a:xfrm flipH="1">
            <a:off x="1828800" y="1371600"/>
            <a:ext cx="4360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0FBE52D-469B-401C-AE24-99255CE9FCDF}"/>
              </a:ext>
            </a:extLst>
          </p:cNvPr>
          <p:cNvCxnSpPr/>
          <p:nvPr/>
        </p:nvCxnSpPr>
        <p:spPr>
          <a:xfrm>
            <a:off x="1828800" y="1371600"/>
            <a:ext cx="0" cy="4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F2B36E1-B1B5-4E1C-B382-90746B7C5CB0}"/>
              </a:ext>
            </a:extLst>
          </p:cNvPr>
          <p:cNvSpPr txBox="1"/>
          <p:nvPr/>
        </p:nvSpPr>
        <p:spPr>
          <a:xfrm>
            <a:off x="3503283" y="1091995"/>
            <a:ext cx="101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destination</a:t>
            </a:r>
          </a:p>
        </p:txBody>
      </p: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DB141EE7-E7E6-4775-8BC1-8B1BA2260C01}"/>
              </a:ext>
            </a:extLst>
          </p:cNvPr>
          <p:cNvCxnSpPr>
            <a:cxnSpLocks/>
          </p:cNvCxnSpPr>
          <p:nvPr/>
        </p:nvCxnSpPr>
        <p:spPr>
          <a:xfrm flipV="1">
            <a:off x="2150533" y="1620316"/>
            <a:ext cx="0" cy="248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BEB24D16-E82A-4B03-88CC-F220D075D885}"/>
              </a:ext>
            </a:extLst>
          </p:cNvPr>
          <p:cNvCxnSpPr>
            <a:cxnSpLocks/>
          </p:cNvCxnSpPr>
          <p:nvPr/>
        </p:nvCxnSpPr>
        <p:spPr>
          <a:xfrm>
            <a:off x="2150533" y="1620316"/>
            <a:ext cx="421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C28B2499-145C-44CA-939F-0CFF3BFBB2EB}"/>
              </a:ext>
            </a:extLst>
          </p:cNvPr>
          <p:cNvCxnSpPr/>
          <p:nvPr/>
        </p:nvCxnSpPr>
        <p:spPr>
          <a:xfrm flipV="1">
            <a:off x="6366933" y="669101"/>
            <a:ext cx="0" cy="95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F091DF4-65C8-49B7-B591-EFD9E3FE9321}"/>
              </a:ext>
            </a:extLst>
          </p:cNvPr>
          <p:cNvSpPr txBox="1"/>
          <p:nvPr/>
        </p:nvSpPr>
        <p:spPr>
          <a:xfrm>
            <a:off x="3786435" y="1356156"/>
            <a:ext cx="622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sp>
        <p:nvSpPr>
          <p:cNvPr id="61" name="Rounded Rectangle 30">
            <a:extLst>
              <a:ext uri="{FF2B5EF4-FFF2-40B4-BE49-F238E27FC236}">
                <a16:creationId xmlns:a16="http://schemas.microsoft.com/office/drawing/2014/main" id="{36346921-6EFB-4E73-900B-F275754712D9}"/>
              </a:ext>
            </a:extLst>
          </p:cNvPr>
          <p:cNvSpPr/>
          <p:nvPr/>
        </p:nvSpPr>
        <p:spPr>
          <a:xfrm>
            <a:off x="2949637" y="2571532"/>
            <a:ext cx="1808630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QKD_CONNECT_BLOCKING()</a:t>
            </a:r>
          </a:p>
        </p:txBody>
      </p: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7F6706B4-24B9-483E-BC14-B4D245D6A269}"/>
              </a:ext>
            </a:extLst>
          </p:cNvPr>
          <p:cNvCxnSpPr>
            <a:cxnSpLocks/>
          </p:cNvCxnSpPr>
          <p:nvPr/>
        </p:nvCxnSpPr>
        <p:spPr>
          <a:xfrm>
            <a:off x="6558757" y="669101"/>
            <a:ext cx="0" cy="126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A3E8E788-2A51-4E61-93C1-67BBE5304445}"/>
              </a:ext>
            </a:extLst>
          </p:cNvPr>
          <p:cNvCxnSpPr/>
          <p:nvPr/>
        </p:nvCxnSpPr>
        <p:spPr>
          <a:xfrm flipH="1">
            <a:off x="3488925" y="1930400"/>
            <a:ext cx="30727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B9026839-9209-43C6-AFE7-8A7C16780E92}"/>
              </a:ext>
            </a:extLst>
          </p:cNvPr>
          <p:cNvCxnSpPr/>
          <p:nvPr/>
        </p:nvCxnSpPr>
        <p:spPr>
          <a:xfrm>
            <a:off x="3488925" y="1930400"/>
            <a:ext cx="0" cy="64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ADF454-FC81-4408-8BBF-87DB29CA3872}"/>
              </a:ext>
            </a:extLst>
          </p:cNvPr>
          <p:cNvSpPr txBox="1"/>
          <p:nvPr/>
        </p:nvSpPr>
        <p:spPr>
          <a:xfrm>
            <a:off x="4514036" y="1638943"/>
            <a:ext cx="10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BF6CE7C0-3FDA-4119-B3EF-01DAEDF7FDAE}"/>
              </a:ext>
            </a:extLst>
          </p:cNvPr>
          <p:cNvCxnSpPr>
            <a:cxnSpLocks/>
          </p:cNvCxnSpPr>
          <p:nvPr/>
        </p:nvCxnSpPr>
        <p:spPr>
          <a:xfrm>
            <a:off x="6745024" y="669101"/>
            <a:ext cx="0" cy="1581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E8BEC00F-7FAC-430E-B932-E29205CB4D9B}"/>
              </a:ext>
            </a:extLst>
          </p:cNvPr>
          <p:cNvCxnSpPr>
            <a:cxnSpLocks/>
          </p:cNvCxnSpPr>
          <p:nvPr/>
        </p:nvCxnSpPr>
        <p:spPr>
          <a:xfrm flipH="1">
            <a:off x="3893376" y="2250966"/>
            <a:ext cx="2851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3E7DE626-792B-4627-AFD4-554D1B236665}"/>
              </a:ext>
            </a:extLst>
          </p:cNvPr>
          <p:cNvCxnSpPr>
            <a:cxnSpLocks/>
          </p:cNvCxnSpPr>
          <p:nvPr/>
        </p:nvCxnSpPr>
        <p:spPr>
          <a:xfrm>
            <a:off x="3893376" y="2259081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7F05CC-FDAE-47B6-9306-75E0A3E61C26}"/>
              </a:ext>
            </a:extLst>
          </p:cNvPr>
          <p:cNvSpPr txBox="1"/>
          <p:nvPr/>
        </p:nvSpPr>
        <p:spPr>
          <a:xfrm>
            <a:off x="5115544" y="197400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timeout</a:t>
            </a:r>
          </a:p>
        </p:txBody>
      </p: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B2A1A44F-C479-41B5-A49A-544DFD6F71C6}"/>
              </a:ext>
            </a:extLst>
          </p:cNvPr>
          <p:cNvCxnSpPr>
            <a:cxnSpLocks/>
          </p:cNvCxnSpPr>
          <p:nvPr/>
        </p:nvCxnSpPr>
        <p:spPr>
          <a:xfrm>
            <a:off x="4326467" y="2489200"/>
            <a:ext cx="0" cy="8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9473BEA9-AC95-4468-8008-20F317EA55F4}"/>
              </a:ext>
            </a:extLst>
          </p:cNvPr>
          <p:cNvCxnSpPr/>
          <p:nvPr/>
        </p:nvCxnSpPr>
        <p:spPr>
          <a:xfrm>
            <a:off x="4326467" y="2489200"/>
            <a:ext cx="2633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08BA198-496E-44FB-9088-AF8CDE82821B}"/>
              </a:ext>
            </a:extLst>
          </p:cNvPr>
          <p:cNvSpPr txBox="1"/>
          <p:nvPr/>
        </p:nvSpPr>
        <p:spPr>
          <a:xfrm>
            <a:off x="5331603" y="2217407"/>
            <a:ext cx="622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cxnSp>
        <p:nvCxnSpPr>
          <p:cNvPr id="89" name="Conexão reta unidirecional 88">
            <a:extLst>
              <a:ext uri="{FF2B5EF4-FFF2-40B4-BE49-F238E27FC236}">
                <a16:creationId xmlns:a16="http://schemas.microsoft.com/office/drawing/2014/main" id="{78606BB0-6894-4514-8D38-30630019F76C}"/>
              </a:ext>
            </a:extLst>
          </p:cNvPr>
          <p:cNvCxnSpPr/>
          <p:nvPr/>
        </p:nvCxnSpPr>
        <p:spPr>
          <a:xfrm flipV="1">
            <a:off x="6959600" y="669101"/>
            <a:ext cx="0" cy="182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30">
            <a:extLst>
              <a:ext uri="{FF2B5EF4-FFF2-40B4-BE49-F238E27FC236}">
                <a16:creationId xmlns:a16="http://schemas.microsoft.com/office/drawing/2014/main" id="{98AB257F-CD06-465F-AF50-81A13A37BEA4}"/>
              </a:ext>
            </a:extLst>
          </p:cNvPr>
          <p:cNvSpPr/>
          <p:nvPr/>
        </p:nvSpPr>
        <p:spPr>
          <a:xfrm>
            <a:off x="7371883" y="2535561"/>
            <a:ext cx="1808630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QKD_GET_KEY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57541120-9A4A-4E73-9F18-D87017F150A2}"/>
              </a:ext>
            </a:extLst>
          </p:cNvPr>
          <p:cNvCxnSpPr/>
          <p:nvPr/>
        </p:nvCxnSpPr>
        <p:spPr>
          <a:xfrm>
            <a:off x="7112000" y="669101"/>
            <a:ext cx="0" cy="1379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49145B0A-E4F2-4B29-812F-852D2B7CD61E}"/>
              </a:ext>
            </a:extLst>
          </p:cNvPr>
          <p:cNvCxnSpPr>
            <a:cxnSpLocks/>
          </p:cNvCxnSpPr>
          <p:nvPr/>
        </p:nvCxnSpPr>
        <p:spPr>
          <a:xfrm>
            <a:off x="7112000" y="2048933"/>
            <a:ext cx="694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81704273-8DFB-47EC-8875-74F071C98BCE}"/>
              </a:ext>
            </a:extLst>
          </p:cNvPr>
          <p:cNvCxnSpPr>
            <a:cxnSpLocks/>
          </p:cNvCxnSpPr>
          <p:nvPr/>
        </p:nvCxnSpPr>
        <p:spPr>
          <a:xfrm>
            <a:off x="7806267" y="2048933"/>
            <a:ext cx="0" cy="48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1A59863-DD83-4486-A268-F04BC6D6C23B}"/>
              </a:ext>
            </a:extLst>
          </p:cNvPr>
          <p:cNvSpPr txBox="1"/>
          <p:nvPr/>
        </p:nvSpPr>
        <p:spPr>
          <a:xfrm>
            <a:off x="7052629" y="1776511"/>
            <a:ext cx="10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CEF42A79-61EA-4F59-9470-5910534D8ED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8276198" y="1776511"/>
            <a:ext cx="0" cy="75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58B25134-E114-4A24-992B-4F20CCF10359}"/>
              </a:ext>
            </a:extLst>
          </p:cNvPr>
          <p:cNvCxnSpPr>
            <a:cxnSpLocks/>
          </p:cNvCxnSpPr>
          <p:nvPr/>
        </p:nvCxnSpPr>
        <p:spPr>
          <a:xfrm flipH="1">
            <a:off x="7261816" y="1776511"/>
            <a:ext cx="1014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xão reta unidirecional 105">
            <a:extLst>
              <a:ext uri="{FF2B5EF4-FFF2-40B4-BE49-F238E27FC236}">
                <a16:creationId xmlns:a16="http://schemas.microsoft.com/office/drawing/2014/main" id="{BFC7A62B-9437-4CB9-BADC-628C6CC99DDD}"/>
              </a:ext>
            </a:extLst>
          </p:cNvPr>
          <p:cNvCxnSpPr/>
          <p:nvPr/>
        </p:nvCxnSpPr>
        <p:spPr>
          <a:xfrm flipV="1">
            <a:off x="7261816" y="670809"/>
            <a:ext cx="0" cy="110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684937B-A06D-4A25-BF83-CB0C87623310}"/>
              </a:ext>
            </a:extLst>
          </p:cNvPr>
          <p:cNvSpPr txBox="1"/>
          <p:nvPr/>
        </p:nvSpPr>
        <p:spPr>
          <a:xfrm>
            <a:off x="7267655" y="1515520"/>
            <a:ext cx="965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key_buffer</a:t>
            </a:r>
          </a:p>
        </p:txBody>
      </p: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03B8E7F8-C861-4D69-852E-743269C4C5FA}"/>
              </a:ext>
            </a:extLst>
          </p:cNvPr>
          <p:cNvCxnSpPr/>
          <p:nvPr/>
        </p:nvCxnSpPr>
        <p:spPr>
          <a:xfrm flipV="1">
            <a:off x="8805333" y="1497549"/>
            <a:ext cx="0" cy="102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EDBF9CF-0F3F-4938-B7C5-031845A329FF}"/>
              </a:ext>
            </a:extLst>
          </p:cNvPr>
          <p:cNvCxnSpPr>
            <a:cxnSpLocks/>
          </p:cNvCxnSpPr>
          <p:nvPr/>
        </p:nvCxnSpPr>
        <p:spPr>
          <a:xfrm flipH="1">
            <a:off x="7459133" y="1497549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unidirecional 114">
            <a:extLst>
              <a:ext uri="{FF2B5EF4-FFF2-40B4-BE49-F238E27FC236}">
                <a16:creationId xmlns:a16="http://schemas.microsoft.com/office/drawing/2014/main" id="{E18E158E-9061-4022-BC54-7304470382A9}"/>
              </a:ext>
            </a:extLst>
          </p:cNvPr>
          <p:cNvCxnSpPr/>
          <p:nvPr/>
        </p:nvCxnSpPr>
        <p:spPr>
          <a:xfrm flipV="1">
            <a:off x="7459133" y="669101"/>
            <a:ext cx="0" cy="8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30">
            <a:extLst>
              <a:ext uri="{FF2B5EF4-FFF2-40B4-BE49-F238E27FC236}">
                <a16:creationId xmlns:a16="http://schemas.microsoft.com/office/drawing/2014/main" id="{959ABB24-D971-4460-B5A8-0EB4C5315663}"/>
              </a:ext>
            </a:extLst>
          </p:cNvPr>
          <p:cNvSpPr/>
          <p:nvPr/>
        </p:nvSpPr>
        <p:spPr>
          <a:xfrm>
            <a:off x="9874779" y="2535561"/>
            <a:ext cx="1808630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QKD_CLOSE()</a:t>
            </a:r>
          </a:p>
        </p:txBody>
      </p:sp>
      <p:cxnSp>
        <p:nvCxnSpPr>
          <p:cNvPr id="118" name="Conexão reta unidirecional 117">
            <a:extLst>
              <a:ext uri="{FF2B5EF4-FFF2-40B4-BE49-F238E27FC236}">
                <a16:creationId xmlns:a16="http://schemas.microsoft.com/office/drawing/2014/main" id="{3F9AD3AB-8CC7-4C45-9640-96B4A415EB2C}"/>
              </a:ext>
            </a:extLst>
          </p:cNvPr>
          <p:cNvCxnSpPr>
            <a:stCxn id="61" idx="2"/>
          </p:cNvCxnSpPr>
          <p:nvPr/>
        </p:nvCxnSpPr>
        <p:spPr>
          <a:xfrm>
            <a:off x="3853952" y="3121864"/>
            <a:ext cx="0" cy="104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unidirecional 119">
            <a:extLst>
              <a:ext uri="{FF2B5EF4-FFF2-40B4-BE49-F238E27FC236}">
                <a16:creationId xmlns:a16="http://schemas.microsoft.com/office/drawing/2014/main" id="{9FB2F7D5-B1F7-44C3-ABC6-9C314A3B9957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3853952" y="3121864"/>
            <a:ext cx="0" cy="104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43A20DCD-0EFC-4C09-9862-59D40EFFBA5B}"/>
              </a:ext>
            </a:extLst>
          </p:cNvPr>
          <p:cNvSpPr txBox="1"/>
          <p:nvPr/>
        </p:nvSpPr>
        <p:spPr>
          <a:xfrm>
            <a:off x="3883864" y="3491857"/>
            <a:ext cx="1018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Verification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43A78AD-523C-45EA-9755-EEE0086E0C19}"/>
              </a:ext>
            </a:extLst>
          </p:cNvPr>
          <p:cNvSpPr txBox="1"/>
          <p:nvPr/>
        </p:nvSpPr>
        <p:spPr>
          <a:xfrm>
            <a:off x="7820801" y="1251674"/>
            <a:ext cx="622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90ED2F99-805E-4A57-8A73-A66AB5C04A17}"/>
              </a:ext>
            </a:extLst>
          </p:cNvPr>
          <p:cNvCxnSpPr>
            <a:cxnSpLocks/>
          </p:cNvCxnSpPr>
          <p:nvPr/>
        </p:nvCxnSpPr>
        <p:spPr>
          <a:xfrm>
            <a:off x="7595923" y="495535"/>
            <a:ext cx="303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4CD8D3C-8560-45BA-B999-78F6A34924BF}"/>
              </a:ext>
            </a:extLst>
          </p:cNvPr>
          <p:cNvCxnSpPr>
            <a:cxnSpLocks/>
          </p:cNvCxnSpPr>
          <p:nvPr/>
        </p:nvCxnSpPr>
        <p:spPr>
          <a:xfrm>
            <a:off x="7899400" y="495535"/>
            <a:ext cx="0" cy="728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4D81138E-8A25-4481-9CA7-1AA67E043115}"/>
              </a:ext>
            </a:extLst>
          </p:cNvPr>
          <p:cNvCxnSpPr>
            <a:cxnSpLocks/>
          </p:cNvCxnSpPr>
          <p:nvPr/>
        </p:nvCxnSpPr>
        <p:spPr>
          <a:xfrm>
            <a:off x="7899400" y="1224514"/>
            <a:ext cx="25413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xão reta unidirecional 134">
            <a:extLst>
              <a:ext uri="{FF2B5EF4-FFF2-40B4-BE49-F238E27FC236}">
                <a16:creationId xmlns:a16="http://schemas.microsoft.com/office/drawing/2014/main" id="{5D82978D-CEA4-4463-917C-22F171BA98C7}"/>
              </a:ext>
            </a:extLst>
          </p:cNvPr>
          <p:cNvCxnSpPr>
            <a:cxnSpLocks/>
          </p:cNvCxnSpPr>
          <p:nvPr/>
        </p:nvCxnSpPr>
        <p:spPr>
          <a:xfrm>
            <a:off x="10443123" y="1224514"/>
            <a:ext cx="0" cy="13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09DFFB52-5660-406F-9FAF-B0BDC1E0DF1A}"/>
              </a:ext>
            </a:extLst>
          </p:cNvPr>
          <p:cNvSpPr txBox="1"/>
          <p:nvPr/>
        </p:nvSpPr>
        <p:spPr>
          <a:xfrm>
            <a:off x="8726760" y="972178"/>
            <a:ext cx="10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CC29E3C-4CC5-4337-A257-203535F3C483}"/>
              </a:ext>
            </a:extLst>
          </p:cNvPr>
          <p:cNvCxnSpPr>
            <a:cxnSpLocks/>
          </p:cNvCxnSpPr>
          <p:nvPr/>
        </p:nvCxnSpPr>
        <p:spPr>
          <a:xfrm flipH="1" flipV="1">
            <a:off x="11251303" y="972178"/>
            <a:ext cx="6190" cy="1576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35C2485B-2B9E-42B2-994E-82E2590D05CB}"/>
              </a:ext>
            </a:extLst>
          </p:cNvPr>
          <p:cNvCxnSpPr/>
          <p:nvPr/>
        </p:nvCxnSpPr>
        <p:spPr>
          <a:xfrm flipH="1">
            <a:off x="8276198" y="972178"/>
            <a:ext cx="2975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5576D36E-CB67-4A18-8B31-141940322398}"/>
              </a:ext>
            </a:extLst>
          </p:cNvPr>
          <p:cNvSpPr txBox="1"/>
          <p:nvPr/>
        </p:nvSpPr>
        <p:spPr>
          <a:xfrm>
            <a:off x="9530983" y="700643"/>
            <a:ext cx="622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4F668395-D677-4187-AFFF-5ABB5D94E2AB}"/>
              </a:ext>
            </a:extLst>
          </p:cNvPr>
          <p:cNvCxnSpPr>
            <a:cxnSpLocks/>
          </p:cNvCxnSpPr>
          <p:nvPr/>
        </p:nvCxnSpPr>
        <p:spPr>
          <a:xfrm flipV="1">
            <a:off x="8276198" y="330200"/>
            <a:ext cx="0" cy="64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xão reta unidirecional 153">
            <a:extLst>
              <a:ext uri="{FF2B5EF4-FFF2-40B4-BE49-F238E27FC236}">
                <a16:creationId xmlns:a16="http://schemas.microsoft.com/office/drawing/2014/main" id="{CC7703A4-212F-4A06-8B9C-E13F4DEEDB13}"/>
              </a:ext>
            </a:extLst>
          </p:cNvPr>
          <p:cNvCxnSpPr>
            <a:cxnSpLocks/>
          </p:cNvCxnSpPr>
          <p:nvPr/>
        </p:nvCxnSpPr>
        <p:spPr>
          <a:xfrm flipH="1">
            <a:off x="7601726" y="330200"/>
            <a:ext cx="674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xão reta unidirecional 156">
            <a:extLst>
              <a:ext uri="{FF2B5EF4-FFF2-40B4-BE49-F238E27FC236}">
                <a16:creationId xmlns:a16="http://schemas.microsoft.com/office/drawing/2014/main" id="{20E3A4EB-0605-4E7A-83D8-BA04F9B97827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8276198" y="3085893"/>
            <a:ext cx="0" cy="10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2A410851-3A26-4F9B-B223-8B70B25A41E2}"/>
              </a:ext>
            </a:extLst>
          </p:cNvPr>
          <p:cNvSpPr txBox="1"/>
          <p:nvPr/>
        </p:nvSpPr>
        <p:spPr>
          <a:xfrm>
            <a:off x="8377915" y="3501294"/>
            <a:ext cx="89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Bitstream</a:t>
            </a:r>
          </a:p>
        </p:txBody>
      </p: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1B84EEB7-2012-42A2-A02F-C9BD22287B14}"/>
              </a:ext>
            </a:extLst>
          </p:cNvPr>
          <p:cNvCxnSpPr>
            <a:stCxn id="13" idx="2"/>
          </p:cNvCxnSpPr>
          <p:nvPr/>
        </p:nvCxnSpPr>
        <p:spPr>
          <a:xfrm flipH="1">
            <a:off x="12354948" y="1567003"/>
            <a:ext cx="1" cy="178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31D7CBD2-4D37-42F7-90AF-BF281305F10F}"/>
              </a:ext>
            </a:extLst>
          </p:cNvPr>
          <p:cNvCxnSpPr/>
          <p:nvPr/>
        </p:nvCxnSpPr>
        <p:spPr>
          <a:xfrm flipH="1">
            <a:off x="5223933" y="3352800"/>
            <a:ext cx="7131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4D9ED84A-1FC4-4D9E-88F1-6BA27D6ACFD4}"/>
              </a:ext>
            </a:extLst>
          </p:cNvPr>
          <p:cNvCxnSpPr/>
          <p:nvPr/>
        </p:nvCxnSpPr>
        <p:spPr>
          <a:xfrm flipV="1">
            <a:off x="5223933" y="2846698"/>
            <a:ext cx="0" cy="506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xão reta unidirecional 178">
            <a:extLst>
              <a:ext uri="{FF2B5EF4-FFF2-40B4-BE49-F238E27FC236}">
                <a16:creationId xmlns:a16="http://schemas.microsoft.com/office/drawing/2014/main" id="{3F294E19-8D7E-4E19-8584-3B91DBED9D43}"/>
              </a:ext>
            </a:extLst>
          </p:cNvPr>
          <p:cNvCxnSpPr>
            <a:endCxn id="61" idx="3"/>
          </p:cNvCxnSpPr>
          <p:nvPr/>
        </p:nvCxnSpPr>
        <p:spPr>
          <a:xfrm flipH="1">
            <a:off x="4758267" y="2846698"/>
            <a:ext cx="46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xão reta unidirecional 180">
            <a:extLst>
              <a:ext uri="{FF2B5EF4-FFF2-40B4-BE49-F238E27FC236}">
                <a16:creationId xmlns:a16="http://schemas.microsoft.com/office/drawing/2014/main" id="{CCD29ECD-C405-4B8C-AD02-1E1BA5DDA406}"/>
              </a:ext>
            </a:extLst>
          </p:cNvPr>
          <p:cNvCxnSpPr>
            <a:endCxn id="13" idx="2"/>
          </p:cNvCxnSpPr>
          <p:nvPr/>
        </p:nvCxnSpPr>
        <p:spPr>
          <a:xfrm flipV="1">
            <a:off x="12354948" y="1567003"/>
            <a:ext cx="1" cy="17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D3959186-F7E2-459D-9956-C8D7B071EE6E}"/>
              </a:ext>
            </a:extLst>
          </p:cNvPr>
          <p:cNvSpPr/>
          <p:nvPr/>
        </p:nvSpPr>
        <p:spPr>
          <a:xfrm>
            <a:off x="6059883" y="305035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AEBBFD92-A111-40DC-BC1A-659E0ED3EE1D}"/>
              </a:ext>
            </a:extLst>
          </p:cNvPr>
          <p:cNvSpPr/>
          <p:nvPr/>
        </p:nvSpPr>
        <p:spPr>
          <a:xfrm>
            <a:off x="279400" y="305035"/>
            <a:ext cx="312062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AE93724-F6E5-47D6-890D-2D800F7FDB3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400025" y="580201"/>
            <a:ext cx="265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79D947D-12AB-4B5E-8AE7-4C7ECF48003C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400025" y="580201"/>
            <a:ext cx="265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30">
            <a:extLst>
              <a:ext uri="{FF2B5EF4-FFF2-40B4-BE49-F238E27FC236}">
                <a16:creationId xmlns:a16="http://schemas.microsoft.com/office/drawing/2014/main" id="{CBAAB9A9-71A2-4777-AA8B-CE59923CC712}"/>
              </a:ext>
            </a:extLst>
          </p:cNvPr>
          <p:cNvSpPr/>
          <p:nvPr/>
        </p:nvSpPr>
        <p:spPr>
          <a:xfrm>
            <a:off x="220133" y="2150005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A</a:t>
            </a:r>
          </a:p>
        </p:txBody>
      </p:sp>
      <p:sp>
        <p:nvSpPr>
          <p:cNvPr id="16" name="Rounded Rectangle 30">
            <a:extLst>
              <a:ext uri="{FF2B5EF4-FFF2-40B4-BE49-F238E27FC236}">
                <a16:creationId xmlns:a16="http://schemas.microsoft.com/office/drawing/2014/main" id="{F32C9A3C-76FD-46E8-ADB4-6874B5117D70}"/>
              </a:ext>
            </a:extLst>
          </p:cNvPr>
          <p:cNvSpPr/>
          <p:nvPr/>
        </p:nvSpPr>
        <p:spPr>
          <a:xfrm>
            <a:off x="6059882" y="2150005"/>
            <a:ext cx="120094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Tunnel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42A1EF63-5C16-4D22-8D5C-64B8DA480A6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00026" y="2425171"/>
            <a:ext cx="265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99E4DC30-BDB9-4D36-8AB9-1508C4B2F177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3400026" y="2425171"/>
            <a:ext cx="265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2B789EA4-C0B6-44D5-A167-1E26EF8C71C2}"/>
              </a:ext>
            </a:extLst>
          </p:cNvPr>
          <p:cNvCxnSpPr/>
          <p:nvPr/>
        </p:nvCxnSpPr>
        <p:spPr>
          <a:xfrm>
            <a:off x="516467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6067E25-D133-4396-A09F-6D3E32E9FDDD}"/>
              </a:ext>
            </a:extLst>
          </p:cNvPr>
          <p:cNvCxnSpPr/>
          <p:nvPr/>
        </p:nvCxnSpPr>
        <p:spPr>
          <a:xfrm>
            <a:off x="1083734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FDFDC952-C001-4CFF-9B07-B0FF0B9EA870}"/>
              </a:ext>
            </a:extLst>
          </p:cNvPr>
          <p:cNvCxnSpPr/>
          <p:nvPr/>
        </p:nvCxnSpPr>
        <p:spPr>
          <a:xfrm>
            <a:off x="1676401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CA28349D-2B3B-4E1C-B039-03CFD7A7D80B}"/>
              </a:ext>
            </a:extLst>
          </p:cNvPr>
          <p:cNvCxnSpPr/>
          <p:nvPr/>
        </p:nvCxnSpPr>
        <p:spPr>
          <a:xfrm flipV="1">
            <a:off x="2768600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A46C737B-ED9A-41C8-A2CE-00071194911D}"/>
              </a:ext>
            </a:extLst>
          </p:cNvPr>
          <p:cNvCxnSpPr/>
          <p:nvPr/>
        </p:nvCxnSpPr>
        <p:spPr>
          <a:xfrm flipV="1">
            <a:off x="3215216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C75DA2-5616-436A-8141-147DE74B0DD8}"/>
              </a:ext>
            </a:extLst>
          </p:cNvPr>
          <p:cNvSpPr txBox="1"/>
          <p:nvPr/>
        </p:nvSpPr>
        <p:spPr>
          <a:xfrm>
            <a:off x="0" y="1076214"/>
            <a:ext cx="10225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CFC86AA-8E04-4C35-9F8B-C34DF80C722A}"/>
              </a:ext>
            </a:extLst>
          </p:cNvPr>
          <p:cNvSpPr txBox="1"/>
          <p:nvPr/>
        </p:nvSpPr>
        <p:spPr>
          <a:xfrm>
            <a:off x="843124" y="1445784"/>
            <a:ext cx="4812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QoS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C8BA5FD-19F6-433D-9DE9-8FEA7DC92D00}"/>
              </a:ext>
            </a:extLst>
          </p:cNvPr>
          <p:cNvSpPr txBox="1"/>
          <p:nvPr/>
        </p:nvSpPr>
        <p:spPr>
          <a:xfrm>
            <a:off x="1170719" y="1097922"/>
            <a:ext cx="10113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destination</a:t>
            </a:r>
            <a:endParaRPr lang="pt-PT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1973371-4B93-49C3-BDCD-A9162153DC3C}"/>
              </a:ext>
            </a:extLst>
          </p:cNvPr>
          <p:cNvSpPr txBox="1"/>
          <p:nvPr/>
        </p:nvSpPr>
        <p:spPr>
          <a:xfrm>
            <a:off x="2457168" y="1097922"/>
            <a:ext cx="6228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4049966C-6B4D-4B68-8F97-A9BB24EE2B94}"/>
              </a:ext>
            </a:extLst>
          </p:cNvPr>
          <p:cNvCxnSpPr/>
          <p:nvPr/>
        </p:nvCxnSpPr>
        <p:spPr>
          <a:xfrm>
            <a:off x="2241551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EC971F2-26D1-4F7A-A61C-97E071DA13DE}"/>
              </a:ext>
            </a:extLst>
          </p:cNvPr>
          <p:cNvSpPr txBox="1"/>
          <p:nvPr/>
        </p:nvSpPr>
        <p:spPr>
          <a:xfrm>
            <a:off x="1858480" y="1445783"/>
            <a:ext cx="7697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timeout</a:t>
            </a:r>
            <a:endParaRPr lang="pt-PT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378C69F-2675-450A-B7E7-DC4D06CE09ED}"/>
              </a:ext>
            </a:extLst>
          </p:cNvPr>
          <p:cNvSpPr txBox="1"/>
          <p:nvPr/>
        </p:nvSpPr>
        <p:spPr>
          <a:xfrm>
            <a:off x="2806700" y="1445782"/>
            <a:ext cx="10286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key_buffer</a:t>
            </a:r>
            <a:endParaRPr lang="pt-PT" sz="1400" dirty="0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172B7CDC-A71E-4031-AADB-9456DECFC472}"/>
              </a:ext>
            </a:extLst>
          </p:cNvPr>
          <p:cNvSpPr/>
          <p:nvPr/>
        </p:nvSpPr>
        <p:spPr>
          <a:xfrm>
            <a:off x="212987" y="3983361"/>
            <a:ext cx="12894734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</a:t>
            </a:r>
          </a:p>
        </p:txBody>
      </p:sp>
      <p:sp>
        <p:nvSpPr>
          <p:cNvPr id="68" name="Rounded Rectangle 30">
            <a:extLst>
              <a:ext uri="{FF2B5EF4-FFF2-40B4-BE49-F238E27FC236}">
                <a16:creationId xmlns:a16="http://schemas.microsoft.com/office/drawing/2014/main" id="{1473780F-C0B5-499C-8703-80C9DD4A3B47}"/>
              </a:ext>
            </a:extLst>
          </p:cNvPr>
          <p:cNvSpPr/>
          <p:nvPr/>
        </p:nvSpPr>
        <p:spPr>
          <a:xfrm>
            <a:off x="9930269" y="305035"/>
            <a:ext cx="312062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B</a:t>
            </a:r>
          </a:p>
        </p:txBody>
      </p:sp>
      <p:sp>
        <p:nvSpPr>
          <p:cNvPr id="69" name="Rounded Rectangle 30">
            <a:extLst>
              <a:ext uri="{FF2B5EF4-FFF2-40B4-BE49-F238E27FC236}">
                <a16:creationId xmlns:a16="http://schemas.microsoft.com/office/drawing/2014/main" id="{F0224AFD-3292-4D67-AEAD-F12E0036858B}"/>
              </a:ext>
            </a:extLst>
          </p:cNvPr>
          <p:cNvSpPr/>
          <p:nvPr/>
        </p:nvSpPr>
        <p:spPr>
          <a:xfrm>
            <a:off x="9871002" y="2150005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B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31504EA8-D6BE-44E1-8CF1-8EB8FE22EE94}"/>
              </a:ext>
            </a:extLst>
          </p:cNvPr>
          <p:cNvCxnSpPr/>
          <p:nvPr/>
        </p:nvCxnSpPr>
        <p:spPr>
          <a:xfrm>
            <a:off x="10167336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AE41A101-93B8-434B-AC77-20B8FD310BC4}"/>
              </a:ext>
            </a:extLst>
          </p:cNvPr>
          <p:cNvCxnSpPr/>
          <p:nvPr/>
        </p:nvCxnSpPr>
        <p:spPr>
          <a:xfrm>
            <a:off x="10734603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unidirecional 71">
            <a:extLst>
              <a:ext uri="{FF2B5EF4-FFF2-40B4-BE49-F238E27FC236}">
                <a16:creationId xmlns:a16="http://schemas.microsoft.com/office/drawing/2014/main" id="{1BDE106B-7906-410A-AFBC-35D35110A2F4}"/>
              </a:ext>
            </a:extLst>
          </p:cNvPr>
          <p:cNvCxnSpPr/>
          <p:nvPr/>
        </p:nvCxnSpPr>
        <p:spPr>
          <a:xfrm>
            <a:off x="11327270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unidirecional 72">
            <a:extLst>
              <a:ext uri="{FF2B5EF4-FFF2-40B4-BE49-F238E27FC236}">
                <a16:creationId xmlns:a16="http://schemas.microsoft.com/office/drawing/2014/main" id="{808FDB07-2ECB-40BC-AE86-B8399D90746D}"/>
              </a:ext>
            </a:extLst>
          </p:cNvPr>
          <p:cNvCxnSpPr/>
          <p:nvPr/>
        </p:nvCxnSpPr>
        <p:spPr>
          <a:xfrm flipV="1">
            <a:off x="12419469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19F86A74-DF67-4003-A0F5-5729E5D4D2A5}"/>
              </a:ext>
            </a:extLst>
          </p:cNvPr>
          <p:cNvCxnSpPr/>
          <p:nvPr/>
        </p:nvCxnSpPr>
        <p:spPr>
          <a:xfrm flipV="1">
            <a:off x="12866085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3245F54-06E0-47AB-A332-A6D1AB26E3AD}"/>
              </a:ext>
            </a:extLst>
          </p:cNvPr>
          <p:cNvSpPr txBox="1"/>
          <p:nvPr/>
        </p:nvSpPr>
        <p:spPr>
          <a:xfrm>
            <a:off x="9650869" y="1076214"/>
            <a:ext cx="10225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key_handle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2B3F69B-06AD-4715-BAE2-24D8BA1E63A6}"/>
              </a:ext>
            </a:extLst>
          </p:cNvPr>
          <p:cNvSpPr txBox="1"/>
          <p:nvPr/>
        </p:nvSpPr>
        <p:spPr>
          <a:xfrm>
            <a:off x="10493993" y="1445784"/>
            <a:ext cx="4812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QoS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D22A267-AD35-4ED4-A19F-ACB07532A881}"/>
              </a:ext>
            </a:extLst>
          </p:cNvPr>
          <p:cNvSpPr txBox="1"/>
          <p:nvPr/>
        </p:nvSpPr>
        <p:spPr>
          <a:xfrm>
            <a:off x="10821588" y="1097922"/>
            <a:ext cx="10113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destination</a:t>
            </a:r>
            <a:endParaRPr lang="pt-PT" sz="14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9968774-3FCD-4A72-8AEB-7B717A9CBF52}"/>
              </a:ext>
            </a:extLst>
          </p:cNvPr>
          <p:cNvSpPr txBox="1"/>
          <p:nvPr/>
        </p:nvSpPr>
        <p:spPr>
          <a:xfrm>
            <a:off x="12108037" y="1097922"/>
            <a:ext cx="6228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status</a:t>
            </a:r>
          </a:p>
        </p:txBody>
      </p:sp>
      <p:cxnSp>
        <p:nvCxnSpPr>
          <p:cNvPr id="79" name="Conexão reta unidirecional 78">
            <a:extLst>
              <a:ext uri="{FF2B5EF4-FFF2-40B4-BE49-F238E27FC236}">
                <a16:creationId xmlns:a16="http://schemas.microsoft.com/office/drawing/2014/main" id="{CEF6CFD5-7435-4E9C-A877-C79A87267CC8}"/>
              </a:ext>
            </a:extLst>
          </p:cNvPr>
          <p:cNvCxnSpPr/>
          <p:nvPr/>
        </p:nvCxnSpPr>
        <p:spPr>
          <a:xfrm>
            <a:off x="11892420" y="855367"/>
            <a:ext cx="0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72E27D5-2477-4051-9A62-B20A1F55D334}"/>
              </a:ext>
            </a:extLst>
          </p:cNvPr>
          <p:cNvSpPr txBox="1"/>
          <p:nvPr/>
        </p:nvSpPr>
        <p:spPr>
          <a:xfrm>
            <a:off x="11509349" y="1445783"/>
            <a:ext cx="7697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timeout</a:t>
            </a:r>
            <a:endParaRPr lang="pt-PT" sz="1400" dirty="0"/>
          </a:p>
        </p:txBody>
      </p:sp>
      <p:cxnSp>
        <p:nvCxnSpPr>
          <p:cNvPr id="82" name="Conexão reta unidirecional 81">
            <a:extLst>
              <a:ext uri="{FF2B5EF4-FFF2-40B4-BE49-F238E27FC236}">
                <a16:creationId xmlns:a16="http://schemas.microsoft.com/office/drawing/2014/main" id="{6CB39ED4-26A6-4405-B93C-C1413F121180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7260828" y="580201"/>
            <a:ext cx="266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xão reta unidirecional 83">
            <a:extLst>
              <a:ext uri="{FF2B5EF4-FFF2-40B4-BE49-F238E27FC236}">
                <a16:creationId xmlns:a16="http://schemas.microsoft.com/office/drawing/2014/main" id="{92340338-2223-4A3A-8B31-F5CAE1F5FB48}"/>
              </a:ext>
            </a:extLst>
          </p:cNvPr>
          <p:cNvCxnSpPr>
            <a:stCxn id="68" idx="1"/>
            <a:endCxn id="4" idx="3"/>
          </p:cNvCxnSpPr>
          <p:nvPr/>
        </p:nvCxnSpPr>
        <p:spPr>
          <a:xfrm flipH="1">
            <a:off x="7260828" y="580201"/>
            <a:ext cx="266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xão reta unidirecional 85">
            <a:extLst>
              <a:ext uri="{FF2B5EF4-FFF2-40B4-BE49-F238E27FC236}">
                <a16:creationId xmlns:a16="http://schemas.microsoft.com/office/drawing/2014/main" id="{F6DEB639-D2F8-4A0E-B57B-D95E887130B4}"/>
              </a:ext>
            </a:extLst>
          </p:cNvPr>
          <p:cNvCxnSpPr>
            <a:stCxn id="16" idx="3"/>
            <a:endCxn id="69" idx="1"/>
          </p:cNvCxnSpPr>
          <p:nvPr/>
        </p:nvCxnSpPr>
        <p:spPr>
          <a:xfrm>
            <a:off x="7260827" y="2425171"/>
            <a:ext cx="261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E8B29F60-D2F0-4182-A8E7-31201088A8A3}"/>
              </a:ext>
            </a:extLst>
          </p:cNvPr>
          <p:cNvCxnSpPr>
            <a:stCxn id="69" idx="1"/>
            <a:endCxn id="16" idx="3"/>
          </p:cNvCxnSpPr>
          <p:nvPr/>
        </p:nvCxnSpPr>
        <p:spPr>
          <a:xfrm flipH="1">
            <a:off x="7260827" y="2425171"/>
            <a:ext cx="261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unidirecional 89">
            <a:extLst>
              <a:ext uri="{FF2B5EF4-FFF2-40B4-BE49-F238E27FC236}">
                <a16:creationId xmlns:a16="http://schemas.microsoft.com/office/drawing/2014/main" id="{E8F83FC9-C76D-4ECD-8F9E-5D6ED90BA023}"/>
              </a:ext>
            </a:extLst>
          </p:cNvPr>
          <p:cNvCxnSpPr/>
          <p:nvPr/>
        </p:nvCxnSpPr>
        <p:spPr>
          <a:xfrm>
            <a:off x="711200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6FBCAABD-1D45-4777-9B38-01ADF18512D7}"/>
              </a:ext>
            </a:extLst>
          </p:cNvPr>
          <p:cNvCxnSpPr/>
          <p:nvPr/>
        </p:nvCxnSpPr>
        <p:spPr>
          <a:xfrm flipV="1">
            <a:off x="711200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42B174E-6C6B-43FF-993E-DF974B82FFDF}"/>
              </a:ext>
            </a:extLst>
          </p:cNvPr>
          <p:cNvSpPr txBox="1"/>
          <p:nvPr/>
        </p:nvSpPr>
        <p:spPr>
          <a:xfrm>
            <a:off x="208530" y="3158574"/>
            <a:ext cx="10053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verification</a:t>
            </a:r>
            <a:endParaRPr lang="pt-PT" sz="1400" dirty="0"/>
          </a:p>
        </p:txBody>
      </p: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9B42397E-59A4-4EB1-8FF4-75EF4D759402}"/>
              </a:ext>
            </a:extLst>
          </p:cNvPr>
          <p:cNvCxnSpPr/>
          <p:nvPr/>
        </p:nvCxnSpPr>
        <p:spPr>
          <a:xfrm flipV="1">
            <a:off x="2806043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354DB4D-B129-4CE1-8C9B-ECB188709E1E}"/>
              </a:ext>
            </a:extLst>
          </p:cNvPr>
          <p:cNvSpPr txBox="1"/>
          <p:nvPr/>
        </p:nvSpPr>
        <p:spPr>
          <a:xfrm>
            <a:off x="2360826" y="3158574"/>
            <a:ext cx="8904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bitstream</a:t>
            </a:r>
            <a:endParaRPr lang="pt-PT" sz="1400" dirty="0"/>
          </a:p>
        </p:txBody>
      </p:sp>
      <p:cxnSp>
        <p:nvCxnSpPr>
          <p:cNvPr id="98" name="Conexão reta unidirecional 97">
            <a:extLst>
              <a:ext uri="{FF2B5EF4-FFF2-40B4-BE49-F238E27FC236}">
                <a16:creationId xmlns:a16="http://schemas.microsoft.com/office/drawing/2014/main" id="{9675D84D-B8D2-413D-9684-B29A437F5747}"/>
              </a:ext>
            </a:extLst>
          </p:cNvPr>
          <p:cNvCxnSpPr/>
          <p:nvPr/>
        </p:nvCxnSpPr>
        <p:spPr>
          <a:xfrm flipV="1">
            <a:off x="10417577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 reta unidirecional 98">
            <a:extLst>
              <a:ext uri="{FF2B5EF4-FFF2-40B4-BE49-F238E27FC236}">
                <a16:creationId xmlns:a16="http://schemas.microsoft.com/office/drawing/2014/main" id="{24D7CE3A-1BB1-4118-B2AC-3A6CCA352763}"/>
              </a:ext>
            </a:extLst>
          </p:cNvPr>
          <p:cNvCxnSpPr/>
          <p:nvPr/>
        </p:nvCxnSpPr>
        <p:spPr>
          <a:xfrm flipV="1">
            <a:off x="12589934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91BDED4E-D57A-47A5-BEBB-C95AB5121C55}"/>
              </a:ext>
            </a:extLst>
          </p:cNvPr>
          <p:cNvCxnSpPr/>
          <p:nvPr/>
        </p:nvCxnSpPr>
        <p:spPr>
          <a:xfrm>
            <a:off x="12589934" y="2700337"/>
            <a:ext cx="0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F11BDE5-6C3D-4A1D-9B3C-AB56F5512ED6}"/>
              </a:ext>
            </a:extLst>
          </p:cNvPr>
          <p:cNvSpPr txBox="1"/>
          <p:nvPr/>
        </p:nvSpPr>
        <p:spPr>
          <a:xfrm>
            <a:off x="9972358" y="3125252"/>
            <a:ext cx="8904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bitstream</a:t>
            </a:r>
            <a:endParaRPr lang="pt-PT" sz="1400" dirty="0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B8D60D8-1485-44CC-ADAE-3F5BB1C5CBE8}"/>
              </a:ext>
            </a:extLst>
          </p:cNvPr>
          <p:cNvSpPr txBox="1"/>
          <p:nvPr/>
        </p:nvSpPr>
        <p:spPr>
          <a:xfrm>
            <a:off x="12087264" y="3158574"/>
            <a:ext cx="10053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verification</a:t>
            </a:r>
            <a:endParaRPr lang="pt-PT" sz="1400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C3D0936-FFD8-4F6D-AB27-EFBBEC8AF8FB}"/>
              </a:ext>
            </a:extLst>
          </p:cNvPr>
          <p:cNvSpPr txBox="1"/>
          <p:nvPr/>
        </p:nvSpPr>
        <p:spPr>
          <a:xfrm>
            <a:off x="4218693" y="426312"/>
            <a:ext cx="10225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key_handle</a:t>
            </a:r>
            <a:endParaRPr lang="pt-PT" sz="14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4BD02B4-B935-4EEC-B100-36CBF7E8FAB1}"/>
              </a:ext>
            </a:extLst>
          </p:cNvPr>
          <p:cNvSpPr txBox="1"/>
          <p:nvPr/>
        </p:nvSpPr>
        <p:spPr>
          <a:xfrm>
            <a:off x="8084286" y="426312"/>
            <a:ext cx="10225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key_handle</a:t>
            </a:r>
            <a:endParaRPr lang="pt-PT" sz="1400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0569D18D-B8CD-422A-93B0-9684F9B8E8F4}"/>
              </a:ext>
            </a:extLst>
          </p:cNvPr>
          <p:cNvSpPr txBox="1"/>
          <p:nvPr/>
        </p:nvSpPr>
        <p:spPr>
          <a:xfrm>
            <a:off x="4057366" y="2163561"/>
            <a:ext cx="134517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Synchronization</a:t>
            </a:r>
            <a:endParaRPr lang="pt-PT" sz="1400" dirty="0"/>
          </a:p>
          <a:p>
            <a:pPr algn="ctr"/>
            <a:r>
              <a:rPr lang="pt-PT" sz="1400" dirty="0" err="1"/>
              <a:t>information</a:t>
            </a:r>
            <a:endParaRPr lang="pt-PT" sz="1400" dirty="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17B6422-5558-4A68-A8CA-B430D6DB57F2}"/>
              </a:ext>
            </a:extLst>
          </p:cNvPr>
          <p:cNvSpPr txBox="1"/>
          <p:nvPr/>
        </p:nvSpPr>
        <p:spPr>
          <a:xfrm>
            <a:off x="7918140" y="2177117"/>
            <a:ext cx="134517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Synchronization</a:t>
            </a:r>
            <a:endParaRPr lang="pt-PT" sz="1400" dirty="0"/>
          </a:p>
          <a:p>
            <a:pPr algn="ctr"/>
            <a:r>
              <a:rPr lang="pt-PT" sz="1400" dirty="0" err="1"/>
              <a:t>information</a:t>
            </a:r>
            <a:endParaRPr lang="pt-PT" sz="1400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4393E3D-D2BB-4779-B835-F5143DB4B3B5}"/>
              </a:ext>
            </a:extLst>
          </p:cNvPr>
          <p:cNvSpPr txBox="1"/>
          <p:nvPr/>
        </p:nvSpPr>
        <p:spPr>
          <a:xfrm>
            <a:off x="12443849" y="1445782"/>
            <a:ext cx="10053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key_buffer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67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F88472A7-954A-4E0C-82FF-C6BE4CCD80F0}"/>
              </a:ext>
            </a:extLst>
          </p:cNvPr>
          <p:cNvSpPr/>
          <p:nvPr/>
        </p:nvSpPr>
        <p:spPr>
          <a:xfrm>
            <a:off x="242620" y="305035"/>
            <a:ext cx="312062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123EF4C7-1DB5-4B0F-98E5-F6E27C42EE00}"/>
              </a:ext>
            </a:extLst>
          </p:cNvPr>
          <p:cNvSpPr/>
          <p:nvPr/>
        </p:nvSpPr>
        <p:spPr>
          <a:xfrm>
            <a:off x="220133" y="2150005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A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E292C573-AF54-4257-B3B3-9ADF5A69F539}"/>
              </a:ext>
            </a:extLst>
          </p:cNvPr>
          <p:cNvSpPr/>
          <p:nvPr/>
        </p:nvSpPr>
        <p:spPr>
          <a:xfrm>
            <a:off x="212987" y="3983361"/>
            <a:ext cx="3179893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 A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E5213661-5FAE-430B-9E91-D3DF8EEF079F}"/>
              </a:ext>
            </a:extLst>
          </p:cNvPr>
          <p:cNvSpPr/>
          <p:nvPr/>
        </p:nvSpPr>
        <p:spPr>
          <a:xfrm>
            <a:off x="9900634" y="305035"/>
            <a:ext cx="3120625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B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5A5C7ECC-16D7-4629-B8EA-BAEE2A4C62FE}"/>
              </a:ext>
            </a:extLst>
          </p:cNvPr>
          <p:cNvSpPr/>
          <p:nvPr/>
        </p:nvSpPr>
        <p:spPr>
          <a:xfrm>
            <a:off x="9871002" y="2150005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B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998CDD2F-4F98-4871-88B4-5C0CD41C8361}"/>
              </a:ext>
            </a:extLst>
          </p:cNvPr>
          <p:cNvSpPr/>
          <p:nvPr/>
        </p:nvSpPr>
        <p:spPr>
          <a:xfrm>
            <a:off x="9871001" y="3983360"/>
            <a:ext cx="3179893" cy="11122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BBA7508-0803-403A-8A16-74E3880087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02933" y="855367"/>
            <a:ext cx="7147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515854D-C9F8-4781-B3BC-75F39CDE8C0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1802933" y="855367"/>
            <a:ext cx="7147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F08FC82-7899-4495-8B49-E381E7BCCDB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392880" y="4539500"/>
            <a:ext cx="6478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0D9C9C0-4460-4B88-8796-2C101E29FEAA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>
            <a:off x="3392880" y="4539500"/>
            <a:ext cx="6478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B874AD2-9B76-4D3B-92E0-EF5C37823917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1460948" y="2700337"/>
            <a:ext cx="1" cy="12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89C3BBC-4CD9-4404-B93D-4EAC9434374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802934" y="2700337"/>
            <a:ext cx="7146" cy="12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2206A21F-86F7-4925-95A4-E20EFB99C61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00026" y="2425171"/>
            <a:ext cx="647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F28378E-7BE9-47E8-B02E-A3C668EA65A9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3400026" y="2425171"/>
            <a:ext cx="647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8DD79420-6E33-4421-B2FF-5DC06BFEFC7B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11460947" y="855367"/>
            <a:ext cx="2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71BB4E5-79D5-4468-86E1-BA2379986B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460947" y="855367"/>
            <a:ext cx="2" cy="12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CE64711A-C34D-49B6-9DBE-C534B7E11E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63245" y="580201"/>
            <a:ext cx="653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1BC748CD-8D83-44FE-BB59-B440BC37D08D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3363245" y="580201"/>
            <a:ext cx="653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3FF89BE-66C2-4713-AD96-20AD7CEAC9AE}"/>
              </a:ext>
            </a:extLst>
          </p:cNvPr>
          <p:cNvSpPr txBox="1"/>
          <p:nvPr/>
        </p:nvSpPr>
        <p:spPr>
          <a:xfrm>
            <a:off x="6217339" y="426312"/>
            <a:ext cx="8292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Message</a:t>
            </a:r>
            <a:endParaRPr lang="pt-PT" sz="14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014D284-0198-40EF-A927-BDCC14762863}"/>
              </a:ext>
            </a:extLst>
          </p:cNvPr>
          <p:cNvSpPr txBox="1"/>
          <p:nvPr/>
        </p:nvSpPr>
        <p:spPr>
          <a:xfrm>
            <a:off x="6219911" y="2261475"/>
            <a:ext cx="8292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Message</a:t>
            </a:r>
            <a:endParaRPr lang="pt-PT" sz="14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5341D2-6980-4388-A303-0F8DCF49D435}"/>
              </a:ext>
            </a:extLst>
          </p:cNvPr>
          <p:cNvSpPr txBox="1"/>
          <p:nvPr/>
        </p:nvSpPr>
        <p:spPr>
          <a:xfrm>
            <a:off x="11094500" y="1342990"/>
            <a:ext cx="73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API </a:t>
            </a:r>
            <a:r>
              <a:rPr lang="pt-PT" sz="1400" dirty="0" err="1"/>
              <a:t>Call</a:t>
            </a:r>
            <a:endParaRPr lang="pt-PT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3BAC760-BE99-42F9-B34E-3DCEADE6D110}"/>
              </a:ext>
            </a:extLst>
          </p:cNvPr>
          <p:cNvSpPr txBox="1"/>
          <p:nvPr/>
        </p:nvSpPr>
        <p:spPr>
          <a:xfrm>
            <a:off x="1436485" y="1294628"/>
            <a:ext cx="73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API </a:t>
            </a:r>
            <a:r>
              <a:rPr lang="pt-PT" sz="1400" dirty="0" err="1"/>
              <a:t>Call</a:t>
            </a:r>
            <a:endParaRPr lang="pt-PT" sz="14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71C25DD-98E7-4E43-BD11-AFC66A7E3C08}"/>
              </a:ext>
            </a:extLst>
          </p:cNvPr>
          <p:cNvSpPr txBox="1"/>
          <p:nvPr/>
        </p:nvSpPr>
        <p:spPr>
          <a:xfrm>
            <a:off x="1363257" y="3187960"/>
            <a:ext cx="893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Bitstream</a:t>
            </a:r>
            <a:endParaRPr lang="pt-PT" sz="14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AA5D1C-17EC-4B0F-8A59-4107AA4F1979}"/>
              </a:ext>
            </a:extLst>
          </p:cNvPr>
          <p:cNvSpPr txBox="1"/>
          <p:nvPr/>
        </p:nvSpPr>
        <p:spPr>
          <a:xfrm>
            <a:off x="11014124" y="3187960"/>
            <a:ext cx="893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Bitstream</a:t>
            </a:r>
            <a:endParaRPr lang="pt-PT" sz="14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D2052D-79A9-47D0-9B80-62A5A5E075F0}"/>
              </a:ext>
            </a:extLst>
          </p:cNvPr>
          <p:cNvSpPr txBox="1"/>
          <p:nvPr/>
        </p:nvSpPr>
        <p:spPr>
          <a:xfrm>
            <a:off x="5634214" y="4385610"/>
            <a:ext cx="20522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Quantum </a:t>
            </a:r>
            <a:r>
              <a:rPr lang="pt-PT" sz="1400" dirty="0" err="1"/>
              <a:t>communication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980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BFCB57A7-2691-4E8E-B777-51EB813051BB}"/>
              </a:ext>
            </a:extLst>
          </p:cNvPr>
          <p:cNvSpPr/>
          <p:nvPr/>
        </p:nvSpPr>
        <p:spPr>
          <a:xfrm>
            <a:off x="5070409" y="913872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Receiver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C90945B-F734-4E3E-8713-5E061BD12358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4321883" y="1189038"/>
            <a:ext cx="74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FFA4EBE-F020-47BA-A236-DF07341611F9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6660356" y="517428"/>
            <a:ext cx="3" cy="39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DF993EC-3B7D-4919-B00B-2CBA519EA0FC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8250302" y="1189037"/>
            <a:ext cx="596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EABD64-DACC-4D67-9414-0D9441AD0B0F}"/>
              </a:ext>
            </a:extLst>
          </p:cNvPr>
          <p:cNvSpPr txBox="1"/>
          <p:nvPr/>
        </p:nvSpPr>
        <p:spPr>
          <a:xfrm>
            <a:off x="3843867" y="1035149"/>
            <a:ext cx="4780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App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F70CF0-02FA-4149-AE97-4ED1F43404C3}"/>
              </a:ext>
            </a:extLst>
          </p:cNvPr>
          <p:cNvSpPr txBox="1"/>
          <p:nvPr/>
        </p:nvSpPr>
        <p:spPr>
          <a:xfrm>
            <a:off x="5903517" y="209651"/>
            <a:ext cx="15136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Peer</a:t>
            </a:r>
            <a:r>
              <a:rPr lang="pt-PT" sz="1400" dirty="0"/>
              <a:t> </a:t>
            </a:r>
            <a:r>
              <a:rPr lang="pt-PT" sz="1400" dirty="0" err="1"/>
              <a:t>Key</a:t>
            </a:r>
            <a:r>
              <a:rPr lang="pt-PT" sz="1400" dirty="0"/>
              <a:t> Manager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06ED7-E7D6-484D-9AEA-D2900420084F}"/>
              </a:ext>
            </a:extLst>
          </p:cNvPr>
          <p:cNvSpPr txBox="1"/>
          <p:nvPr/>
        </p:nvSpPr>
        <p:spPr>
          <a:xfrm>
            <a:off x="8846978" y="1035148"/>
            <a:ext cx="10681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QKD </a:t>
            </a:r>
            <a:r>
              <a:rPr lang="pt-PT" sz="1400" dirty="0" err="1"/>
              <a:t>System</a:t>
            </a:r>
            <a:endParaRPr lang="pt-PT" sz="1400" dirty="0"/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04881915-063D-449C-8D33-112FF5AC7BAA}"/>
              </a:ext>
            </a:extLst>
          </p:cNvPr>
          <p:cNvSpPr/>
          <p:nvPr/>
        </p:nvSpPr>
        <p:spPr>
          <a:xfrm>
            <a:off x="4082875" y="1958547"/>
            <a:ext cx="1226543" cy="9201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Message Handler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A1679231-5817-466E-A9A5-F21D7126C933}"/>
              </a:ext>
            </a:extLst>
          </p:cNvPr>
          <p:cNvSpPr/>
          <p:nvPr/>
        </p:nvSpPr>
        <p:spPr>
          <a:xfrm>
            <a:off x="6047083" y="1958547"/>
            <a:ext cx="1226543" cy="920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 Message Handler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10B98770-854B-470C-B0B8-3D18D587239E}"/>
              </a:ext>
            </a:extLst>
          </p:cNvPr>
          <p:cNvSpPr/>
          <p:nvPr/>
        </p:nvSpPr>
        <p:spPr>
          <a:xfrm>
            <a:off x="8011296" y="1958547"/>
            <a:ext cx="1226543" cy="920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Message Handler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3F94904A-5F29-42F4-9652-C867C6B5C44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6660355" y="1464204"/>
            <a:ext cx="1" cy="4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D1BE12A2-802A-4491-9C35-FDA8330BB051}"/>
              </a:ext>
            </a:extLst>
          </p:cNvPr>
          <p:cNvCxnSpPr/>
          <p:nvPr/>
        </p:nvCxnSpPr>
        <p:spPr>
          <a:xfrm>
            <a:off x="5511800" y="1464204"/>
            <a:ext cx="0" cy="237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72B1DB3-3266-44B8-A0B2-7018C78BF412}"/>
              </a:ext>
            </a:extLst>
          </p:cNvPr>
          <p:cNvCxnSpPr/>
          <p:nvPr/>
        </p:nvCxnSpPr>
        <p:spPr>
          <a:xfrm flipH="1">
            <a:off x="4696146" y="1701800"/>
            <a:ext cx="815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AB334EFE-CB69-4040-9960-B433BF85A0F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96146" y="1701800"/>
            <a:ext cx="1" cy="25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8196889E-DE2E-4430-A986-E879C633885E}"/>
              </a:ext>
            </a:extLst>
          </p:cNvPr>
          <p:cNvCxnSpPr/>
          <p:nvPr/>
        </p:nvCxnSpPr>
        <p:spPr>
          <a:xfrm>
            <a:off x="7808908" y="1464204"/>
            <a:ext cx="0" cy="237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AA77D88-47DD-4A1D-8264-872124A69CA7}"/>
              </a:ext>
            </a:extLst>
          </p:cNvPr>
          <p:cNvCxnSpPr/>
          <p:nvPr/>
        </p:nvCxnSpPr>
        <p:spPr>
          <a:xfrm flipH="1">
            <a:off x="7808908" y="1701800"/>
            <a:ext cx="815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EC963E9-F3A9-43B3-9890-5C273A76D5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24562" y="1701800"/>
            <a:ext cx="6" cy="25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044FD9B6-0918-4FE3-A571-E669E88B8968}"/>
              </a:ext>
            </a:extLst>
          </p:cNvPr>
          <p:cNvSpPr/>
          <p:nvPr/>
        </p:nvSpPr>
        <p:spPr>
          <a:xfrm>
            <a:off x="5103973" y="3555472"/>
            <a:ext cx="3179893" cy="55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Transmitter</a:t>
            </a:r>
          </a:p>
        </p:txBody>
      </p: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970613D2-9C40-48E3-8D41-ED0FBC5D266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660355" y="2878655"/>
            <a:ext cx="0" cy="6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038CC310-38F1-4AE4-BE90-2D22FAD0CD9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624568" y="2878655"/>
            <a:ext cx="0" cy="139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F716607-194B-41F5-B4B5-32C020EBB477}"/>
              </a:ext>
            </a:extLst>
          </p:cNvPr>
          <p:cNvCxnSpPr>
            <a:cxnSpLocks/>
          </p:cNvCxnSpPr>
          <p:nvPr/>
        </p:nvCxnSpPr>
        <p:spPr>
          <a:xfrm flipH="1">
            <a:off x="7838377" y="3022600"/>
            <a:ext cx="786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A7A90C0-5BCB-48AD-8C59-8B818A93A5E3}"/>
              </a:ext>
            </a:extLst>
          </p:cNvPr>
          <p:cNvCxnSpPr/>
          <p:nvPr/>
        </p:nvCxnSpPr>
        <p:spPr>
          <a:xfrm>
            <a:off x="7838375" y="3022600"/>
            <a:ext cx="1" cy="5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31C8B8D-27B8-4071-B9C1-B9E7F806365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696147" y="2878656"/>
            <a:ext cx="0" cy="14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B14245C-0A17-42FB-8A46-30AB0C2C61E2}"/>
              </a:ext>
            </a:extLst>
          </p:cNvPr>
          <p:cNvCxnSpPr/>
          <p:nvPr/>
        </p:nvCxnSpPr>
        <p:spPr>
          <a:xfrm flipH="1">
            <a:off x="4696146" y="3022600"/>
            <a:ext cx="815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3579E78-C58A-428B-A2DC-E390DAE416C3}"/>
              </a:ext>
            </a:extLst>
          </p:cNvPr>
          <p:cNvCxnSpPr/>
          <p:nvPr/>
        </p:nvCxnSpPr>
        <p:spPr>
          <a:xfrm>
            <a:off x="5511800" y="3018631"/>
            <a:ext cx="1" cy="5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F10491F0-BF3B-4135-9C95-870D3FD3FD15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8283866" y="3830638"/>
            <a:ext cx="56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CF32F0-F190-463C-B9AA-95C2FDB232C0}"/>
              </a:ext>
            </a:extLst>
          </p:cNvPr>
          <p:cNvSpPr txBox="1"/>
          <p:nvPr/>
        </p:nvSpPr>
        <p:spPr>
          <a:xfrm>
            <a:off x="8846978" y="3676749"/>
            <a:ext cx="10681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QKD </a:t>
            </a:r>
            <a:r>
              <a:rPr lang="pt-PT" sz="1400" dirty="0" err="1"/>
              <a:t>System</a:t>
            </a:r>
            <a:endParaRPr lang="pt-PT" sz="1400" dirty="0"/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8CBE8D2A-89C4-444B-923B-23F32420A6BE}"/>
              </a:ext>
            </a:extLst>
          </p:cNvPr>
          <p:cNvCxnSpPr>
            <a:cxnSpLocks/>
          </p:cNvCxnSpPr>
          <p:nvPr/>
        </p:nvCxnSpPr>
        <p:spPr>
          <a:xfrm>
            <a:off x="6657443" y="4105804"/>
            <a:ext cx="0" cy="67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7DB012B-789D-47FC-9ACE-1610E821E6E9}"/>
              </a:ext>
            </a:extLst>
          </p:cNvPr>
          <p:cNvSpPr txBox="1"/>
          <p:nvPr/>
        </p:nvSpPr>
        <p:spPr>
          <a:xfrm>
            <a:off x="5903517" y="4782609"/>
            <a:ext cx="15136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/>
              <a:t>Peer</a:t>
            </a:r>
            <a:r>
              <a:rPr lang="pt-PT" sz="1400" dirty="0"/>
              <a:t> </a:t>
            </a:r>
            <a:r>
              <a:rPr lang="pt-PT" sz="1400" dirty="0" err="1"/>
              <a:t>Key</a:t>
            </a:r>
            <a:r>
              <a:rPr lang="pt-PT" sz="1400" dirty="0"/>
              <a:t> Manager</a:t>
            </a:r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9C6F9B6B-9D5D-4537-950B-FDD8DA7585E7}"/>
              </a:ext>
            </a:extLst>
          </p:cNvPr>
          <p:cNvCxnSpPr>
            <a:cxnSpLocks/>
            <a:stCxn id="37" idx="1"/>
            <a:endCxn id="56" idx="3"/>
          </p:cNvCxnSpPr>
          <p:nvPr/>
        </p:nvCxnSpPr>
        <p:spPr>
          <a:xfrm flipH="1">
            <a:off x="4321883" y="3830638"/>
            <a:ext cx="78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7754C37-1E49-409B-A0FA-13A493819109}"/>
              </a:ext>
            </a:extLst>
          </p:cNvPr>
          <p:cNvSpPr txBox="1"/>
          <p:nvPr/>
        </p:nvSpPr>
        <p:spPr>
          <a:xfrm>
            <a:off x="3843867" y="3676749"/>
            <a:ext cx="4780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4058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809</Words>
  <Application>Microsoft Office PowerPoint</Application>
  <PresentationFormat>Personalizados</PresentationFormat>
  <Paragraphs>326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Rita da Naia Bastos</dc:creator>
  <cp:lastModifiedBy>Diogo Silva</cp:lastModifiedBy>
  <cp:revision>26</cp:revision>
  <dcterms:created xsi:type="dcterms:W3CDTF">2020-10-12T15:07:34Z</dcterms:created>
  <dcterms:modified xsi:type="dcterms:W3CDTF">2021-06-28T06:41:18Z</dcterms:modified>
</cp:coreProperties>
</file>