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70" r:id="rId4"/>
    <p:sldId id="275" r:id="rId5"/>
    <p:sldId id="272" r:id="rId6"/>
    <p:sldId id="271" r:id="rId7"/>
    <p:sldId id="273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0FE36-D7A1-41A5-AF99-5C16AAD0BB8F}" v="43" dt="2021-06-02T14:39:3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9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6bae141d-3d7e-41a4-8582-9cd8b59605d6" providerId="ADAL" clId="{94F22FAD-A34D-4E12-B326-96BCB5015771}"/>
    <pc:docChg chg="custSel modSld">
      <pc:chgData name="Diogo Silva" userId="6bae141d-3d7e-41a4-8582-9cd8b59605d6" providerId="ADAL" clId="{94F22FAD-A34D-4E12-B326-96BCB5015771}" dt="2021-05-26T19:10:30.624" v="196" actId="20577"/>
      <pc:docMkLst>
        <pc:docMk/>
      </pc:docMkLst>
      <pc:sldChg chg="modSp mod">
        <pc:chgData name="Diogo Silva" userId="6bae141d-3d7e-41a4-8582-9cd8b59605d6" providerId="ADAL" clId="{94F22FAD-A34D-4E12-B326-96BCB5015771}" dt="2021-05-26T19:08:52.084" v="156" actId="20577"/>
        <pc:sldMkLst>
          <pc:docMk/>
          <pc:sldMk cId="1453544947" sldId="267"/>
        </pc:sldMkLst>
        <pc:spChg chg="mod">
          <ac:chgData name="Diogo Silva" userId="6bae141d-3d7e-41a4-8582-9cd8b59605d6" providerId="ADAL" clId="{94F22FAD-A34D-4E12-B326-96BCB5015771}" dt="2021-05-26T19:08:52.084" v="156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modSp mod">
        <pc:chgData name="Diogo Silva" userId="6bae141d-3d7e-41a4-8582-9cd8b59605d6" providerId="ADAL" clId="{94F22FAD-A34D-4E12-B326-96BCB5015771}" dt="2021-05-26T19:10:30.624" v="196" actId="20577"/>
        <pc:sldMkLst>
          <pc:docMk/>
          <pc:sldMk cId="194389798" sldId="268"/>
        </pc:sldMkLst>
        <pc:spChg chg="mod">
          <ac:chgData name="Diogo Silva" userId="6bae141d-3d7e-41a4-8582-9cd8b59605d6" providerId="ADAL" clId="{94F22FAD-A34D-4E12-B326-96BCB5015771}" dt="2021-05-26T19:09:53.561" v="174" actId="20577"/>
          <ac:spMkLst>
            <pc:docMk/>
            <pc:sldMk cId="194389798" sldId="268"/>
            <ac:spMk id="8" creationId="{A8095DE8-81E3-4D5C-A3E7-1CD41F960D78}"/>
          </ac:spMkLst>
        </pc:spChg>
        <pc:spChg chg="mod">
          <ac:chgData name="Diogo Silva" userId="6bae141d-3d7e-41a4-8582-9cd8b59605d6" providerId="ADAL" clId="{94F22FAD-A34D-4E12-B326-96BCB5015771}" dt="2021-05-26T19:10:10.920" v="178" actId="20577"/>
          <ac:spMkLst>
            <pc:docMk/>
            <pc:sldMk cId="194389798" sldId="268"/>
            <ac:spMk id="15" creationId="{439A10A8-13A5-4779-B630-9CC292B73A41}"/>
          </ac:spMkLst>
        </pc:spChg>
        <pc:spChg chg="add mod">
          <ac:chgData name="Diogo Silva" userId="6bae141d-3d7e-41a4-8582-9cd8b59605d6" providerId="ADAL" clId="{94F22FAD-A34D-4E12-B326-96BCB5015771}" dt="2021-05-26T19:10:30.624" v="196" actId="20577"/>
          <ac:spMkLst>
            <pc:docMk/>
            <pc:sldMk cId="194389798" sldId="268"/>
            <ac:spMk id="16" creationId="{C4109813-43EA-419B-9E24-BF5FA9FDE9B7}"/>
          </ac:spMkLst>
        </pc:spChg>
        <pc:cxnChg chg="mod">
          <ac:chgData name="Diogo Silva" userId="6bae141d-3d7e-41a4-8582-9cd8b59605d6" providerId="ADAL" clId="{94F22FAD-A34D-4E12-B326-96BCB5015771}" dt="2021-05-26T19:09:46.606" v="160" actId="1076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94F22FAD-A34D-4E12-B326-96BCB5015771}" dt="2021-05-26T19:10:16.372" v="180" actId="1076"/>
          <ac:cxnSpMkLst>
            <pc:docMk/>
            <pc:sldMk cId="194389798" sldId="268"/>
            <ac:cxnSpMk id="13" creationId="{C096093F-E1F1-45BB-8DBB-BD98B6276B5C}"/>
          </ac:cxnSpMkLst>
        </pc:cxnChg>
      </pc:sldChg>
      <pc:sldChg chg="delSp modSp mod">
        <pc:chgData name="Diogo Silva" userId="6bae141d-3d7e-41a4-8582-9cd8b59605d6" providerId="ADAL" clId="{94F22FAD-A34D-4E12-B326-96BCB5015771}" dt="2021-05-26T19:09:37.484" v="159" actId="478"/>
        <pc:sldMkLst>
          <pc:docMk/>
          <pc:sldMk cId="877536961" sldId="269"/>
        </pc:sldMkLst>
        <pc:spChg chg="del">
          <ac:chgData name="Diogo Silva" userId="6bae141d-3d7e-41a4-8582-9cd8b59605d6" providerId="ADAL" clId="{94F22FAD-A34D-4E12-B326-96BCB5015771}" dt="2021-05-26T19:09:35.249" v="157" actId="478"/>
          <ac:spMkLst>
            <pc:docMk/>
            <pc:sldMk cId="877536961" sldId="269"/>
            <ac:spMk id="15" creationId="{2B98BA42-386B-4329-91BD-DAA6A8319DE2}"/>
          </ac:spMkLst>
        </pc:spChg>
        <pc:cxnChg chg="del mod">
          <ac:chgData name="Diogo Silva" userId="6bae141d-3d7e-41a4-8582-9cd8b59605d6" providerId="ADAL" clId="{94F22FAD-A34D-4E12-B326-96BCB5015771}" dt="2021-05-26T19:09:37.484" v="159" actId="478"/>
          <ac:cxnSpMkLst>
            <pc:docMk/>
            <pc:sldMk cId="877536961" sldId="269"/>
            <ac:cxnSpMk id="17" creationId="{08F46A94-F170-4C79-A94D-D21D7B12A46E}"/>
          </ac:cxnSpMkLst>
        </pc:cxnChg>
        <pc:cxnChg chg="del mod">
          <ac:chgData name="Diogo Silva" userId="6bae141d-3d7e-41a4-8582-9cd8b59605d6" providerId="ADAL" clId="{94F22FAD-A34D-4E12-B326-96BCB5015771}" dt="2021-05-26T19:09:36.432" v="158" actId="478"/>
          <ac:cxnSpMkLst>
            <pc:docMk/>
            <pc:sldMk cId="877536961" sldId="269"/>
            <ac:cxnSpMk id="19" creationId="{C1CA8961-3D42-4385-8654-C3B81204CA38}"/>
          </ac:cxnSpMkLst>
        </pc:cxn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  <pc:docChgLst>
    <pc:chgData name="Diogo Silva" userId="6bae141d-3d7e-41a4-8582-9cd8b59605d6" providerId="ADAL" clId="{FD742E57-A13E-48C3-8B69-C74D9490B6C4}"/>
    <pc:docChg chg="undo custSel addSld delSld modSld">
      <pc:chgData name="Diogo Silva" userId="6bae141d-3d7e-41a4-8582-9cd8b59605d6" providerId="ADAL" clId="{FD742E57-A13E-48C3-8B69-C74D9490B6C4}" dt="2021-05-23T20:39:58.178" v="704" actId="20577"/>
      <pc:docMkLst>
        <pc:docMk/>
      </pc:docMkLst>
      <pc:sldChg chg="addSp delSp modSp new mod">
        <pc:chgData name="Diogo Silva" userId="6bae141d-3d7e-41a4-8582-9cd8b59605d6" providerId="ADAL" clId="{FD742E57-A13E-48C3-8B69-C74D9490B6C4}" dt="2021-05-23T20:21:43.220" v="4" actId="1076"/>
        <pc:sldMkLst>
          <pc:docMk/>
          <pc:sldMk cId="216803788" sldId="266"/>
        </pc:sldMkLst>
        <pc:spChg chg="del">
          <ac:chgData name="Diogo Silva" userId="6bae141d-3d7e-41a4-8582-9cd8b59605d6" providerId="ADAL" clId="{FD742E57-A13E-48C3-8B69-C74D9490B6C4}" dt="2021-05-23T20:21:37.818" v="1" actId="478"/>
          <ac:spMkLst>
            <pc:docMk/>
            <pc:sldMk cId="216803788" sldId="266"/>
            <ac:spMk id="2" creationId="{24E63CDE-4E71-493B-914A-8BC8074EBF9F}"/>
          </ac:spMkLst>
        </pc:spChg>
        <pc:spChg chg="del">
          <ac:chgData name="Diogo Silva" userId="6bae141d-3d7e-41a4-8582-9cd8b59605d6" providerId="ADAL" clId="{FD742E57-A13E-48C3-8B69-C74D9490B6C4}" dt="2021-05-23T20:21:38.489" v="2" actId="478"/>
          <ac:spMkLst>
            <pc:docMk/>
            <pc:sldMk cId="216803788" sldId="266"/>
            <ac:spMk id="3" creationId="{C5180290-8C60-49C3-8E99-FD0FC31D6E9C}"/>
          </ac:spMkLst>
        </pc:spChg>
        <pc:picChg chg="add mod">
          <ac:chgData name="Diogo Silva" userId="6bae141d-3d7e-41a4-8582-9cd8b59605d6" providerId="ADAL" clId="{FD742E57-A13E-48C3-8B69-C74D9490B6C4}" dt="2021-05-23T20:21:43.220" v="4" actId="1076"/>
          <ac:picMkLst>
            <pc:docMk/>
            <pc:sldMk cId="216803788" sldId="266"/>
            <ac:picMk id="4" creationId="{8EC3B7C4-BEAB-4C5A-A8B9-0A4D62C9EE9E}"/>
          </ac:picMkLst>
        </pc:picChg>
      </pc:sldChg>
      <pc:sldChg chg="modSp new mod">
        <pc:chgData name="Diogo Silva" userId="6bae141d-3d7e-41a4-8582-9cd8b59605d6" providerId="ADAL" clId="{FD742E57-A13E-48C3-8B69-C74D9490B6C4}" dt="2021-05-23T20:32:54.611" v="411" actId="20577"/>
        <pc:sldMkLst>
          <pc:docMk/>
          <pc:sldMk cId="1453544947" sldId="267"/>
        </pc:sldMkLst>
        <pc:spChg chg="mod">
          <ac:chgData name="Diogo Silva" userId="6bae141d-3d7e-41a4-8582-9cd8b59605d6" providerId="ADAL" clId="{FD742E57-A13E-48C3-8B69-C74D9490B6C4}" dt="2021-05-23T20:22:21.555" v="32" actId="20577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FD742E57-A13E-48C3-8B69-C74D9490B6C4}" dt="2021-05-23T20:32:54.611" v="411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delSp modSp new mod">
        <pc:chgData name="Diogo Silva" userId="6bae141d-3d7e-41a4-8582-9cd8b59605d6" providerId="ADAL" clId="{FD742E57-A13E-48C3-8B69-C74D9490B6C4}" dt="2021-05-23T20:39:58.178" v="704" actId="20577"/>
        <pc:sldMkLst>
          <pc:docMk/>
          <pc:sldMk cId="194389798" sldId="268"/>
        </pc:sldMkLst>
        <pc:spChg chg="del">
          <ac:chgData name="Diogo Silva" userId="6bae141d-3d7e-41a4-8582-9cd8b59605d6" providerId="ADAL" clId="{FD742E57-A13E-48C3-8B69-C74D9490B6C4}" dt="2021-05-23T20:34:43.420" v="413" actId="478"/>
          <ac:spMkLst>
            <pc:docMk/>
            <pc:sldMk cId="194389798" sldId="268"/>
            <ac:spMk id="2" creationId="{6A262B70-3C29-42E8-84F2-E69BB3AE2370}"/>
          </ac:spMkLst>
        </pc:spChg>
        <pc:spChg chg="del">
          <ac:chgData name="Diogo Silva" userId="6bae141d-3d7e-41a4-8582-9cd8b59605d6" providerId="ADAL" clId="{FD742E57-A13E-48C3-8B69-C74D9490B6C4}" dt="2021-05-23T20:34:44.561" v="414" actId="478"/>
          <ac:spMkLst>
            <pc:docMk/>
            <pc:sldMk cId="194389798" sldId="268"/>
            <ac:spMk id="3" creationId="{9DC701A2-EA57-4993-8576-1044BABA438A}"/>
          </ac:spMkLst>
        </pc:spChg>
        <pc:spChg chg="add mod">
          <ac:chgData name="Diogo Silva" userId="6bae141d-3d7e-41a4-8582-9cd8b59605d6" providerId="ADAL" clId="{FD742E57-A13E-48C3-8B69-C74D9490B6C4}" dt="2021-05-23T20:34:54.505" v="416" actId="1076"/>
          <ac:spMkLst>
            <pc:docMk/>
            <pc:sldMk cId="194389798" sldId="268"/>
            <ac:spMk id="4" creationId="{A1DB4F15-C533-4A4D-ACBF-72F34B9C342B}"/>
          </ac:spMkLst>
        </pc:spChg>
        <pc:spChg chg="add mod">
          <ac:chgData name="Diogo Silva" userId="6bae141d-3d7e-41a4-8582-9cd8b59605d6" providerId="ADAL" clId="{FD742E57-A13E-48C3-8B69-C74D9490B6C4}" dt="2021-05-23T20:36:22.473" v="468" actId="20577"/>
          <ac:spMkLst>
            <pc:docMk/>
            <pc:sldMk cId="194389798" sldId="268"/>
            <ac:spMk id="5" creationId="{76CD71C0-AB27-4309-A394-91694657F97B}"/>
          </ac:spMkLst>
        </pc:spChg>
        <pc:spChg chg="add mod">
          <ac:chgData name="Diogo Silva" userId="6bae141d-3d7e-41a4-8582-9cd8b59605d6" providerId="ADAL" clId="{FD742E57-A13E-48C3-8B69-C74D9490B6C4}" dt="2021-05-23T20:39:04.288" v="665" actId="20577"/>
          <ac:spMkLst>
            <pc:docMk/>
            <pc:sldMk cId="194389798" sldId="268"/>
            <ac:spMk id="8" creationId="{A8095DE8-81E3-4D5C-A3E7-1CD41F960D78}"/>
          </ac:spMkLst>
        </pc:spChg>
        <pc:spChg chg="add mod">
          <ac:chgData name="Diogo Silva" userId="6bae141d-3d7e-41a4-8582-9cd8b59605d6" providerId="ADAL" clId="{FD742E57-A13E-48C3-8B69-C74D9490B6C4}" dt="2021-05-23T20:38:33.768" v="658" actId="20577"/>
          <ac:spMkLst>
            <pc:docMk/>
            <pc:sldMk cId="194389798" sldId="268"/>
            <ac:spMk id="9" creationId="{CA36720D-8C6D-4C4A-A1E3-9A10F395EA61}"/>
          </ac:spMkLst>
        </pc:spChg>
        <pc:spChg chg="add mod">
          <ac:chgData name="Diogo Silva" userId="6bae141d-3d7e-41a4-8582-9cd8b59605d6" providerId="ADAL" clId="{FD742E57-A13E-48C3-8B69-C74D9490B6C4}" dt="2021-05-23T20:39:15.236" v="670" actId="1076"/>
          <ac:spMkLst>
            <pc:docMk/>
            <pc:sldMk cId="194389798" sldId="268"/>
            <ac:spMk id="12" creationId="{60E49CE7-4178-4E74-8CC7-D54CE43BF03D}"/>
          </ac:spMkLst>
        </pc:spChg>
        <pc:spChg chg="add mod">
          <ac:chgData name="Diogo Silva" userId="6bae141d-3d7e-41a4-8582-9cd8b59605d6" providerId="ADAL" clId="{FD742E57-A13E-48C3-8B69-C74D9490B6C4}" dt="2021-05-23T20:39:58.178" v="704" actId="20577"/>
          <ac:spMkLst>
            <pc:docMk/>
            <pc:sldMk cId="194389798" sldId="268"/>
            <ac:spMk id="15" creationId="{439A10A8-13A5-4779-B630-9CC292B73A41}"/>
          </ac:spMkLst>
        </pc:spChg>
        <pc:cxnChg chg="add mod">
          <ac:chgData name="Diogo Silva" userId="6bae141d-3d7e-41a4-8582-9cd8b59605d6" providerId="ADAL" clId="{FD742E57-A13E-48C3-8B69-C74D9490B6C4}" dt="2021-05-23T20:36:31.007" v="471" actId="208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FD742E57-A13E-48C3-8B69-C74D9490B6C4}" dt="2021-05-23T20:38:51.049" v="661" actId="1076"/>
          <ac:cxnSpMkLst>
            <pc:docMk/>
            <pc:sldMk cId="194389798" sldId="268"/>
            <ac:cxnSpMk id="11" creationId="{BD3DBCE8-3D75-4EDE-9382-91DC7DF23862}"/>
          </ac:cxnSpMkLst>
        </pc:cxnChg>
        <pc:cxnChg chg="add mod">
          <ac:chgData name="Diogo Silva" userId="6bae141d-3d7e-41a4-8582-9cd8b59605d6" providerId="ADAL" clId="{FD742E57-A13E-48C3-8B69-C74D9490B6C4}" dt="2021-05-23T20:39:30.039" v="673" actId="1076"/>
          <ac:cxnSpMkLst>
            <pc:docMk/>
            <pc:sldMk cId="194389798" sldId="268"/>
            <ac:cxnSpMk id="14" creationId="{83294A7E-3EB8-4F48-961B-69082D38DE04}"/>
          </ac:cxnSpMkLst>
        </pc:cxnChg>
      </pc:sldChg>
      <pc:sldChg chg="new del">
        <pc:chgData name="Diogo Silva" userId="6bae141d-3d7e-41a4-8582-9cd8b59605d6" providerId="ADAL" clId="{FD742E57-A13E-48C3-8B69-C74D9490B6C4}" dt="2021-05-23T20:35:56.680" v="418" actId="47"/>
        <pc:sldMkLst>
          <pc:docMk/>
          <pc:sldMk cId="181271546" sldId="269"/>
        </pc:sldMkLst>
      </pc:sldChg>
    </pc:docChg>
  </pc:docChgLst>
  <pc:docChgLst>
    <pc:chgData name="Diogo Silva" userId="6bae141d-3d7e-41a4-8582-9cd8b59605d6" providerId="ADAL" clId="{0DF0FE36-D7A1-41A5-AF99-5C16AAD0BB8F}"/>
    <pc:docChg chg="undo custSel addSld delSld modSld sldOrd">
      <pc:chgData name="Diogo Silva" userId="6bae141d-3d7e-41a4-8582-9cd8b59605d6" providerId="ADAL" clId="{0DF0FE36-D7A1-41A5-AF99-5C16AAD0BB8F}" dt="2021-06-02T14:40:01.904" v="908" actId="13822"/>
      <pc:docMkLst>
        <pc:docMk/>
      </pc:docMkLst>
      <pc:sldChg chg="delSp modSp mod modNotesTx">
        <pc:chgData name="Diogo Silva" userId="6bae141d-3d7e-41a4-8582-9cd8b59605d6" providerId="ADAL" clId="{0DF0FE36-D7A1-41A5-AF99-5C16AAD0BB8F}" dt="2021-06-02T13:41:55.212" v="17" actId="478"/>
        <pc:sldMkLst>
          <pc:docMk/>
          <pc:sldMk cId="2852772892" sldId="256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2852772892" sldId="256"/>
            <ac:spMk id="2" creationId="{6086700F-36F2-4E15-A71E-5C2FEBDAA3F3}"/>
          </ac:spMkLst>
        </pc:spChg>
        <pc:spChg chg="del mod">
          <ac:chgData name="Diogo Silva" userId="6bae141d-3d7e-41a4-8582-9cd8b59605d6" providerId="ADAL" clId="{0DF0FE36-D7A1-41A5-AF99-5C16AAD0BB8F}" dt="2021-06-02T13:41:55.212" v="17" actId="478"/>
          <ac:spMkLst>
            <pc:docMk/>
            <pc:sldMk cId="2852772892" sldId="256"/>
            <ac:spMk id="3" creationId="{A4B42B72-7B19-4305-B0C5-734DDB431533}"/>
          </ac:spMkLst>
        </pc:spChg>
      </pc:sldChg>
      <pc:sldChg chg="modSp mod">
        <pc:chgData name="Diogo Silva" userId="6bae141d-3d7e-41a4-8582-9cd8b59605d6" providerId="ADAL" clId="{0DF0FE36-D7A1-41A5-AF99-5C16AAD0BB8F}" dt="2021-06-02T14:35:05.556" v="762" actId="1076"/>
        <pc:sldMkLst>
          <pc:docMk/>
          <pc:sldMk cId="2562221037" sldId="257"/>
        </pc:sldMkLst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" creationId="{A3C8D88E-EBD2-4A5C-A677-D05ADD6D83BD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" creationId="{CC250303-2F85-4A5B-83CF-375F80C4F569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6" creationId="{5734DE63-8ABC-4308-9DF6-204312C7DBC7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7" creationId="{C0B8624D-9520-4308-A2E3-E5410C83ABA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8" creationId="{F8162B0E-6F5F-4FF7-B6C0-DF8EA9664BF8}"/>
          </ac:spMkLst>
        </pc:spChg>
        <pc:spChg chg="mod">
          <ac:chgData name="Diogo Silva" userId="6bae141d-3d7e-41a4-8582-9cd8b59605d6" providerId="ADAL" clId="{0DF0FE36-D7A1-41A5-AF99-5C16AAD0BB8F}" dt="2021-06-02T14:34:52.122" v="761" actId="1076"/>
          <ac:spMkLst>
            <pc:docMk/>
            <pc:sldMk cId="2562221037" sldId="257"/>
            <ac:spMk id="15" creationId="{2B98BA42-386B-4329-91BD-DAA6A8319DE2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4" creationId="{DCA534FF-47FA-4044-BBE9-0DB590320E9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7" creationId="{FB781C48-CFC7-49FC-9EF1-06211B78359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30" creationId="{0C875AC8-EE20-4CDB-96B0-0082F712813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33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2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3" creationId="{3E7E0FF8-9AB5-4195-95AF-6B78F6BC558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4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5" creationId="{99D673BC-E25D-4DBC-B1FB-6239324F2E2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6" creationId="{30B90E54-8E7F-4021-B1A4-E81DDE1A9D66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7" creationId="{90765F0F-BA23-425D-852E-BB33FC7C72B9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9" creationId="{FEEBFB2B-8687-448B-8F38-D6B3A8637983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2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8" creationId="{D2B1B283-EF17-4A3E-96E8-8E71A7375282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9" creationId="{FF24C8FB-C248-4F64-BA2B-266623CAED2C}"/>
          </ac:spMkLst>
        </pc:spChg>
        <pc:spChg chg="mod">
          <ac:chgData name="Diogo Silva" userId="6bae141d-3d7e-41a4-8582-9cd8b59605d6" providerId="ADAL" clId="{0DF0FE36-D7A1-41A5-AF99-5C16AAD0BB8F}" dt="2021-06-02T14:35:05.556" v="762" actId="1076"/>
          <ac:spMkLst>
            <pc:docMk/>
            <pc:sldMk cId="2562221037" sldId="257"/>
            <ac:spMk id="61" creationId="{6086700F-36F2-4E15-A71E-5C2FEBDAA3F3}"/>
          </ac:spMkLst>
        </pc:spChg>
        <pc:cxnChg chg="mod">
          <ac:chgData name="Diogo Silva" userId="6bae141d-3d7e-41a4-8582-9cd8b59605d6" providerId="ADAL" clId="{0DF0FE36-D7A1-41A5-AF99-5C16AAD0BB8F}" dt="2021-06-02T14:34:52.122" v="761" actId="1076"/>
          <ac:cxnSpMkLst>
            <pc:docMk/>
            <pc:sldMk cId="2562221037" sldId="257"/>
            <ac:cxnSpMk id="17" creationId="{08F46A94-F170-4C79-A94D-D21D7B12A46E}"/>
          </ac:cxnSpMkLst>
        </pc:cxnChg>
        <pc:cxnChg chg="mod">
          <ac:chgData name="Diogo Silva" userId="6bae141d-3d7e-41a4-8582-9cd8b59605d6" providerId="ADAL" clId="{0DF0FE36-D7A1-41A5-AF99-5C16AAD0BB8F}" dt="2021-06-02T14:34:52.122" v="761" actId="1076"/>
          <ac:cxnSpMkLst>
            <pc:docMk/>
            <pc:sldMk cId="2562221037" sldId="257"/>
            <ac:cxnSpMk id="19" creationId="{C1CA8961-3D42-4385-8654-C3B81204CA38}"/>
          </ac:cxnSpMkLst>
        </pc:cxnChg>
      </pc:sldChg>
      <pc:sldChg chg="addSp modSp mod setBg">
        <pc:chgData name="Diogo Silva" userId="6bae141d-3d7e-41a4-8582-9cd8b59605d6" providerId="ADAL" clId="{0DF0FE36-D7A1-41A5-AF99-5C16AAD0BB8F}" dt="2021-06-02T13:48:51.207" v="31" actId="26606"/>
        <pc:sldMkLst>
          <pc:docMk/>
          <pc:sldMk cId="3345639046" sldId="259"/>
        </pc:sldMkLst>
        <pc:spChg chg="mo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3" creationId="{DB523479-3FF5-40FF-940F-2A46BFAE4A5B}"/>
          </ac:spMkLst>
        </pc:spChg>
        <pc:spChg chg="ad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7" creationId="{6515FC82-3453-4CBE-8895-4CCFF339529E}"/>
          </ac:spMkLst>
        </pc:spChg>
        <pc:spChg chg="ad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12" creationId="{C5FD847B-65C0-4027-8DFC-70CB424514F8}"/>
          </ac:spMkLst>
        </pc:spChg>
        <pc:picChg chg="mod">
          <ac:chgData name="Diogo Silva" userId="6bae141d-3d7e-41a4-8582-9cd8b59605d6" providerId="ADAL" clId="{0DF0FE36-D7A1-41A5-AF99-5C16AAD0BB8F}" dt="2021-06-02T13:48:51.207" v="31" actId="26606"/>
          <ac:picMkLst>
            <pc:docMk/>
            <pc:sldMk cId="3345639046" sldId="259"/>
            <ac:picMk id="5" creationId="{BBA2005A-5F4D-42ED-87D7-DB8F5673BC43}"/>
          </ac:picMkLst>
        </pc:picChg>
      </pc:sldChg>
      <pc:sldChg chg="delSp modSp mod delDesignElem">
        <pc:chgData name="Diogo Silva" userId="6bae141d-3d7e-41a4-8582-9cd8b59605d6" providerId="ADAL" clId="{0DF0FE36-D7A1-41A5-AF99-5C16AAD0BB8F}" dt="2021-06-02T13:43:06.805" v="26" actId="207"/>
        <pc:sldMkLst>
          <pc:docMk/>
          <pc:sldMk cId="1574465968" sldId="260"/>
        </pc:sldMkLst>
        <pc:spChg chg="mod">
          <ac:chgData name="Diogo Silva" userId="6bae141d-3d7e-41a4-8582-9cd8b59605d6" providerId="ADAL" clId="{0DF0FE36-D7A1-41A5-AF99-5C16AAD0BB8F}" dt="2021-06-02T13:43:06.805" v="26" actId="207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0DF0FE36-D7A1-41A5-AF99-5C16AAD0BB8F}" dt="2021-06-02T13:43:04.360" v="25" actId="207"/>
          <ac:spMkLst>
            <pc:docMk/>
            <pc:sldMk cId="1574465968" sldId="260"/>
            <ac:spMk id="3" creationId="{F845358A-9FF7-4086-91C4-255469E9DB48}"/>
          </ac:spMkLst>
        </pc:spChg>
        <pc:spChg chg="del">
          <ac:chgData name="Diogo Silva" userId="6bae141d-3d7e-41a4-8582-9cd8b59605d6" providerId="ADAL" clId="{0DF0FE36-D7A1-41A5-AF99-5C16AAD0BB8F}" dt="2021-06-02T13:41:09.162" v="2"/>
          <ac:spMkLst>
            <pc:docMk/>
            <pc:sldMk cId="1574465968" sldId="260"/>
            <ac:spMk id="10" creationId="{95CB840F-8E41-4CA5-B79B-25CC80AD234A}"/>
          </ac:spMkLst>
        </pc:spChg>
      </pc:sldChg>
      <pc:sldChg chg="delSp modSp mod delDesignElem">
        <pc:chgData name="Diogo Silva" userId="6bae141d-3d7e-41a4-8582-9cd8b59605d6" providerId="ADAL" clId="{0DF0FE36-D7A1-41A5-AF99-5C16AAD0BB8F}" dt="2021-06-02T13:43:12.157" v="28" actId="207"/>
        <pc:sldMkLst>
          <pc:docMk/>
          <pc:sldMk cId="4114401088" sldId="261"/>
        </pc:sldMkLst>
        <pc:spChg chg="mod">
          <ac:chgData name="Diogo Silva" userId="6bae141d-3d7e-41a4-8582-9cd8b59605d6" providerId="ADAL" clId="{0DF0FE36-D7A1-41A5-AF99-5C16AAD0BB8F}" dt="2021-06-02T13:43:10.496" v="27" actId="207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0DF0FE36-D7A1-41A5-AF99-5C16AAD0BB8F}" dt="2021-06-02T13:43:12.157" v="28" actId="207"/>
          <ac:spMkLst>
            <pc:docMk/>
            <pc:sldMk cId="4114401088" sldId="261"/>
            <ac:spMk id="3" creationId="{72E89C2A-3545-4E82-9A92-448E509124B5}"/>
          </ac:spMkLst>
        </pc:spChg>
        <pc:spChg chg="del">
          <ac:chgData name="Diogo Silva" userId="6bae141d-3d7e-41a4-8582-9cd8b59605d6" providerId="ADAL" clId="{0DF0FE36-D7A1-41A5-AF99-5C16AAD0BB8F}" dt="2021-06-02T13:41:09.162" v="2"/>
          <ac:spMkLst>
            <pc:docMk/>
            <pc:sldMk cId="4114401088" sldId="261"/>
            <ac:spMk id="10" creationId="{95CB840F-8E41-4CA5-B79B-25CC80AD234A}"/>
          </ac:spMkLst>
        </pc:spChg>
      </pc:sldChg>
      <pc:sldChg chg="addSp modSp mod setBg">
        <pc:chgData name="Diogo Silva" userId="6bae141d-3d7e-41a4-8582-9cd8b59605d6" providerId="ADAL" clId="{0DF0FE36-D7A1-41A5-AF99-5C16AAD0BB8F}" dt="2021-06-02T13:48:48.047" v="30" actId="26606"/>
        <pc:sldMkLst>
          <pc:docMk/>
          <pc:sldMk cId="3901016878" sldId="262"/>
        </pc:sldMkLst>
        <pc:spChg chg="mo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3" creationId="{8391BE90-38A9-4138-B1DF-EC9115BC74EE}"/>
          </ac:spMkLst>
        </pc:spChg>
        <pc:spChg chg="ad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7" creationId="{6515FC82-3453-4CBE-8895-4CCFF339529E}"/>
          </ac:spMkLst>
        </pc:spChg>
        <pc:spChg chg="ad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12" creationId="{C5FD847B-65C0-4027-8DFC-70CB424514F8}"/>
          </ac:spMkLst>
        </pc:spChg>
        <pc:picChg chg="mod">
          <ac:chgData name="Diogo Silva" userId="6bae141d-3d7e-41a4-8582-9cd8b59605d6" providerId="ADAL" clId="{0DF0FE36-D7A1-41A5-AF99-5C16AAD0BB8F}" dt="2021-06-02T13:48:48.047" v="30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modSp mod">
        <pc:chgData name="Diogo Silva" userId="6bae141d-3d7e-41a4-8582-9cd8b59605d6" providerId="ADAL" clId="{0DF0FE36-D7A1-41A5-AF99-5C16AAD0BB8F}" dt="2021-06-02T14:30:03.584" v="740" actId="1076"/>
        <pc:sldMkLst>
          <pc:docMk/>
          <pc:sldMk cId="4251542762" sldId="264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4251542762" sldId="264"/>
            <ac:spMk id="2" creationId="{96AE1C77-F18D-4D68-BF87-0FF71D1DA9AF}"/>
          </ac:spMkLst>
        </pc:spChg>
        <pc:picChg chg="mod">
          <ac:chgData name="Diogo Silva" userId="6bae141d-3d7e-41a4-8582-9cd8b59605d6" providerId="ADAL" clId="{0DF0FE36-D7A1-41A5-AF99-5C16AAD0BB8F}" dt="2021-06-02T14:30:03.584" v="740" actId="1076"/>
          <ac:picMkLst>
            <pc:docMk/>
            <pc:sldMk cId="4251542762" sldId="264"/>
            <ac:picMk id="5" creationId="{9E8C7E13-2A18-48CE-837B-695A7E6BED66}"/>
          </ac:picMkLst>
        </pc:picChg>
        <pc:picChg chg="mod">
          <ac:chgData name="Diogo Silva" userId="6bae141d-3d7e-41a4-8582-9cd8b59605d6" providerId="ADAL" clId="{0DF0FE36-D7A1-41A5-AF99-5C16AAD0BB8F}" dt="2021-06-02T14:30:01.335" v="739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modSp mod">
        <pc:chgData name="Diogo Silva" userId="6bae141d-3d7e-41a4-8582-9cd8b59605d6" providerId="ADAL" clId="{0DF0FE36-D7A1-41A5-AF99-5C16AAD0BB8F}" dt="2021-06-02T14:29:58.007" v="738" actId="1076"/>
        <pc:sldMkLst>
          <pc:docMk/>
          <pc:sldMk cId="1443447187" sldId="265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43447187" sldId="265"/>
            <ac:spMk id="2" creationId="{80F68070-D474-4691-B224-A2D9FB1EF768}"/>
          </ac:spMkLst>
        </pc:spChg>
        <pc:picChg chg="mod">
          <ac:chgData name="Diogo Silva" userId="6bae141d-3d7e-41a4-8582-9cd8b59605d6" providerId="ADAL" clId="{0DF0FE36-D7A1-41A5-AF99-5C16AAD0BB8F}" dt="2021-06-02T14:29:56.336" v="737" actId="1076"/>
          <ac:picMkLst>
            <pc:docMk/>
            <pc:sldMk cId="1443447187" sldId="265"/>
            <ac:picMk id="5" creationId="{A5AA1E56-9A26-462B-89EE-9767F871EE7C}"/>
          </ac:picMkLst>
        </pc:picChg>
        <pc:picChg chg="mod">
          <ac:chgData name="Diogo Silva" userId="6bae141d-3d7e-41a4-8582-9cd8b59605d6" providerId="ADAL" clId="{0DF0FE36-D7A1-41A5-AF99-5C16AAD0BB8F}" dt="2021-06-02T14:29:58.007" v="738" actId="1076"/>
          <ac:picMkLst>
            <pc:docMk/>
            <pc:sldMk cId="1443447187" sldId="265"/>
            <ac:picMk id="7" creationId="{E34B5925-02BF-4C73-BC8C-E47B5F28A271}"/>
          </ac:picMkLst>
        </pc:picChg>
      </pc:sldChg>
      <pc:sldChg chg="modSp del">
        <pc:chgData name="Diogo Silva" userId="6bae141d-3d7e-41a4-8582-9cd8b59605d6" providerId="ADAL" clId="{0DF0FE36-D7A1-41A5-AF99-5C16AAD0BB8F}" dt="2021-06-02T13:43:38.076" v="29" actId="47"/>
        <pc:sldMkLst>
          <pc:docMk/>
          <pc:sldMk cId="1453544947" sldId="267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53544947" sldId="267"/>
            <ac:spMk id="3" creationId="{8284BD26-64A2-4487-80D2-6785D5F983B0}"/>
          </ac:spMkLst>
        </pc:spChg>
      </pc:sldChg>
      <pc:sldChg chg="del">
        <pc:chgData name="Diogo Silva" userId="6bae141d-3d7e-41a4-8582-9cd8b59605d6" providerId="ADAL" clId="{0DF0FE36-D7A1-41A5-AF99-5C16AAD0BB8F}" dt="2021-06-02T13:43:38.076" v="29" actId="47"/>
        <pc:sldMkLst>
          <pc:docMk/>
          <pc:sldMk cId="194389798" sldId="268"/>
        </pc:sldMkLst>
      </pc:sldChg>
      <pc:sldChg chg="modSp del">
        <pc:chgData name="Diogo Silva" userId="6bae141d-3d7e-41a4-8582-9cd8b59605d6" providerId="ADAL" clId="{0DF0FE36-D7A1-41A5-AF99-5C16AAD0BB8F}" dt="2021-06-02T13:43:38.076" v="29" actId="47"/>
        <pc:sldMkLst>
          <pc:docMk/>
          <pc:sldMk cId="877536961" sldId="269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877536961" sldId="269"/>
            <ac:spMk id="2" creationId="{A3C8D88E-EBD2-4A5C-A677-D05ADD6D83BD}"/>
          </ac:spMkLst>
        </pc:spChg>
      </pc:sldChg>
      <pc:sldChg chg="addSp modSp mod">
        <pc:chgData name="Diogo Silva" userId="6bae141d-3d7e-41a4-8582-9cd8b59605d6" providerId="ADAL" clId="{0DF0FE36-D7A1-41A5-AF99-5C16AAD0BB8F}" dt="2021-06-02T14:34:29.899" v="757" actId="20577"/>
        <pc:sldMkLst>
          <pc:docMk/>
          <pc:sldMk cId="531068602" sldId="270"/>
        </pc:sldMkLst>
        <pc:spChg chg="mod">
          <ac:chgData name="Diogo Silva" userId="6bae141d-3d7e-41a4-8582-9cd8b59605d6" providerId="ADAL" clId="{0DF0FE36-D7A1-41A5-AF99-5C16AAD0BB8F}" dt="2021-06-02T14:34:29.899" v="757" actId="20577"/>
          <ac:spMkLst>
            <pc:docMk/>
            <pc:sldMk cId="531068602" sldId="270"/>
            <ac:spMk id="2" creationId="{A3C8D88E-EBD2-4A5C-A677-D05ADD6D83BD}"/>
          </ac:spMkLst>
        </pc:spChg>
        <pc:spChg chg="mod">
          <ac:chgData name="Diogo Silva" userId="6bae141d-3d7e-41a4-8582-9cd8b59605d6" providerId="ADAL" clId="{0DF0FE36-D7A1-41A5-AF99-5C16AAD0BB8F}" dt="2021-06-02T13:52:14.277" v="50" actId="1076"/>
          <ac:spMkLst>
            <pc:docMk/>
            <pc:sldMk cId="531068602" sldId="270"/>
            <ac:spMk id="4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53:42.179" v="67" actId="1076"/>
          <ac:spMkLst>
            <pc:docMk/>
            <pc:sldMk cId="531068602" sldId="270"/>
            <ac:spMk id="5" creationId="{CC250303-2F85-4A5B-83CF-375F80C4F569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" creationId="{5734DE63-8ABC-4308-9DF6-204312C7DBC7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" creationId="{C0B8624D-9520-4308-A2E3-E5410C83ABA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8" creationId="{F8162B0E-6F5F-4FF7-B6C0-DF8EA9664BF8}"/>
          </ac:spMkLst>
        </pc:spChg>
        <pc:spChg chg="mod">
          <ac:chgData name="Diogo Silva" userId="6bae141d-3d7e-41a4-8582-9cd8b59605d6" providerId="ADAL" clId="{0DF0FE36-D7A1-41A5-AF99-5C16AAD0BB8F}" dt="2021-06-02T13:56:37.127" v="84" actId="1076"/>
          <ac:spMkLst>
            <pc:docMk/>
            <pc:sldMk cId="531068602" sldId="270"/>
            <ac:spMk id="15" creationId="{2B98BA42-386B-4329-91BD-DAA6A8319DE2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24" creationId="{DCA534FF-47FA-4044-BBE9-0DB590320E9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27" creationId="{FB781C48-CFC7-49FC-9EF1-06211B78359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30" creationId="{0C875AC8-EE20-4CDB-96B0-0082F712813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33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3:53:51.859" v="70" actId="1076"/>
          <ac:spMkLst>
            <pc:docMk/>
            <pc:sldMk cId="531068602" sldId="270"/>
            <ac:spMk id="42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57:09.706" v="90" actId="1076"/>
          <ac:spMkLst>
            <pc:docMk/>
            <pc:sldMk cId="531068602" sldId="270"/>
            <ac:spMk id="43" creationId="{3E7E0FF8-9AB5-4195-95AF-6B78F6BC5580}"/>
          </ac:spMkLst>
        </pc:spChg>
        <pc:spChg chg="mod">
          <ac:chgData name="Diogo Silva" userId="6bae141d-3d7e-41a4-8582-9cd8b59605d6" providerId="ADAL" clId="{0DF0FE36-D7A1-41A5-AF99-5C16AAD0BB8F}" dt="2021-06-02T13:56:46.562" v="85" actId="1076"/>
          <ac:spMkLst>
            <pc:docMk/>
            <pc:sldMk cId="531068602" sldId="270"/>
            <ac:spMk id="44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5" creationId="{99D673BC-E25D-4DBC-B1FB-6239324F2E2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6" creationId="{30B90E54-8E7F-4021-B1A4-E81DDE1A9D66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7" creationId="{90765F0F-BA23-425D-852E-BB33FC7C72B9}"/>
          </ac:spMkLst>
        </pc:spChg>
        <pc:spChg chg="mod">
          <ac:chgData name="Diogo Silva" userId="6bae141d-3d7e-41a4-8582-9cd8b59605d6" providerId="ADAL" clId="{0DF0FE36-D7A1-41A5-AF99-5C16AAD0BB8F}" dt="2021-06-02T13:58:42.943" v="93" actId="1076"/>
          <ac:spMkLst>
            <pc:docMk/>
            <pc:sldMk cId="531068602" sldId="270"/>
            <ac:spMk id="49" creationId="{FEEBFB2B-8687-448B-8F38-D6B3A8637983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52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3:57:17.314" v="91" actId="1076"/>
          <ac:spMkLst>
            <pc:docMk/>
            <pc:sldMk cId="531068602" sldId="270"/>
            <ac:spMk id="5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58:49.958" v="94" actId="1076"/>
          <ac:spMkLst>
            <pc:docMk/>
            <pc:sldMk cId="531068602" sldId="270"/>
            <ac:spMk id="58" creationId="{D2B1B283-EF17-4A3E-96E8-8E71A7375282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59" creationId="{FF24C8FB-C248-4F64-BA2B-266623CAED2C}"/>
          </ac:spMkLst>
        </pc:spChg>
        <pc:spChg chg="mod">
          <ac:chgData name="Diogo Silva" userId="6bae141d-3d7e-41a4-8582-9cd8b59605d6" providerId="ADAL" clId="{0DF0FE36-D7A1-41A5-AF99-5C16AAD0BB8F}" dt="2021-06-02T13:53:45.464" v="69" actId="1076"/>
          <ac:spMkLst>
            <pc:docMk/>
            <pc:sldMk cId="531068602" sldId="270"/>
            <ac:spMk id="61" creationId="{6086700F-36F2-4E15-A71E-5C2FEBDAA3F3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3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4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4:33:09.002" v="744" actId="20577"/>
          <ac:spMkLst>
            <pc:docMk/>
            <pc:sldMk cId="531068602" sldId="270"/>
            <ac:spMk id="65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7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4:34:18.008" v="756" actId="1076"/>
          <ac:spMkLst>
            <pc:docMk/>
            <pc:sldMk cId="531068602" sldId="270"/>
            <ac:spMk id="70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5:02.615" v="81" actId="1076"/>
          <ac:spMkLst>
            <pc:docMk/>
            <pc:sldMk cId="531068602" sldId="270"/>
            <ac:spMk id="71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3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4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53:05.051" v="58" actId="1076"/>
          <ac:spMkLst>
            <pc:docMk/>
            <pc:sldMk cId="531068602" sldId="270"/>
            <ac:spMk id="76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2:04.694" v="48" actId="1076"/>
          <ac:spMkLst>
            <pc:docMk/>
            <pc:sldMk cId="531068602" sldId="270"/>
            <ac:spMk id="7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53:06.868" v="59" actId="1076"/>
          <ac:spMkLst>
            <pc:docMk/>
            <pc:sldMk cId="531068602" sldId="270"/>
            <ac:spMk id="79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6:52.158" v="86" actId="1076"/>
          <ac:spMkLst>
            <pc:docMk/>
            <pc:sldMk cId="531068602" sldId="270"/>
            <ac:spMk id="80" creationId="{E19CFF63-83BD-4577-90DC-2C8E9CCB86BD}"/>
          </ac:spMkLst>
        </pc:spChg>
        <pc:spChg chg="add mod">
          <ac:chgData name="Diogo Silva" userId="6bae141d-3d7e-41a4-8582-9cd8b59605d6" providerId="ADAL" clId="{0DF0FE36-D7A1-41A5-AF99-5C16AAD0BB8F}" dt="2021-06-02T14:30:50.714" v="742" actId="1076"/>
          <ac:spMkLst>
            <pc:docMk/>
            <pc:sldMk cId="531068602" sldId="270"/>
            <ac:spMk id="109" creationId="{08FC9661-E537-4CB5-BDF3-C1CF386CAB7F}"/>
          </ac:spMkLst>
        </pc:spChg>
        <pc:spChg chg="add mod">
          <ac:chgData name="Diogo Silva" userId="6bae141d-3d7e-41a4-8582-9cd8b59605d6" providerId="ADAL" clId="{0DF0FE36-D7A1-41A5-AF99-5C16AAD0BB8F}" dt="2021-06-02T13:59:17.205" v="98" actId="1076"/>
          <ac:spMkLst>
            <pc:docMk/>
            <pc:sldMk cId="531068602" sldId="270"/>
            <ac:spMk id="110" creationId="{C045ECAD-CA87-47D0-B973-4CC302E2A5B7}"/>
          </ac:spMkLst>
        </pc:spChg>
        <pc:spChg chg="add mod">
          <ac:chgData name="Diogo Silva" userId="6bae141d-3d7e-41a4-8582-9cd8b59605d6" providerId="ADAL" clId="{0DF0FE36-D7A1-41A5-AF99-5C16AAD0BB8F}" dt="2021-06-02T14:33:58.082" v="753" actId="1076"/>
          <ac:spMkLst>
            <pc:docMk/>
            <pc:sldMk cId="531068602" sldId="270"/>
            <ac:spMk id="111" creationId="{D7390125-D7F7-44AE-9BCB-A9EAF468FE7B}"/>
          </ac:spMkLst>
        </pc:spChg>
        <pc:cxnChg chg="add mod">
          <ac:chgData name="Diogo Silva" userId="6bae141d-3d7e-41a4-8582-9cd8b59605d6" providerId="ADAL" clId="{0DF0FE36-D7A1-41A5-AF99-5C16AAD0BB8F}" dt="2021-06-02T13:53:06.868" v="59" actId="1076"/>
          <ac:cxnSpMkLst>
            <pc:docMk/>
            <pc:sldMk cId="531068602" sldId="270"/>
            <ac:cxnSpMk id="9" creationId="{960A8D0E-4588-487C-B873-88351B6036D9}"/>
          </ac:cxnSpMkLst>
        </pc:cxnChg>
        <pc:cxnChg chg="mod">
          <ac:chgData name="Diogo Silva" userId="6bae141d-3d7e-41a4-8582-9cd8b59605d6" providerId="ADAL" clId="{0DF0FE36-D7A1-41A5-AF99-5C16AAD0BB8F}" dt="2021-06-02T13:56:37.127" v="84" actId="1076"/>
          <ac:cxnSpMkLst>
            <pc:docMk/>
            <pc:sldMk cId="531068602" sldId="270"/>
            <ac:cxnSpMk id="17" creationId="{08F46A94-F170-4C79-A94D-D21D7B12A46E}"/>
          </ac:cxnSpMkLst>
        </pc:cxnChg>
        <pc:cxnChg chg="mod">
          <ac:chgData name="Diogo Silva" userId="6bae141d-3d7e-41a4-8582-9cd8b59605d6" providerId="ADAL" clId="{0DF0FE36-D7A1-41A5-AF99-5C16AAD0BB8F}" dt="2021-06-02T13:56:46.562" v="85" actId="1076"/>
          <ac:cxnSpMkLst>
            <pc:docMk/>
            <pc:sldMk cId="531068602" sldId="270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0DF0FE36-D7A1-41A5-AF99-5C16AAD0BB8F}" dt="2021-06-02T13:53:05.051" v="58" actId="1076"/>
          <ac:cxnSpMkLst>
            <pc:docMk/>
            <pc:sldMk cId="531068602" sldId="270"/>
            <ac:cxnSpMk id="36" creationId="{1AA9F5CA-BFD2-46D8-8901-1D7E7C25E143}"/>
          </ac:cxnSpMkLst>
        </pc:cxnChg>
        <pc:cxnChg chg="mod">
          <ac:chgData name="Diogo Silva" userId="6bae141d-3d7e-41a4-8582-9cd8b59605d6" providerId="ADAL" clId="{0DF0FE36-D7A1-41A5-AF99-5C16AAD0BB8F}" dt="2021-06-02T13:53:42.179" v="67" actId="1076"/>
          <ac:cxnSpMkLst>
            <pc:docMk/>
            <pc:sldMk cId="531068602" sldId="270"/>
            <ac:cxnSpMk id="41" creationId="{FC7FEB2D-1DD9-4440-BB19-9D51918132B3}"/>
          </ac:cxnSpMkLst>
        </pc:cxnChg>
        <pc:cxnChg chg="mod">
          <ac:chgData name="Diogo Silva" userId="6bae141d-3d7e-41a4-8582-9cd8b59605d6" providerId="ADAL" clId="{0DF0FE36-D7A1-41A5-AF99-5C16AAD0BB8F}" dt="2021-06-02T13:57:25.916" v="92" actId="14100"/>
          <ac:cxnSpMkLst>
            <pc:docMk/>
            <pc:sldMk cId="531068602" sldId="270"/>
            <ac:cxnSpMk id="53" creationId="{DB9C7C03-F88B-4B5E-B38E-06D6C47E2B17}"/>
          </ac:cxnSpMkLst>
        </pc:cxnChg>
        <pc:cxnChg chg="mod">
          <ac:chgData name="Diogo Silva" userId="6bae141d-3d7e-41a4-8582-9cd8b59605d6" providerId="ADAL" clId="{0DF0FE36-D7A1-41A5-AF99-5C16AAD0BB8F}" dt="2021-06-02T13:57:09.706" v="90" actId="1076"/>
          <ac:cxnSpMkLst>
            <pc:docMk/>
            <pc:sldMk cId="531068602" sldId="270"/>
            <ac:cxnSpMk id="56" creationId="{950EADD9-A53C-41A5-A440-A30966F3423D}"/>
          </ac:cxnSpMkLst>
        </pc:cxnChg>
        <pc:cxnChg chg="mod">
          <ac:chgData name="Diogo Silva" userId="6bae141d-3d7e-41a4-8582-9cd8b59605d6" providerId="ADAL" clId="{0DF0FE36-D7A1-41A5-AF99-5C16AAD0BB8F}" dt="2021-06-02T13:54:08.123" v="71" actId="14100"/>
          <ac:cxnSpMkLst>
            <pc:docMk/>
            <pc:sldMk cId="531068602" sldId="270"/>
            <ac:cxnSpMk id="66" creationId="{DB9C7C03-F88B-4B5E-B38E-06D6C47E2B17}"/>
          </ac:cxnSpMkLst>
        </pc:cxnChg>
        <pc:cxnChg chg="mod">
          <ac:chgData name="Diogo Silva" userId="6bae141d-3d7e-41a4-8582-9cd8b59605d6" providerId="ADAL" clId="{0DF0FE36-D7A1-41A5-AF99-5C16AAD0BB8F}" dt="2021-06-02T13:56:52.158" v="86" actId="1076"/>
          <ac:cxnSpMkLst>
            <pc:docMk/>
            <pc:sldMk cId="531068602" sldId="270"/>
            <ac:cxnSpMk id="75" creationId="{C1CA8961-3D42-4385-8654-C3B81204CA38}"/>
          </ac:cxnSpMkLst>
        </pc:cxnChg>
        <pc:cxnChg chg="mod">
          <ac:chgData name="Diogo Silva" userId="6bae141d-3d7e-41a4-8582-9cd8b59605d6" providerId="ADAL" clId="{0DF0FE36-D7A1-41A5-AF99-5C16AAD0BB8F}" dt="2021-06-02T13:53:05.051" v="58" actId="1076"/>
          <ac:cxnSpMkLst>
            <pc:docMk/>
            <pc:sldMk cId="531068602" sldId="270"/>
            <ac:cxnSpMk id="78" creationId="{C1CA8961-3D42-4385-8654-C3B81204CA38}"/>
          </ac:cxnSpMkLst>
        </pc:cxnChg>
        <pc:cxnChg chg="add mod">
          <ac:chgData name="Diogo Silva" userId="6bae141d-3d7e-41a4-8582-9cd8b59605d6" providerId="ADAL" clId="{0DF0FE36-D7A1-41A5-AF99-5C16AAD0BB8F}" dt="2021-06-02T14:34:18.008" v="756" actId="1076"/>
          <ac:cxnSpMkLst>
            <pc:docMk/>
            <pc:sldMk cId="531068602" sldId="270"/>
            <ac:cxnSpMk id="93" creationId="{538E415E-6F0A-44F0-837A-EE4A01021590}"/>
          </ac:cxnSpMkLst>
        </pc:cxnChg>
        <pc:cxnChg chg="add mod">
          <ac:chgData name="Diogo Silva" userId="6bae141d-3d7e-41a4-8582-9cd8b59605d6" providerId="ADAL" clId="{0DF0FE36-D7A1-41A5-AF99-5C16AAD0BB8F}" dt="2021-06-02T13:55:02.615" v="81" actId="1076"/>
          <ac:cxnSpMkLst>
            <pc:docMk/>
            <pc:sldMk cId="531068602" sldId="270"/>
            <ac:cxnSpMk id="95" creationId="{03B57534-F518-40E2-8980-2666EB294C19}"/>
          </ac:cxnSpMkLst>
        </pc:cxnChg>
        <pc:cxnChg chg="add mod">
          <ac:chgData name="Diogo Silva" userId="6bae141d-3d7e-41a4-8582-9cd8b59605d6" providerId="ADAL" clId="{0DF0FE36-D7A1-41A5-AF99-5C16AAD0BB8F}" dt="2021-06-02T14:33:58.082" v="753" actId="1076"/>
          <ac:cxnSpMkLst>
            <pc:docMk/>
            <pc:sldMk cId="531068602" sldId="270"/>
            <ac:cxnSpMk id="113" creationId="{8964EA18-9B50-4F71-9929-8F45BAB6B088}"/>
          </ac:cxnSpMkLst>
        </pc:cxnChg>
        <pc:cxnChg chg="add mod">
          <ac:chgData name="Diogo Silva" userId="6bae141d-3d7e-41a4-8582-9cd8b59605d6" providerId="ADAL" clId="{0DF0FE36-D7A1-41A5-AF99-5C16AAD0BB8F}" dt="2021-06-02T14:34:18.008" v="756" actId="1076"/>
          <ac:cxnSpMkLst>
            <pc:docMk/>
            <pc:sldMk cId="531068602" sldId="270"/>
            <ac:cxnSpMk id="115" creationId="{95D35AB5-A70B-40E1-BE04-5AE91E92ED34}"/>
          </ac:cxnSpMkLst>
        </pc:cxnChg>
      </pc:sldChg>
      <pc:sldChg chg="addSp delSp modSp new mod">
        <pc:chgData name="Diogo Silva" userId="6bae141d-3d7e-41a4-8582-9cd8b59605d6" providerId="ADAL" clId="{0DF0FE36-D7A1-41A5-AF99-5C16AAD0BB8F}" dt="2021-06-02T14:11:59.326" v="479" actId="20577"/>
        <pc:sldMkLst>
          <pc:docMk/>
          <pc:sldMk cId="2190434524" sldId="271"/>
        </pc:sldMkLst>
        <pc:spChg chg="mod">
          <ac:chgData name="Diogo Silva" userId="6bae141d-3d7e-41a4-8582-9cd8b59605d6" providerId="ADAL" clId="{0DF0FE36-D7A1-41A5-AF99-5C16AAD0BB8F}" dt="2021-06-02T14:02:35.687" v="127" actId="20577"/>
          <ac:spMkLst>
            <pc:docMk/>
            <pc:sldMk cId="2190434524" sldId="271"/>
            <ac:spMk id="2" creationId="{C9FC7BF1-D5D4-41BD-BDE3-CE31FDD103E6}"/>
          </ac:spMkLst>
        </pc:spChg>
        <pc:spChg chg="del">
          <ac:chgData name="Diogo Silva" userId="6bae141d-3d7e-41a4-8582-9cd8b59605d6" providerId="ADAL" clId="{0DF0FE36-D7A1-41A5-AF99-5C16AAD0BB8F}" dt="2021-06-02T14:02:37.829" v="128" actId="478"/>
          <ac:spMkLst>
            <pc:docMk/>
            <pc:sldMk cId="2190434524" sldId="271"/>
            <ac:spMk id="3" creationId="{154A8EDA-3B6B-49DC-A10A-06E4020DBE3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4" creationId="{E6BE4A67-96BE-4872-B5EB-6325247860C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5" creationId="{3BDBCCAA-39B4-4AF2-A246-734ED2AFF48D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6" creationId="{FFB6497A-EAAF-49CC-9165-ADF9C53D3367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7" creationId="{4922823A-9DEA-41BE-B571-61BF4E0A834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8" creationId="{A20DFFFD-011E-4952-9CE1-0E836EE17BAA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9" creationId="{C983DE38-0481-43D0-B6EF-6ABD86E0C70A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0" creationId="{F89517A1-A61A-4690-B00B-777FED5D9E4D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1" creationId="{427A357D-7CA9-422A-BD3A-E42D2CCF519C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2" creationId="{BA71A6FB-D364-483B-B343-0104F6B97544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3" creationId="{333F9E3A-8F0C-4C9C-B616-D651FBBC521B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4" creationId="{152F8C6C-7237-4AFB-96D0-39A7E4381D81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5" creationId="{F5E9BF84-754E-4EB3-A4F0-3A08639396B3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6" creationId="{8D546138-8CB3-4AA5-A71C-1F52A08F317E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7" creationId="{FBE62B5B-1CBF-4385-840F-4F8A45B5B04E}"/>
          </ac:spMkLst>
        </pc:spChg>
        <pc:spChg chg="add mod">
          <ac:chgData name="Diogo Silva" userId="6bae141d-3d7e-41a4-8582-9cd8b59605d6" providerId="ADAL" clId="{0DF0FE36-D7A1-41A5-AF99-5C16AAD0BB8F}" dt="2021-06-02T14:11:20.605" v="441" actId="20577"/>
          <ac:spMkLst>
            <pc:docMk/>
            <pc:sldMk cId="2190434524" sldId="271"/>
            <ac:spMk id="18" creationId="{05F22CEE-A1F5-4403-8545-8C17C4936DD5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9" creationId="{EEFC3C93-C254-4C27-A25A-5E10CC342400}"/>
          </ac:spMkLst>
        </pc:spChg>
        <pc:spChg chg="add mod">
          <ac:chgData name="Diogo Silva" userId="6bae141d-3d7e-41a4-8582-9cd8b59605d6" providerId="ADAL" clId="{0DF0FE36-D7A1-41A5-AF99-5C16AAD0BB8F}" dt="2021-06-02T14:09:47.128" v="351" actId="1076"/>
          <ac:spMkLst>
            <pc:docMk/>
            <pc:sldMk cId="2190434524" sldId="271"/>
            <ac:spMk id="20" creationId="{D032F4B3-F419-4C06-88EB-991C67036A94}"/>
          </ac:spMkLst>
        </pc:spChg>
        <pc:spChg chg="add mod">
          <ac:chgData name="Diogo Silva" userId="6bae141d-3d7e-41a4-8582-9cd8b59605d6" providerId="ADAL" clId="{0DF0FE36-D7A1-41A5-AF99-5C16AAD0BB8F}" dt="2021-06-02T14:09:56.582" v="359" actId="20577"/>
          <ac:spMkLst>
            <pc:docMk/>
            <pc:sldMk cId="2190434524" sldId="271"/>
            <ac:spMk id="21" creationId="{3F3C954C-5865-45D8-AD1F-87BC8929BBB4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2" creationId="{CC952864-9994-48E3-B0C9-F5CB7BEC10D8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3" creationId="{57F8F36A-2B8B-4239-B2EF-0E79373516A7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4" creationId="{CE4C00C1-2EBF-4626-9A71-28837D10411E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5" creationId="{7CE1594F-A314-4B3F-B2CC-FA5637633B37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6" creationId="{8F9DC4D6-7C6D-4FC1-B4D8-CDE014357305}"/>
          </ac:spMkLst>
        </pc:spChg>
        <pc:spChg chg="add del mod">
          <ac:chgData name="Diogo Silva" userId="6bae141d-3d7e-41a4-8582-9cd8b59605d6" providerId="ADAL" clId="{0DF0FE36-D7A1-41A5-AF99-5C16AAD0BB8F}" dt="2021-06-02T14:10:51.016" v="431" actId="478"/>
          <ac:spMkLst>
            <pc:docMk/>
            <pc:sldMk cId="2190434524" sldId="271"/>
            <ac:spMk id="27" creationId="{786D53E5-35E5-43EE-AC9B-485AC5BEA086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28" creationId="{D743C720-9649-49F3-B732-4CE118063517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29" creationId="{E38C54C7-DF9B-44FB-81AD-54435A7B2635}"/>
          </ac:spMkLst>
        </pc:spChg>
        <pc:spChg chg="add mod">
          <ac:chgData name="Diogo Silva" userId="6bae141d-3d7e-41a4-8582-9cd8b59605d6" providerId="ADAL" clId="{0DF0FE36-D7A1-41A5-AF99-5C16AAD0BB8F}" dt="2021-06-02T14:11:08.834" v="438" actId="20577"/>
          <ac:spMkLst>
            <pc:docMk/>
            <pc:sldMk cId="2190434524" sldId="271"/>
            <ac:spMk id="30" creationId="{6C96C841-47A0-47A5-A129-0B87CD8EEF35}"/>
          </ac:spMkLst>
        </pc:spChg>
        <pc:spChg chg="add mod">
          <ac:chgData name="Diogo Silva" userId="6bae141d-3d7e-41a4-8582-9cd8b59605d6" providerId="ADAL" clId="{0DF0FE36-D7A1-41A5-AF99-5C16AAD0BB8F}" dt="2021-06-02T14:11:24.427" v="443" actId="20577"/>
          <ac:spMkLst>
            <pc:docMk/>
            <pc:sldMk cId="2190434524" sldId="271"/>
            <ac:spMk id="31" creationId="{C449963E-DF78-4546-8714-2EFB04B5ECE8}"/>
          </ac:spMkLst>
        </pc:spChg>
        <pc:spChg chg="add mod">
          <ac:chgData name="Diogo Silva" userId="6bae141d-3d7e-41a4-8582-9cd8b59605d6" providerId="ADAL" clId="{0DF0FE36-D7A1-41A5-AF99-5C16AAD0BB8F}" dt="2021-06-02T14:11:37.271" v="457" actId="20577"/>
          <ac:spMkLst>
            <pc:docMk/>
            <pc:sldMk cId="2190434524" sldId="271"/>
            <ac:spMk id="32" creationId="{EE1155F5-B00C-41BF-97A7-70664D29A2CC}"/>
          </ac:spMkLst>
        </pc:spChg>
        <pc:spChg chg="add mod">
          <ac:chgData name="Diogo Silva" userId="6bae141d-3d7e-41a4-8582-9cd8b59605d6" providerId="ADAL" clId="{0DF0FE36-D7A1-41A5-AF99-5C16AAD0BB8F}" dt="2021-06-02T14:11:59.326" v="479" actId="20577"/>
          <ac:spMkLst>
            <pc:docMk/>
            <pc:sldMk cId="2190434524" sldId="271"/>
            <ac:spMk id="33" creationId="{602DFD48-5C1F-45A3-AB45-F253AF397647}"/>
          </ac:spMkLst>
        </pc:spChg>
        <pc:spChg chg="add mod">
          <ac:chgData name="Diogo Silva" userId="6bae141d-3d7e-41a4-8582-9cd8b59605d6" providerId="ADAL" clId="{0DF0FE36-D7A1-41A5-AF99-5C16AAD0BB8F}" dt="2021-06-02T14:11:54.672" v="478" actId="20577"/>
          <ac:spMkLst>
            <pc:docMk/>
            <pc:sldMk cId="2190434524" sldId="271"/>
            <ac:spMk id="34" creationId="{897984F7-DE62-4C62-9BEE-09BDC4C327ED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5" creationId="{D81DC7F4-144C-48A1-8CF5-A0AC950070A1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6" creationId="{88D8C45F-1874-4C46-959B-155D6CF8729F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7" creationId="{B8C8A9C9-0B1F-4DBC-952A-600EB9DFF15D}"/>
          </ac:spMkLst>
        </pc:spChg>
      </pc:sldChg>
      <pc:sldChg chg="modSp add mod ord">
        <pc:chgData name="Diogo Silva" userId="6bae141d-3d7e-41a4-8582-9cd8b59605d6" providerId="ADAL" clId="{0DF0FE36-D7A1-41A5-AF99-5C16AAD0BB8F}" dt="2021-06-02T14:02:29.098" v="112" actId="20577"/>
        <pc:sldMkLst>
          <pc:docMk/>
          <pc:sldMk cId="1747597298" sldId="272"/>
        </pc:sldMkLst>
        <pc:spChg chg="mod">
          <ac:chgData name="Diogo Silva" userId="6bae141d-3d7e-41a4-8582-9cd8b59605d6" providerId="ADAL" clId="{0DF0FE36-D7A1-41A5-AF99-5C16AAD0BB8F}" dt="2021-06-02T14:02:29.098" v="112" actId="20577"/>
          <ac:spMkLst>
            <pc:docMk/>
            <pc:sldMk cId="1747597298" sldId="272"/>
            <ac:spMk id="2" creationId="{CCC885F0-C3D2-47BF-A335-80DD595F8E7A}"/>
          </ac:spMkLst>
        </pc:spChg>
      </pc:sldChg>
      <pc:sldChg chg="addSp delSp modSp add mod">
        <pc:chgData name="Diogo Silva" userId="6bae141d-3d7e-41a4-8582-9cd8b59605d6" providerId="ADAL" clId="{0DF0FE36-D7A1-41A5-AF99-5C16AAD0BB8F}" dt="2021-06-02T14:23:54.394" v="723" actId="20577"/>
        <pc:sldMkLst>
          <pc:docMk/>
          <pc:sldMk cId="2361169509" sldId="273"/>
        </pc:sldMkLst>
        <pc:spChg chg="mod">
          <ac:chgData name="Diogo Silva" userId="6bae141d-3d7e-41a4-8582-9cd8b59605d6" providerId="ADAL" clId="{0DF0FE36-D7A1-41A5-AF99-5C16AAD0BB8F}" dt="2021-06-02T14:23:54.394" v="723" actId="20577"/>
          <ac:spMkLst>
            <pc:docMk/>
            <pc:sldMk cId="2361169509" sldId="273"/>
            <ac:spMk id="2" creationId="{C9FC7BF1-D5D4-41BD-BDE3-CE31FDD103E6}"/>
          </ac:spMkLst>
        </pc:spChg>
        <pc:spChg chg="mod">
          <ac:chgData name="Diogo Silva" userId="6bae141d-3d7e-41a4-8582-9cd8b59605d6" providerId="ADAL" clId="{0DF0FE36-D7A1-41A5-AF99-5C16AAD0BB8F}" dt="2021-06-02T14:18:02.837" v="487" actId="20577"/>
          <ac:spMkLst>
            <pc:docMk/>
            <pc:sldMk cId="2361169509" sldId="273"/>
            <ac:spMk id="4" creationId="{E6BE4A67-96BE-4872-B5EB-6325247860CF}"/>
          </ac:spMkLst>
        </pc:spChg>
        <pc:spChg chg="mod">
          <ac:chgData name="Diogo Silva" userId="6bae141d-3d7e-41a4-8582-9cd8b59605d6" providerId="ADAL" clId="{0DF0FE36-D7A1-41A5-AF99-5C16AAD0BB8F}" dt="2021-06-02T14:18:14.231" v="501" actId="20577"/>
          <ac:spMkLst>
            <pc:docMk/>
            <pc:sldMk cId="2361169509" sldId="273"/>
            <ac:spMk id="5" creationId="{3BDBCCAA-39B4-4AF2-A246-734ED2AFF48D}"/>
          </ac:spMkLst>
        </pc:spChg>
        <pc:spChg chg="mod">
          <ac:chgData name="Diogo Silva" userId="6bae141d-3d7e-41a4-8582-9cd8b59605d6" providerId="ADAL" clId="{0DF0FE36-D7A1-41A5-AF99-5C16AAD0BB8F}" dt="2021-06-02T14:18:25.678" v="518" actId="20577"/>
          <ac:spMkLst>
            <pc:docMk/>
            <pc:sldMk cId="2361169509" sldId="273"/>
            <ac:spMk id="6" creationId="{FFB6497A-EAAF-49CC-9165-ADF9C53D3367}"/>
          </ac:spMkLst>
        </pc:spChg>
        <pc:spChg chg="mod">
          <ac:chgData name="Diogo Silva" userId="6bae141d-3d7e-41a4-8582-9cd8b59605d6" providerId="ADAL" clId="{0DF0FE36-D7A1-41A5-AF99-5C16AAD0BB8F}" dt="2021-06-02T14:18:40.319" v="530" actId="20577"/>
          <ac:spMkLst>
            <pc:docMk/>
            <pc:sldMk cId="2361169509" sldId="273"/>
            <ac:spMk id="7" creationId="{4922823A-9DEA-41BE-B571-61BF4E0A834F}"/>
          </ac:spMkLst>
        </pc:spChg>
        <pc:spChg chg="del">
          <ac:chgData name="Diogo Silva" userId="6bae141d-3d7e-41a4-8582-9cd8b59605d6" providerId="ADAL" clId="{0DF0FE36-D7A1-41A5-AF99-5C16AAD0BB8F}" dt="2021-06-02T14:17:50.983" v="482" actId="478"/>
          <ac:spMkLst>
            <pc:docMk/>
            <pc:sldMk cId="2361169509" sldId="273"/>
            <ac:spMk id="8" creationId="{A20DFFFD-011E-4952-9CE1-0E836EE17BAA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9" creationId="{C983DE38-0481-43D0-B6EF-6ABD86E0C70A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0" creationId="{F89517A1-A61A-4690-B00B-777FED5D9E4D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1" creationId="{427A357D-7CA9-422A-BD3A-E42D2CCF519C}"/>
          </ac:spMkLst>
        </pc:spChg>
        <pc:spChg chg="mod">
          <ac:chgData name="Diogo Silva" userId="6bae141d-3d7e-41a4-8582-9cd8b59605d6" providerId="ADAL" clId="{0DF0FE36-D7A1-41A5-AF99-5C16AAD0BB8F}" dt="2021-06-02T14:18:09.117" v="496" actId="20577"/>
          <ac:spMkLst>
            <pc:docMk/>
            <pc:sldMk cId="2361169509" sldId="273"/>
            <ac:spMk id="12" creationId="{BA71A6FB-D364-483B-B343-0104F6B97544}"/>
          </ac:spMkLst>
        </pc:spChg>
        <pc:spChg chg="mod">
          <ac:chgData name="Diogo Silva" userId="6bae141d-3d7e-41a4-8582-9cd8b59605d6" providerId="ADAL" clId="{0DF0FE36-D7A1-41A5-AF99-5C16AAD0BB8F}" dt="2021-06-02T14:18:16.378" v="502" actId="20577"/>
          <ac:spMkLst>
            <pc:docMk/>
            <pc:sldMk cId="2361169509" sldId="273"/>
            <ac:spMk id="13" creationId="{333F9E3A-8F0C-4C9C-B616-D651FBBC521B}"/>
          </ac:spMkLst>
        </pc:spChg>
        <pc:spChg chg="mod">
          <ac:chgData name="Diogo Silva" userId="6bae141d-3d7e-41a4-8582-9cd8b59605d6" providerId="ADAL" clId="{0DF0FE36-D7A1-41A5-AF99-5C16AAD0BB8F}" dt="2021-06-02T14:17:57.708" v="483" actId="1076"/>
          <ac:spMkLst>
            <pc:docMk/>
            <pc:sldMk cId="2361169509" sldId="273"/>
            <ac:spMk id="14" creationId="{152F8C6C-7237-4AFB-96D0-39A7E4381D81}"/>
          </ac:spMkLst>
        </pc:spChg>
        <pc:spChg chg="mod">
          <ac:chgData name="Diogo Silva" userId="6bae141d-3d7e-41a4-8582-9cd8b59605d6" providerId="ADAL" clId="{0DF0FE36-D7A1-41A5-AF99-5C16AAD0BB8F}" dt="2021-06-02T14:18:45.961" v="547" actId="20577"/>
          <ac:spMkLst>
            <pc:docMk/>
            <pc:sldMk cId="2361169509" sldId="273"/>
            <ac:spMk id="15" creationId="{F5E9BF84-754E-4EB3-A4F0-3A08639396B3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6" creationId="{8D546138-8CB3-4AA5-A71C-1F52A08F317E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7" creationId="{FBE62B5B-1CBF-4385-840F-4F8A45B5B04E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8" creationId="{05F22CEE-A1F5-4403-8545-8C17C4936DD5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9" creationId="{EEFC3C93-C254-4C27-A25A-5E10CC342400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2" creationId="{CC952864-9994-48E3-B0C9-F5CB7BEC10D8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3" creationId="{57F8F36A-2B8B-4239-B2EF-0E79373516A7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4" creationId="{CE4C00C1-2EBF-4626-9A71-28837D10411E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5" creationId="{7CE1594F-A314-4B3F-B2CC-FA5637633B37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6" creationId="{8F9DC4D6-7C6D-4FC1-B4D8-CDE014357305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0" creationId="{6C96C841-47A0-47A5-A129-0B87CD8EEF35}"/>
          </ac:spMkLst>
        </pc:spChg>
        <pc:spChg chg="mod">
          <ac:chgData name="Diogo Silva" userId="6bae141d-3d7e-41a4-8582-9cd8b59605d6" providerId="ADAL" clId="{0DF0FE36-D7A1-41A5-AF99-5C16AAD0BB8F}" dt="2021-06-02T14:20:58.213" v="638" actId="20577"/>
          <ac:spMkLst>
            <pc:docMk/>
            <pc:sldMk cId="2361169509" sldId="273"/>
            <ac:spMk id="31" creationId="{C449963E-DF78-4546-8714-2EFB04B5ECE8}"/>
          </ac:spMkLst>
        </pc:spChg>
        <pc:spChg chg="mod">
          <ac:chgData name="Diogo Silva" userId="6bae141d-3d7e-41a4-8582-9cd8b59605d6" providerId="ADAL" clId="{0DF0FE36-D7A1-41A5-AF99-5C16AAD0BB8F}" dt="2021-06-02T14:21:06.882" v="645" actId="20577"/>
          <ac:spMkLst>
            <pc:docMk/>
            <pc:sldMk cId="2361169509" sldId="273"/>
            <ac:spMk id="32" creationId="{EE1155F5-B00C-41BF-97A7-70664D29A2CC}"/>
          </ac:spMkLst>
        </pc:spChg>
        <pc:spChg chg="mod">
          <ac:chgData name="Diogo Silva" userId="6bae141d-3d7e-41a4-8582-9cd8b59605d6" providerId="ADAL" clId="{0DF0FE36-D7A1-41A5-AF99-5C16AAD0BB8F}" dt="2021-06-02T14:21:14.771" v="649" actId="20577"/>
          <ac:spMkLst>
            <pc:docMk/>
            <pc:sldMk cId="2361169509" sldId="273"/>
            <ac:spMk id="33" creationId="{602DFD48-5C1F-45A3-AB45-F253AF397647}"/>
          </ac:spMkLst>
        </pc:spChg>
        <pc:spChg chg="mod">
          <ac:chgData name="Diogo Silva" userId="6bae141d-3d7e-41a4-8582-9cd8b59605d6" providerId="ADAL" clId="{0DF0FE36-D7A1-41A5-AF99-5C16AAD0BB8F}" dt="2021-06-02T14:22:15.523" v="654" actId="20577"/>
          <ac:spMkLst>
            <pc:docMk/>
            <pc:sldMk cId="2361169509" sldId="273"/>
            <ac:spMk id="34" creationId="{897984F7-DE62-4C62-9BEE-09BDC4C327ED}"/>
          </ac:spMkLst>
        </pc:spChg>
        <pc:spChg chg="add 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5" creationId="{2AC1073E-8972-4059-9E72-60BC3A0727A0}"/>
          </ac:spMkLst>
        </pc:spChg>
        <pc:spChg chg="add 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6" creationId="{84628D45-0C28-480C-A09C-C2A401BC10F2}"/>
          </ac:spMkLst>
        </pc:spChg>
        <pc:spChg chg="add mod">
          <ac:chgData name="Diogo Silva" userId="6bae141d-3d7e-41a4-8582-9cd8b59605d6" providerId="ADAL" clId="{0DF0FE36-D7A1-41A5-AF99-5C16AAD0BB8F}" dt="2021-06-02T14:22:38.026" v="660" actId="20577"/>
          <ac:spMkLst>
            <pc:docMk/>
            <pc:sldMk cId="2361169509" sldId="273"/>
            <ac:spMk id="37" creationId="{56F56FFA-F9EB-4E42-A203-ED1D6105E723}"/>
          </ac:spMkLst>
        </pc:spChg>
        <pc:spChg chg="add mod">
          <ac:chgData name="Diogo Silva" userId="6bae141d-3d7e-41a4-8582-9cd8b59605d6" providerId="ADAL" clId="{0DF0FE36-D7A1-41A5-AF99-5C16AAD0BB8F}" dt="2021-06-02T14:22:58.982" v="669" actId="1076"/>
          <ac:spMkLst>
            <pc:docMk/>
            <pc:sldMk cId="2361169509" sldId="273"/>
            <ac:spMk id="38" creationId="{CE02CBD6-6469-4F9B-8A18-593B3E80F22E}"/>
          </ac:spMkLst>
        </pc:spChg>
        <pc:spChg chg="add mod">
          <ac:chgData name="Diogo Silva" userId="6bae141d-3d7e-41a4-8582-9cd8b59605d6" providerId="ADAL" clId="{0DF0FE36-D7A1-41A5-AF99-5C16AAD0BB8F}" dt="2021-06-02T14:23:43.204" v="716" actId="1076"/>
          <ac:spMkLst>
            <pc:docMk/>
            <pc:sldMk cId="2361169509" sldId="273"/>
            <ac:spMk id="39" creationId="{297E5D07-9D69-445B-BF09-B986516C1A58}"/>
          </ac:spMkLst>
        </pc:spChg>
        <pc:cxnChg chg="add del mod">
          <ac:chgData name="Diogo Silva" userId="6bae141d-3d7e-41a4-8582-9cd8b59605d6" providerId="ADAL" clId="{0DF0FE36-D7A1-41A5-AF99-5C16AAD0BB8F}" dt="2021-06-02T14:23:05.963" v="671" actId="478"/>
          <ac:cxnSpMkLst>
            <pc:docMk/>
            <pc:sldMk cId="2361169509" sldId="273"/>
            <ac:cxnSpMk id="27" creationId="{D3FB79DF-0523-402B-B959-CFD3458ADAA6}"/>
          </ac:cxnSpMkLst>
        </pc:cxnChg>
        <pc:cxnChg chg="add mod">
          <ac:chgData name="Diogo Silva" userId="6bae141d-3d7e-41a4-8582-9cd8b59605d6" providerId="ADAL" clId="{0DF0FE36-D7A1-41A5-AF99-5C16AAD0BB8F}" dt="2021-06-02T14:23:43.204" v="716" actId="1076"/>
          <ac:cxnSpMkLst>
            <pc:docMk/>
            <pc:sldMk cId="2361169509" sldId="273"/>
            <ac:cxnSpMk id="29" creationId="{255D9E66-EC06-4D31-A093-7DB21AC5C014}"/>
          </ac:cxnSpMkLst>
        </pc:cxnChg>
      </pc:sldChg>
      <pc:sldChg chg="delSp modSp add mod">
        <pc:chgData name="Diogo Silva" userId="6bae141d-3d7e-41a4-8582-9cd8b59605d6" providerId="ADAL" clId="{0DF0FE36-D7A1-41A5-AF99-5C16AAD0BB8F}" dt="2021-06-02T14:25:34.155" v="735" actId="1076"/>
        <pc:sldMkLst>
          <pc:docMk/>
          <pc:sldMk cId="2109969803" sldId="274"/>
        </pc:sldMkLst>
        <pc:spChg chg="mod">
          <ac:chgData name="Diogo Silva" userId="6bae141d-3d7e-41a4-8582-9cd8b59605d6" providerId="ADAL" clId="{0DF0FE36-D7A1-41A5-AF99-5C16AAD0BB8F}" dt="2021-06-02T14:24:38.216" v="729" actId="20577"/>
          <ac:spMkLst>
            <pc:docMk/>
            <pc:sldMk cId="2109969803" sldId="274"/>
            <ac:spMk id="2" creationId="{C9FC7BF1-D5D4-41BD-BDE3-CE31FDD103E6}"/>
          </ac:spMkLst>
        </pc:spChg>
        <pc:spChg chg="mod">
          <ac:chgData name="Diogo Silva" userId="6bae141d-3d7e-41a4-8582-9cd8b59605d6" providerId="ADAL" clId="{0DF0FE36-D7A1-41A5-AF99-5C16AAD0BB8F}" dt="2021-06-02T14:24:57.532" v="732" actId="1076"/>
          <ac:spMkLst>
            <pc:docMk/>
            <pc:sldMk cId="2109969803" sldId="274"/>
            <ac:spMk id="4" creationId="{E6BE4A67-96BE-4872-B5EB-6325247860CF}"/>
          </ac:spMkLst>
        </pc:spChg>
        <pc:spChg chg="del">
          <ac:chgData name="Diogo Silva" userId="6bae141d-3d7e-41a4-8582-9cd8b59605d6" providerId="ADAL" clId="{0DF0FE36-D7A1-41A5-AF99-5C16AAD0BB8F}" dt="2021-06-02T14:24:44.342" v="731" actId="478"/>
          <ac:spMkLst>
            <pc:docMk/>
            <pc:sldMk cId="2109969803" sldId="274"/>
            <ac:spMk id="5" creationId="{3BDBCCAA-39B4-4AF2-A246-734ED2AFF48D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6" creationId="{FFB6497A-EAAF-49CC-9165-ADF9C53D3367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7" creationId="{4922823A-9DEA-41BE-B571-61BF4E0A834F}"/>
          </ac:spMkLst>
        </pc:spChg>
        <pc:spChg chg="mod">
          <ac:chgData name="Diogo Silva" userId="6bae141d-3d7e-41a4-8582-9cd8b59605d6" providerId="ADAL" clId="{0DF0FE36-D7A1-41A5-AF99-5C16AAD0BB8F}" dt="2021-06-02T14:24:57.532" v="732" actId="1076"/>
          <ac:spMkLst>
            <pc:docMk/>
            <pc:sldMk cId="2109969803" sldId="274"/>
            <ac:spMk id="12" creationId="{BA71A6FB-D364-483B-B343-0104F6B97544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3" creationId="{333F9E3A-8F0C-4C9C-B616-D651FBBC521B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4" creationId="{152F8C6C-7237-4AFB-96D0-39A7E4381D81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5" creationId="{F5E9BF84-754E-4EB3-A4F0-3A08639396B3}"/>
          </ac:spMkLst>
        </pc:spChg>
        <pc:spChg chg="mod">
          <ac:chgData name="Diogo Silva" userId="6bae141d-3d7e-41a4-8582-9cd8b59605d6" providerId="ADAL" clId="{0DF0FE36-D7A1-41A5-AF99-5C16AAD0BB8F}" dt="2021-06-02T14:25:34.155" v="735" actId="1076"/>
          <ac:spMkLst>
            <pc:docMk/>
            <pc:sldMk cId="2109969803" sldId="274"/>
            <ac:spMk id="22" creationId="{CC952864-9994-48E3-B0C9-F5CB7BEC10D8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3" creationId="{57F8F36A-2B8B-4239-B2EF-0E79373516A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4" creationId="{CE4C00C1-2EBF-4626-9A71-28837D10411E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5" creationId="{7CE1594F-A314-4B3F-B2CC-FA5637633B3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6" creationId="{8F9DC4D6-7C6D-4FC1-B4D8-CDE014357305}"/>
          </ac:spMkLst>
        </pc:spChg>
        <pc:spChg chg="mod">
          <ac:chgData name="Diogo Silva" userId="6bae141d-3d7e-41a4-8582-9cd8b59605d6" providerId="ADAL" clId="{0DF0FE36-D7A1-41A5-AF99-5C16AAD0BB8F}" dt="2021-06-02T14:25:34.155" v="735" actId="1076"/>
          <ac:spMkLst>
            <pc:docMk/>
            <pc:sldMk cId="2109969803" sldId="274"/>
            <ac:spMk id="30" creationId="{6C96C841-47A0-47A5-A129-0B87CD8EEF35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1" creationId="{C449963E-DF78-4546-8714-2EFB04B5ECE8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2" creationId="{EE1155F5-B00C-41BF-97A7-70664D29A2CC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3" creationId="{602DFD48-5C1F-45A3-AB45-F253AF39764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4" creationId="{897984F7-DE62-4C62-9BEE-09BDC4C327ED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5" creationId="{2AC1073E-8972-4059-9E72-60BC3A0727A0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6" creationId="{84628D45-0C28-480C-A09C-C2A401BC10F2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7" creationId="{56F56FFA-F9EB-4E42-A203-ED1D6105E723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8" creationId="{CE02CBD6-6469-4F9B-8A18-593B3E80F22E}"/>
          </ac:spMkLst>
        </pc:spChg>
        <pc:spChg chg="del">
          <ac:chgData name="Diogo Silva" userId="6bae141d-3d7e-41a4-8582-9cd8b59605d6" providerId="ADAL" clId="{0DF0FE36-D7A1-41A5-AF99-5C16AAD0BB8F}" dt="2021-06-02T14:25:09.215" v="733" actId="478"/>
          <ac:spMkLst>
            <pc:docMk/>
            <pc:sldMk cId="2109969803" sldId="274"/>
            <ac:spMk id="39" creationId="{297E5D07-9D69-445B-BF09-B986516C1A58}"/>
          </ac:spMkLst>
        </pc:spChg>
        <pc:cxnChg chg="del mod">
          <ac:chgData name="Diogo Silva" userId="6bae141d-3d7e-41a4-8582-9cd8b59605d6" providerId="ADAL" clId="{0DF0FE36-D7A1-41A5-AF99-5C16AAD0BB8F}" dt="2021-06-02T14:25:09.215" v="733" actId="478"/>
          <ac:cxnSpMkLst>
            <pc:docMk/>
            <pc:sldMk cId="2109969803" sldId="274"/>
            <ac:cxnSpMk id="29" creationId="{255D9E66-EC06-4D31-A093-7DB21AC5C014}"/>
          </ac:cxnSpMkLst>
        </pc:cxnChg>
      </pc:sldChg>
      <pc:sldChg chg="addSp delSp modSp new mod">
        <pc:chgData name="Diogo Silva" userId="6bae141d-3d7e-41a4-8582-9cd8b59605d6" providerId="ADAL" clId="{0DF0FE36-D7A1-41A5-AF99-5C16AAD0BB8F}" dt="2021-06-02T14:40:01.904" v="908" actId="13822"/>
        <pc:sldMkLst>
          <pc:docMk/>
          <pc:sldMk cId="3401890483" sldId="275"/>
        </pc:sldMkLst>
        <pc:spChg chg="mod">
          <ac:chgData name="Diogo Silva" userId="6bae141d-3d7e-41a4-8582-9cd8b59605d6" providerId="ADAL" clId="{0DF0FE36-D7A1-41A5-AF99-5C16AAD0BB8F}" dt="2021-06-02T14:35:50.337" v="781" actId="20577"/>
          <ac:spMkLst>
            <pc:docMk/>
            <pc:sldMk cId="3401890483" sldId="275"/>
            <ac:spMk id="2" creationId="{BBE64A3E-80F4-4079-9F54-8B89C3961E75}"/>
          </ac:spMkLst>
        </pc:spChg>
        <pc:spChg chg="del">
          <ac:chgData name="Diogo Silva" userId="6bae141d-3d7e-41a4-8582-9cd8b59605d6" providerId="ADAL" clId="{0DF0FE36-D7A1-41A5-AF99-5C16AAD0BB8F}" dt="2021-06-02T14:35:46.056" v="765" actId="478"/>
          <ac:spMkLst>
            <pc:docMk/>
            <pc:sldMk cId="3401890483" sldId="275"/>
            <ac:spMk id="3" creationId="{E9354486-2BF1-4B08-BAB5-4669D106C3D1}"/>
          </ac:spMkLst>
        </pc:spChg>
        <pc:spChg chg="add mod">
          <ac:chgData name="Diogo Silva" userId="6bae141d-3d7e-41a4-8582-9cd8b59605d6" providerId="ADAL" clId="{0DF0FE36-D7A1-41A5-AF99-5C16AAD0BB8F}" dt="2021-06-02T14:36:23.182" v="797" actId="1076"/>
          <ac:spMkLst>
            <pc:docMk/>
            <pc:sldMk cId="3401890483" sldId="275"/>
            <ac:spMk id="4" creationId="{1682DEFD-250F-4C11-81A1-9AB190D2F570}"/>
          </ac:spMkLst>
        </pc:spChg>
        <pc:spChg chg="add mod">
          <ac:chgData name="Diogo Silva" userId="6bae141d-3d7e-41a4-8582-9cd8b59605d6" providerId="ADAL" clId="{0DF0FE36-D7A1-41A5-AF99-5C16AAD0BB8F}" dt="2021-06-02T14:37:08.634" v="845" actId="1076"/>
          <ac:spMkLst>
            <pc:docMk/>
            <pc:sldMk cId="3401890483" sldId="275"/>
            <ac:spMk id="5" creationId="{BC4E56B6-9DB9-4A0F-8F0E-B84B0F836132}"/>
          </ac:spMkLst>
        </pc:spChg>
        <pc:spChg chg="add mod">
          <ac:chgData name="Diogo Silva" userId="6bae141d-3d7e-41a4-8582-9cd8b59605d6" providerId="ADAL" clId="{0DF0FE36-D7A1-41A5-AF99-5C16AAD0BB8F}" dt="2021-06-02T14:37:00.197" v="843" actId="1076"/>
          <ac:spMkLst>
            <pc:docMk/>
            <pc:sldMk cId="3401890483" sldId="275"/>
            <ac:spMk id="6" creationId="{E7AEEC49-4B6C-4D23-9406-77243C1FF311}"/>
          </ac:spMkLst>
        </pc:spChg>
        <pc:spChg chg="add mod">
          <ac:chgData name="Diogo Silva" userId="6bae141d-3d7e-41a4-8582-9cd8b59605d6" providerId="ADAL" clId="{0DF0FE36-D7A1-41A5-AF99-5C16AAD0BB8F}" dt="2021-06-02T14:39:12.847" v="877" actId="20577"/>
          <ac:spMkLst>
            <pc:docMk/>
            <pc:sldMk cId="3401890483" sldId="275"/>
            <ac:spMk id="16" creationId="{A888654A-FEA1-4AAC-B8E5-83E18951ACF9}"/>
          </ac:spMkLst>
        </pc:spChg>
        <pc:spChg chg="add mod">
          <ac:chgData name="Diogo Silva" userId="6bae141d-3d7e-41a4-8582-9cd8b59605d6" providerId="ADAL" clId="{0DF0FE36-D7A1-41A5-AF99-5C16AAD0BB8F}" dt="2021-06-02T14:39:10.737" v="875" actId="20577"/>
          <ac:spMkLst>
            <pc:docMk/>
            <pc:sldMk cId="3401890483" sldId="275"/>
            <ac:spMk id="17" creationId="{208523D5-4B07-4BE4-9152-8E55732F1209}"/>
          </ac:spMkLst>
        </pc:spChg>
        <pc:spChg chg="add mod">
          <ac:chgData name="Diogo Silva" userId="6bae141d-3d7e-41a4-8582-9cd8b59605d6" providerId="ADAL" clId="{0DF0FE36-D7A1-41A5-AF99-5C16AAD0BB8F}" dt="2021-06-02T14:39:51.483" v="904" actId="1076"/>
          <ac:spMkLst>
            <pc:docMk/>
            <pc:sldMk cId="3401890483" sldId="275"/>
            <ac:spMk id="22" creationId="{0EC271B3-2D2B-490E-BB36-0D89248D2626}"/>
          </ac:spMkLst>
        </pc:spChg>
        <pc:cxnChg chg="add del">
          <ac:chgData name="Diogo Silva" userId="6bae141d-3d7e-41a4-8582-9cd8b59605d6" providerId="ADAL" clId="{0DF0FE36-D7A1-41A5-AF99-5C16AAD0BB8F}" dt="2021-06-02T14:37:59.176" v="847" actId="478"/>
          <ac:cxnSpMkLst>
            <pc:docMk/>
            <pc:sldMk cId="3401890483" sldId="275"/>
            <ac:cxnSpMk id="8" creationId="{9A56FE07-DC2E-4B7F-8F21-D6D77FD90668}"/>
          </ac:cxnSpMkLst>
        </pc:cxnChg>
        <pc:cxnChg chg="add mod">
          <ac:chgData name="Diogo Silva" userId="6bae141d-3d7e-41a4-8582-9cd8b59605d6" providerId="ADAL" clId="{0DF0FE36-D7A1-41A5-AF99-5C16AAD0BB8F}" dt="2021-06-02T14:38:16.984" v="852" actId="14100"/>
          <ac:cxnSpMkLst>
            <pc:docMk/>
            <pc:sldMk cId="3401890483" sldId="275"/>
            <ac:cxnSpMk id="10" creationId="{ABEA2FC5-C44D-4A12-ABA0-37DD66D9B658}"/>
          </ac:cxnSpMkLst>
        </pc:cxnChg>
        <pc:cxnChg chg="add mod">
          <ac:chgData name="Diogo Silva" userId="6bae141d-3d7e-41a4-8582-9cd8b59605d6" providerId="ADAL" clId="{0DF0FE36-D7A1-41A5-AF99-5C16AAD0BB8F}" dt="2021-06-02T14:38:09.869" v="851" actId="13822"/>
          <ac:cxnSpMkLst>
            <pc:docMk/>
            <pc:sldMk cId="3401890483" sldId="275"/>
            <ac:cxnSpMk id="12" creationId="{540252AB-AB2A-4B7F-87BD-EC862853861C}"/>
          </ac:cxnSpMkLst>
        </pc:cxnChg>
        <pc:cxnChg chg="add mod">
          <ac:chgData name="Diogo Silva" userId="6bae141d-3d7e-41a4-8582-9cd8b59605d6" providerId="ADAL" clId="{0DF0FE36-D7A1-41A5-AF99-5C16AAD0BB8F}" dt="2021-06-02T14:38:23.786" v="854" actId="1076"/>
          <ac:cxnSpMkLst>
            <pc:docMk/>
            <pc:sldMk cId="3401890483" sldId="275"/>
            <ac:cxnSpMk id="14" creationId="{15831F24-7A5B-417E-9736-0EB7E8008A25}"/>
          </ac:cxnSpMkLst>
        </pc:cxnChg>
        <pc:cxnChg chg="add mod">
          <ac:chgData name="Diogo Silva" userId="6bae141d-3d7e-41a4-8582-9cd8b59605d6" providerId="ADAL" clId="{0DF0FE36-D7A1-41A5-AF99-5C16AAD0BB8F}" dt="2021-06-02T14:38:27.728" v="856" actId="1076"/>
          <ac:cxnSpMkLst>
            <pc:docMk/>
            <pc:sldMk cId="3401890483" sldId="275"/>
            <ac:cxnSpMk id="15" creationId="{37623903-99B5-4DD0-9567-8019240E3BF3}"/>
          </ac:cxnSpMkLst>
        </pc:cxnChg>
        <pc:cxnChg chg="add mod">
          <ac:chgData name="Diogo Silva" userId="6bae141d-3d7e-41a4-8582-9cd8b59605d6" providerId="ADAL" clId="{0DF0FE36-D7A1-41A5-AF99-5C16AAD0BB8F}" dt="2021-06-02T14:39:21.430" v="879" actId="13822"/>
          <ac:cxnSpMkLst>
            <pc:docMk/>
            <pc:sldMk cId="3401890483" sldId="275"/>
            <ac:cxnSpMk id="19" creationId="{0C8720DD-43A2-424F-AA95-67D50DC6A333}"/>
          </ac:cxnSpMkLst>
        </pc:cxnChg>
        <pc:cxnChg chg="add mod">
          <ac:chgData name="Diogo Silva" userId="6bae141d-3d7e-41a4-8582-9cd8b59605d6" providerId="ADAL" clId="{0DF0FE36-D7A1-41A5-AF99-5C16AAD0BB8F}" dt="2021-06-02T14:39:27.216" v="881" actId="13822"/>
          <ac:cxnSpMkLst>
            <pc:docMk/>
            <pc:sldMk cId="3401890483" sldId="275"/>
            <ac:cxnSpMk id="21" creationId="{01C29006-7CBC-476B-A0C4-B03AF1F26E66}"/>
          </ac:cxnSpMkLst>
        </pc:cxnChg>
        <pc:cxnChg chg="add mod">
          <ac:chgData name="Diogo Silva" userId="6bae141d-3d7e-41a4-8582-9cd8b59605d6" providerId="ADAL" clId="{0DF0FE36-D7A1-41A5-AF99-5C16AAD0BB8F}" dt="2021-06-02T14:39:56.484" v="906" actId="13822"/>
          <ac:cxnSpMkLst>
            <pc:docMk/>
            <pc:sldMk cId="3401890483" sldId="275"/>
            <ac:cxnSpMk id="24" creationId="{DAABDAF9-16EF-4810-A6F1-EF5834EE58F4}"/>
          </ac:cxnSpMkLst>
        </pc:cxnChg>
        <pc:cxnChg chg="add mod">
          <ac:chgData name="Diogo Silva" userId="6bae141d-3d7e-41a4-8582-9cd8b59605d6" providerId="ADAL" clId="{0DF0FE36-D7A1-41A5-AF99-5C16AAD0BB8F}" dt="2021-06-02T14:40:01.904" v="908" actId="13822"/>
          <ac:cxnSpMkLst>
            <pc:docMk/>
            <pc:sldMk cId="3401890483" sldId="275"/>
            <ac:cxnSpMk id="26" creationId="{E7CE3EA0-99ED-403D-BCD0-A55C47447B7D}"/>
          </ac:cxnSpMkLst>
        </pc:cxnChg>
      </pc:sldChg>
    </pc:docChg>
  </pc:docChgLst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6bae141d-3d7e-41a4-8582-9cd8b59605d6" providerId="ADAL" clId="{E956BD8B-50E0-485C-BAC0-3E15367F6A3B}"/>
    <pc:docChg chg="undo custSel addSld delSld modSld">
      <pc:chgData name="Diogo Silva" userId="6bae141d-3d7e-41a4-8582-9cd8b59605d6" providerId="ADAL" clId="{E956BD8B-50E0-485C-BAC0-3E15367F6A3B}" dt="2021-05-16T10:03:32.942" v="1387" actId="26606"/>
      <pc:docMkLst>
        <pc:docMk/>
      </pc:docMkLst>
      <pc:sldChg chg="modSp mod">
        <pc:chgData name="Diogo Silva" userId="6bae141d-3d7e-41a4-8582-9cd8b59605d6" providerId="ADAL" clId="{E956BD8B-50E0-485C-BAC0-3E15367F6A3B}" dt="2021-05-15T21:08:28.064" v="13" actId="20577"/>
        <pc:sldMkLst>
          <pc:docMk/>
          <pc:sldMk cId="2852772892" sldId="256"/>
        </pc:sldMkLst>
        <pc:spChg chg="mod">
          <ac:chgData name="Diogo Silva" userId="6bae141d-3d7e-41a4-8582-9cd8b59605d6" providerId="ADAL" clId="{E956BD8B-50E0-485C-BAC0-3E15367F6A3B}" dt="2021-05-15T21:08:28.064" v="1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del">
        <pc:chgData name="Diogo Silva" userId="6bae141d-3d7e-41a4-8582-9cd8b59605d6" providerId="ADAL" clId="{E956BD8B-50E0-485C-BAC0-3E15367F6A3B}" dt="2021-05-15T21:08:29.576" v="14" actId="47"/>
        <pc:sldMkLst>
          <pc:docMk/>
          <pc:sldMk cId="316238125" sldId="257"/>
        </pc:sldMkLst>
      </pc:sldChg>
      <pc:sldChg chg="addSp delSp modSp new mod">
        <pc:chgData name="Diogo Silva" userId="6bae141d-3d7e-41a4-8582-9cd8b59605d6" providerId="ADAL" clId="{E956BD8B-50E0-485C-BAC0-3E15367F6A3B}" dt="2021-05-16T10:00:11.300" v="1199" actId="20577"/>
        <pc:sldMkLst>
          <pc:docMk/>
          <pc:sldMk cId="2562221037" sldId="257"/>
        </pc:sldMkLst>
        <pc:spChg chg="mod">
          <ac:chgData name="Diogo Silva" userId="6bae141d-3d7e-41a4-8582-9cd8b59605d6" providerId="ADAL" clId="{E956BD8B-50E0-485C-BAC0-3E15367F6A3B}" dt="2021-05-15T22:12:44.873" v="562" actId="20577"/>
          <ac:spMkLst>
            <pc:docMk/>
            <pc:sldMk cId="2562221037" sldId="257"/>
            <ac:spMk id="2" creationId="{A3C8D88E-EBD2-4A5C-A677-D05ADD6D83BD}"/>
          </ac:spMkLst>
        </pc:spChg>
        <pc:spChg chg="del">
          <ac:chgData name="Diogo Silva" userId="6bae141d-3d7e-41a4-8582-9cd8b59605d6" providerId="ADAL" clId="{E956BD8B-50E0-485C-BAC0-3E15367F6A3B}" dt="2021-05-15T21:46:41.098" v="49" actId="478"/>
          <ac:spMkLst>
            <pc:docMk/>
            <pc:sldMk cId="2562221037" sldId="257"/>
            <ac:spMk id="3" creationId="{A6AFC43C-CB9A-401F-8CCF-68F6BB74B7FE}"/>
          </ac:spMkLst>
        </pc:spChg>
        <pc:spChg chg="add mod">
          <ac:chgData name="Diogo Silva" userId="6bae141d-3d7e-41a4-8582-9cd8b59605d6" providerId="ADAL" clId="{E956BD8B-50E0-485C-BAC0-3E15367F6A3B}" dt="2021-05-15T21:59:07.962" v="379" actId="20577"/>
          <ac:spMkLst>
            <pc:docMk/>
            <pc:sldMk cId="2562221037" sldId="257"/>
            <ac:spMk id="4" creationId="{9F82598A-F1ED-4173-A8DF-9E9FD2D1CAD1}"/>
          </ac:spMkLst>
        </pc:spChg>
        <pc:spChg chg="add mod">
          <ac:chgData name="Diogo Silva" userId="6bae141d-3d7e-41a4-8582-9cd8b59605d6" providerId="ADAL" clId="{E956BD8B-50E0-485C-BAC0-3E15367F6A3B}" dt="2021-05-15T21:49:47.898" v="136" actId="1076"/>
          <ac:spMkLst>
            <pc:docMk/>
            <pc:sldMk cId="2562221037" sldId="257"/>
            <ac:spMk id="5" creationId="{CC250303-2F85-4A5B-83CF-375F80C4F569}"/>
          </ac:spMkLst>
        </pc:spChg>
        <pc:spChg chg="add mod">
          <ac:chgData name="Diogo Silva" userId="6bae141d-3d7e-41a4-8582-9cd8b59605d6" providerId="ADAL" clId="{E956BD8B-50E0-485C-BAC0-3E15367F6A3B}" dt="2021-05-15T21:49:58.800" v="140" actId="1076"/>
          <ac:spMkLst>
            <pc:docMk/>
            <pc:sldMk cId="2562221037" sldId="257"/>
            <ac:spMk id="6" creationId="{5734DE63-8ABC-4308-9DF6-204312C7DBC7}"/>
          </ac:spMkLst>
        </pc:spChg>
        <pc:spChg chg="add mod">
          <ac:chgData name="Diogo Silva" userId="6bae141d-3d7e-41a4-8582-9cd8b59605d6" providerId="ADAL" clId="{E956BD8B-50E0-485C-BAC0-3E15367F6A3B}" dt="2021-05-16T10:00:08.030" v="1198" actId="20577"/>
          <ac:spMkLst>
            <pc:docMk/>
            <pc:sldMk cId="2562221037" sldId="257"/>
            <ac:spMk id="7" creationId="{C0B8624D-9520-4308-A2E3-E5410C83ABA0}"/>
          </ac:spMkLst>
        </pc:spChg>
        <pc:spChg chg="add mod">
          <ac:chgData name="Diogo Silva" userId="6bae141d-3d7e-41a4-8582-9cd8b59605d6" providerId="ADAL" clId="{E956BD8B-50E0-485C-BAC0-3E15367F6A3B}" dt="2021-05-15T21:51:45.734" v="180" actId="20577"/>
          <ac:spMkLst>
            <pc:docMk/>
            <pc:sldMk cId="2562221037" sldId="257"/>
            <ac:spMk id="8" creationId="{F8162B0E-6F5F-4FF7-B6C0-DF8EA9664BF8}"/>
          </ac:spMkLst>
        </pc:spChg>
        <pc:spChg chg="add del mod">
          <ac:chgData name="Diogo Silva" userId="6bae141d-3d7e-41a4-8582-9cd8b59605d6" providerId="ADAL" clId="{E956BD8B-50E0-485C-BAC0-3E15367F6A3B}" dt="2021-05-15T21:58:50.237" v="372" actId="478"/>
          <ac:spMkLst>
            <pc:docMk/>
            <pc:sldMk cId="2562221037" sldId="257"/>
            <ac:spMk id="9" creationId="{20B72FF3-0D70-4490-A8A4-0B9EF115D398}"/>
          </ac:spMkLst>
        </pc:spChg>
        <pc:spChg chg="add del mod">
          <ac:chgData name="Diogo Silva" userId="6bae141d-3d7e-41a4-8582-9cd8b59605d6" providerId="ADAL" clId="{E956BD8B-50E0-485C-BAC0-3E15367F6A3B}" dt="2021-05-15T21:58:49.609" v="371" actId="478"/>
          <ac:spMkLst>
            <pc:docMk/>
            <pc:sldMk cId="2562221037" sldId="257"/>
            <ac:spMk id="10" creationId="{A69B12BB-B4C2-4C60-B1E7-0C1F61F64FD7}"/>
          </ac:spMkLst>
        </pc:spChg>
        <pc:spChg chg="add del mod">
          <ac:chgData name="Diogo Silva" userId="6bae141d-3d7e-41a4-8582-9cd8b59605d6" providerId="ADAL" clId="{E956BD8B-50E0-485C-BAC0-3E15367F6A3B}" dt="2021-05-15T21:58:51.093" v="373" actId="478"/>
          <ac:spMkLst>
            <pc:docMk/>
            <pc:sldMk cId="2562221037" sldId="257"/>
            <ac:spMk id="11" creationId="{AEDD8A67-CB6D-4AD0-A62C-C9DA174BBBA5}"/>
          </ac:spMkLst>
        </pc:spChg>
        <pc:spChg chg="add del mod">
          <ac:chgData name="Diogo Silva" userId="6bae141d-3d7e-41a4-8582-9cd8b59605d6" providerId="ADAL" clId="{E956BD8B-50E0-485C-BAC0-3E15367F6A3B}" dt="2021-05-15T21:58:52.004" v="374" actId="478"/>
          <ac:spMkLst>
            <pc:docMk/>
            <pc:sldMk cId="2562221037" sldId="257"/>
            <ac:spMk id="12" creationId="{2EC483C4-2131-47DA-BE66-C3AD60CB4D3D}"/>
          </ac:spMkLst>
        </pc:spChg>
        <pc:spChg chg="add del mod">
          <ac:chgData name="Diogo Silva" userId="6bae141d-3d7e-41a4-8582-9cd8b59605d6" providerId="ADAL" clId="{E956BD8B-50E0-485C-BAC0-3E15367F6A3B}" dt="2021-05-15T21:58:52.793" v="375" actId="478"/>
          <ac:spMkLst>
            <pc:docMk/>
            <pc:sldMk cId="2562221037" sldId="257"/>
            <ac:spMk id="13" creationId="{73753DFD-7216-4627-9958-D1BB92C6986F}"/>
          </ac:spMkLst>
        </pc:spChg>
        <pc:spChg chg="add del mod">
          <ac:chgData name="Diogo Silva" userId="6bae141d-3d7e-41a4-8582-9cd8b59605d6" providerId="ADAL" clId="{E956BD8B-50E0-485C-BAC0-3E15367F6A3B}" dt="2021-05-15T21:52:46.425" v="196" actId="478"/>
          <ac:spMkLst>
            <pc:docMk/>
            <pc:sldMk cId="2562221037" sldId="257"/>
            <ac:spMk id="14" creationId="{8EF99AD4-19A9-4480-A3C7-F38C1B24C1CA}"/>
          </ac:spMkLst>
        </pc:spChg>
        <pc:spChg chg="add mod">
          <ac:chgData name="Diogo Silva" userId="6bae141d-3d7e-41a4-8582-9cd8b59605d6" providerId="ADAL" clId="{E956BD8B-50E0-485C-BAC0-3E15367F6A3B}" dt="2021-05-15T21:53:02.323" v="213" actId="20577"/>
          <ac:spMkLst>
            <pc:docMk/>
            <pc:sldMk cId="2562221037" sldId="257"/>
            <ac:spMk id="15" creationId="{2B98BA42-386B-4329-91BD-DAA6A8319DE2}"/>
          </ac:spMkLst>
        </pc:spChg>
        <pc:spChg chg="add mod">
          <ac:chgData name="Diogo Silva" userId="6bae141d-3d7e-41a4-8582-9cd8b59605d6" providerId="ADAL" clId="{E956BD8B-50E0-485C-BAC0-3E15367F6A3B}" dt="2021-05-15T21:54:09.415" v="243" actId="20577"/>
          <ac:spMkLst>
            <pc:docMk/>
            <pc:sldMk cId="2562221037" sldId="257"/>
            <ac:spMk id="24" creationId="{DCA534FF-47FA-4044-BBE9-0DB590320E9B}"/>
          </ac:spMkLst>
        </pc:spChg>
        <pc:spChg chg="add mod">
          <ac:chgData name="Diogo Silva" userId="6bae141d-3d7e-41a4-8582-9cd8b59605d6" providerId="ADAL" clId="{E956BD8B-50E0-485C-BAC0-3E15367F6A3B}" dt="2021-05-15T22:09:26.086" v="422" actId="20577"/>
          <ac:spMkLst>
            <pc:docMk/>
            <pc:sldMk cId="2562221037" sldId="257"/>
            <ac:spMk id="27" creationId="{FB781C48-CFC7-49FC-9EF1-06211B78359B}"/>
          </ac:spMkLst>
        </pc:spChg>
        <pc:spChg chg="add mod">
          <ac:chgData name="Diogo Silva" userId="6bae141d-3d7e-41a4-8582-9cd8b59605d6" providerId="ADAL" clId="{E956BD8B-50E0-485C-BAC0-3E15367F6A3B}" dt="2021-05-15T21:56:36.727" v="324" actId="20577"/>
          <ac:spMkLst>
            <pc:docMk/>
            <pc:sldMk cId="2562221037" sldId="257"/>
            <ac:spMk id="30" creationId="{0C875AC8-EE20-4CDB-96B0-0082F712813B}"/>
          </ac:spMkLst>
        </pc:spChg>
        <pc:spChg chg="add mod">
          <ac:chgData name="Diogo Silva" userId="6bae141d-3d7e-41a4-8582-9cd8b59605d6" providerId="ADAL" clId="{E956BD8B-50E0-485C-BAC0-3E15367F6A3B}" dt="2021-05-15T21:57:45.702" v="351" actId="1076"/>
          <ac:spMkLst>
            <pc:docMk/>
            <pc:sldMk cId="2562221037" sldId="257"/>
            <ac:spMk id="33" creationId="{E6004EEC-65CC-4AA4-BFB8-50CC2305C090}"/>
          </ac:spMkLst>
        </pc:spChg>
        <pc:spChg chg="add mod">
          <ac:chgData name="Diogo Silva" userId="6bae141d-3d7e-41a4-8582-9cd8b59605d6" providerId="ADAL" clId="{E956BD8B-50E0-485C-BAC0-3E15367F6A3B}" dt="2021-05-15T21:58:40.431" v="370" actId="20577"/>
          <ac:spMkLst>
            <pc:docMk/>
            <pc:sldMk cId="2562221037" sldId="257"/>
            <ac:spMk id="42" creationId="{C9E33C81-D47A-4EB5-9CBF-4E52254EE7FE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3" creationId="{3E7E0FF8-9AB5-4195-95AF-6B78F6BC558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4" creationId="{767E07AB-1258-4F1B-9686-A2DB3F1BE83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5" creationId="{99D673BC-E25D-4DBC-B1FB-6239324F2E2B}"/>
          </ac:spMkLst>
        </pc:spChg>
        <pc:spChg chg="add mod">
          <ac:chgData name="Diogo Silva" userId="6bae141d-3d7e-41a4-8582-9cd8b59605d6" providerId="ADAL" clId="{E956BD8B-50E0-485C-BAC0-3E15367F6A3B}" dt="2021-05-16T10:00:11.300" v="1199" actId="20577"/>
          <ac:spMkLst>
            <pc:docMk/>
            <pc:sldMk cId="2562221037" sldId="257"/>
            <ac:spMk id="46" creationId="{30B90E54-8E7F-4021-B1A4-E81DDE1A9D66}"/>
          </ac:spMkLst>
        </pc:spChg>
        <pc:spChg chg="add mod">
          <ac:chgData name="Diogo Silva" userId="6bae141d-3d7e-41a4-8582-9cd8b59605d6" providerId="ADAL" clId="{E956BD8B-50E0-485C-BAC0-3E15367F6A3B}" dt="2021-05-15T21:59:12.421" v="387" actId="20577"/>
          <ac:spMkLst>
            <pc:docMk/>
            <pc:sldMk cId="2562221037" sldId="257"/>
            <ac:spMk id="47" creationId="{90765F0F-BA23-425D-852E-BB33FC7C72B9}"/>
          </ac:spMkLst>
        </pc:spChg>
        <pc:spChg chg="add mod">
          <ac:chgData name="Diogo Silva" userId="6bae141d-3d7e-41a4-8582-9cd8b59605d6" providerId="ADAL" clId="{E956BD8B-50E0-485C-BAC0-3E15367F6A3B}" dt="2021-05-15T22:09:42.022" v="424" actId="1076"/>
          <ac:spMkLst>
            <pc:docMk/>
            <pc:sldMk cId="2562221037" sldId="257"/>
            <ac:spMk id="49" creationId="{FEEBFB2B-8687-448B-8F38-D6B3A8637983}"/>
          </ac:spMkLst>
        </pc:spChg>
        <pc:spChg chg="add mod">
          <ac:chgData name="Diogo Silva" userId="6bae141d-3d7e-41a4-8582-9cd8b59605d6" providerId="ADAL" clId="{E956BD8B-50E0-485C-BAC0-3E15367F6A3B}" dt="2021-05-15T21:59:29.410" v="389" actId="1076"/>
          <ac:spMkLst>
            <pc:docMk/>
            <pc:sldMk cId="2562221037" sldId="257"/>
            <ac:spMk id="52" creationId="{B0F541FB-BB88-42F5-8D96-AFA64721E4D5}"/>
          </ac:spMkLst>
        </pc:spChg>
        <pc:spChg chg="add mod">
          <ac:chgData name="Diogo Silva" userId="6bae141d-3d7e-41a4-8582-9cd8b59605d6" providerId="ADAL" clId="{E956BD8B-50E0-485C-BAC0-3E15367F6A3B}" dt="2021-05-15T21:59:33.208" v="390" actId="1076"/>
          <ac:spMkLst>
            <pc:docMk/>
            <pc:sldMk cId="2562221037" sldId="257"/>
            <ac:spMk id="57" creationId="{E19CFF63-83BD-4577-90DC-2C8E9CCB86BD}"/>
          </ac:spMkLst>
        </pc:spChg>
        <pc:spChg chg="add mod">
          <ac:chgData name="Diogo Silva" userId="6bae141d-3d7e-41a4-8582-9cd8b59605d6" providerId="ADAL" clId="{E956BD8B-50E0-485C-BAC0-3E15367F6A3B}" dt="2021-05-15T21:59:41.630" v="392" actId="1076"/>
          <ac:spMkLst>
            <pc:docMk/>
            <pc:sldMk cId="2562221037" sldId="257"/>
            <ac:spMk id="58" creationId="{D2B1B283-EF17-4A3E-96E8-8E71A7375282}"/>
          </ac:spMkLst>
        </pc:spChg>
        <pc:spChg chg="add mod">
          <ac:chgData name="Diogo Silva" userId="6bae141d-3d7e-41a4-8582-9cd8b59605d6" providerId="ADAL" clId="{E956BD8B-50E0-485C-BAC0-3E15367F6A3B}" dt="2021-05-15T22:05:57.298" v="394" actId="1076"/>
          <ac:spMkLst>
            <pc:docMk/>
            <pc:sldMk cId="2562221037" sldId="257"/>
            <ac:spMk id="59" creationId="{FF24C8FB-C248-4F64-BA2B-266623CAED2C}"/>
          </ac:spMkLst>
        </pc:spChg>
        <pc:cxnChg chg="add mod">
          <ac:chgData name="Diogo Silva" userId="6bae141d-3d7e-41a4-8582-9cd8b59605d6" providerId="ADAL" clId="{E956BD8B-50E0-485C-BAC0-3E15367F6A3B}" dt="2021-05-15T21:53:12.403" v="215" actId="208"/>
          <ac:cxnSpMkLst>
            <pc:docMk/>
            <pc:sldMk cId="2562221037" sldId="257"/>
            <ac:cxnSpMk id="17" creationId="{08F46A94-F170-4C79-A94D-D21D7B12A46E}"/>
          </ac:cxnSpMkLst>
        </pc:cxnChg>
        <pc:cxnChg chg="add mod">
          <ac:chgData name="Diogo Silva" userId="6bae141d-3d7e-41a4-8582-9cd8b59605d6" providerId="ADAL" clId="{E956BD8B-50E0-485C-BAC0-3E15367F6A3B}" dt="2021-05-15T21:58:49.609" v="371" actId="478"/>
          <ac:cxnSpMkLst>
            <pc:docMk/>
            <pc:sldMk cId="2562221037" sldId="257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1" creationId="{86EAB1B8-473F-4BFF-902F-6977A430515B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3" creationId="{8D64194F-A44F-43AA-B6A9-39C3C49A8E1A}"/>
          </ac:cxnSpMkLst>
        </pc:cxnChg>
        <pc:cxnChg chg="add mod">
          <ac:chgData name="Diogo Silva" userId="6bae141d-3d7e-41a4-8582-9cd8b59605d6" providerId="ADAL" clId="{E956BD8B-50E0-485C-BAC0-3E15367F6A3B}" dt="2021-05-15T21:54:40.567" v="245" actId="208"/>
          <ac:cxnSpMkLst>
            <pc:docMk/>
            <pc:sldMk cId="2562221037" sldId="257"/>
            <ac:cxnSpMk id="26" creationId="{43ECEAFC-666B-4FA1-9C55-9C70C40BCB3D}"/>
          </ac:cxnSpMkLst>
        </pc:cxnChg>
        <pc:cxnChg chg="add mod">
          <ac:chgData name="Diogo Silva" userId="6bae141d-3d7e-41a4-8582-9cd8b59605d6" providerId="ADAL" clId="{E956BD8B-50E0-485C-BAC0-3E15367F6A3B}" dt="2021-05-15T21:56:01.700" v="281" actId="208"/>
          <ac:cxnSpMkLst>
            <pc:docMk/>
            <pc:sldMk cId="2562221037" sldId="257"/>
            <ac:cxnSpMk id="29" creationId="{BA650903-8B3C-4F2F-A591-37A1C9A620CB}"/>
          </ac:cxnSpMkLst>
        </pc:cxnChg>
        <pc:cxnChg chg="add mod">
          <ac:chgData name="Diogo Silva" userId="6bae141d-3d7e-41a4-8582-9cd8b59605d6" providerId="ADAL" clId="{E956BD8B-50E0-485C-BAC0-3E15367F6A3B}" dt="2021-05-15T21:56:57.209" v="326" actId="208"/>
          <ac:cxnSpMkLst>
            <pc:docMk/>
            <pc:sldMk cId="2562221037" sldId="257"/>
            <ac:cxnSpMk id="32" creationId="{1BF676E4-5E81-42B5-954B-4B8589B7E59A}"/>
          </ac:cxnSpMkLst>
        </pc:cxnChg>
        <pc:cxnChg chg="add mod">
          <ac:chgData name="Diogo Silva" userId="6bae141d-3d7e-41a4-8582-9cd8b59605d6" providerId="ADAL" clId="{E956BD8B-50E0-485C-BAC0-3E15367F6A3B}" dt="2021-05-15T21:58:04.604" v="353" actId="208"/>
          <ac:cxnSpMkLst>
            <pc:docMk/>
            <pc:sldMk cId="2562221037" sldId="257"/>
            <ac:cxnSpMk id="35" creationId="{E9787B05-B7D7-4937-B070-919F05652CEE}"/>
          </ac:cxnSpMkLst>
        </pc:cxnChg>
        <pc:cxnChg chg="add mod">
          <ac:chgData name="Diogo Silva" userId="6bae141d-3d7e-41a4-8582-9cd8b59605d6" providerId="ADAL" clId="{E956BD8B-50E0-485C-BAC0-3E15367F6A3B}" dt="2021-05-15T21:58:13.688" v="355" actId="208"/>
          <ac:cxnSpMkLst>
            <pc:docMk/>
            <pc:sldMk cId="2562221037" sldId="257"/>
            <ac:cxnSpMk id="37" creationId="{041A034D-4DF7-44E2-A993-8EDD4BE1F54A}"/>
          </ac:cxnSpMkLst>
        </pc:cxnChg>
        <pc:cxnChg chg="add mod">
          <ac:chgData name="Diogo Silva" userId="6bae141d-3d7e-41a4-8582-9cd8b59605d6" providerId="ADAL" clId="{E956BD8B-50E0-485C-BAC0-3E15367F6A3B}" dt="2021-05-15T21:58:19.629" v="357" actId="208"/>
          <ac:cxnSpMkLst>
            <pc:docMk/>
            <pc:sldMk cId="2562221037" sldId="257"/>
            <ac:cxnSpMk id="39" creationId="{BE48D450-94C8-4409-A377-3AE705C90273}"/>
          </ac:cxnSpMkLst>
        </pc:cxnChg>
        <pc:cxnChg chg="add mod">
          <ac:chgData name="Diogo Silva" userId="6bae141d-3d7e-41a4-8582-9cd8b59605d6" providerId="ADAL" clId="{E956BD8B-50E0-485C-BAC0-3E15367F6A3B}" dt="2021-05-15T21:58:28.603" v="359" actId="208"/>
          <ac:cxnSpMkLst>
            <pc:docMk/>
            <pc:sldMk cId="2562221037" sldId="257"/>
            <ac:cxnSpMk id="41" creationId="{FC7FEB2D-1DD9-4440-BB19-9D51918132B3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48" creationId="{3CC43F1B-4CC7-42A6-8B30-561798D65AA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0" creationId="{D60042FC-C01C-4EBE-8F15-14F2A140ED20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1" creationId="{C26CD790-A8C6-452A-9848-68390267E3E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3" creationId="{DB9C7C03-F88B-4B5E-B38E-06D6C47E2B1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4" creationId="{64AEC98F-6D52-4DFE-AB2B-91087384F841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5" creationId="{33B274EA-72D9-4E8D-B180-14992743DC7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6" creationId="{950EADD9-A53C-41A5-A440-A30966F3423D}"/>
          </ac:cxnSpMkLst>
        </pc:cxnChg>
      </pc:sldChg>
      <pc:sldChg chg="delSp modSp new mod">
        <pc:chgData name="Diogo Silva" userId="6bae141d-3d7e-41a4-8582-9cd8b59605d6" providerId="ADAL" clId="{E956BD8B-50E0-485C-BAC0-3E15367F6A3B}" dt="2021-05-15T22:12:49.833" v="578" actId="20577"/>
        <pc:sldMkLst>
          <pc:docMk/>
          <pc:sldMk cId="1279001744" sldId="258"/>
        </pc:sldMkLst>
        <pc:spChg chg="mod">
          <ac:chgData name="Diogo Silva" userId="6bae141d-3d7e-41a4-8582-9cd8b59605d6" providerId="ADAL" clId="{E956BD8B-50E0-485C-BAC0-3E15367F6A3B}" dt="2021-05-15T22:12:49.833" v="578" actId="20577"/>
          <ac:spMkLst>
            <pc:docMk/>
            <pc:sldMk cId="1279001744" sldId="258"/>
            <ac:spMk id="2" creationId="{CCC885F0-C3D2-47BF-A335-80DD595F8E7A}"/>
          </ac:spMkLst>
        </pc:spChg>
        <pc:spChg chg="del mod">
          <ac:chgData name="Diogo Silva" userId="6bae141d-3d7e-41a4-8582-9cd8b59605d6" providerId="ADAL" clId="{E956BD8B-50E0-485C-BAC0-3E15367F6A3B}" dt="2021-05-15T22:12:28.626" v="547" actId="478"/>
          <ac:spMkLst>
            <pc:docMk/>
            <pc:sldMk cId="1279001744" sldId="258"/>
            <ac:spMk id="3" creationId="{1CDC7119-2EE2-4A9C-B481-1A0C3287E789}"/>
          </ac:spMkLst>
        </pc:spChg>
      </pc:sldChg>
      <pc:sldChg chg="del">
        <pc:chgData name="Diogo Silva" userId="6bae141d-3d7e-41a4-8582-9cd8b59605d6" providerId="ADAL" clId="{E956BD8B-50E0-485C-BAC0-3E15367F6A3B}" dt="2021-05-15T21:08:30.346" v="15" actId="47"/>
        <pc:sldMkLst>
          <pc:docMk/>
          <pc:sldMk cId="3628980370" sldId="258"/>
        </pc:sldMkLst>
      </pc:sldChg>
      <pc:sldChg chg="del">
        <pc:chgData name="Diogo Silva" userId="6bae141d-3d7e-41a4-8582-9cd8b59605d6" providerId="ADAL" clId="{E956BD8B-50E0-485C-BAC0-3E15367F6A3B}" dt="2021-05-15T21:08:33.136" v="18" actId="47"/>
        <pc:sldMkLst>
          <pc:docMk/>
          <pc:sldMk cId="728732045" sldId="259"/>
        </pc:sldMkLst>
      </pc:sldChg>
      <pc:sldChg chg="addSp delSp modSp new mod setBg">
        <pc:chgData name="Diogo Silva" userId="6bae141d-3d7e-41a4-8582-9cd8b59605d6" providerId="ADAL" clId="{E956BD8B-50E0-485C-BAC0-3E15367F6A3B}" dt="2021-05-16T10:03:32.942" v="1387" actId="26606"/>
        <pc:sldMkLst>
          <pc:docMk/>
          <pc:sldMk cId="3345639046" sldId="259"/>
        </pc:sldMkLst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3" creationId="{DB523479-3FF5-40FF-940F-2A46BFAE4A5B}"/>
          </ac:spMkLst>
        </pc:spChg>
        <pc:picChg chg="add mod">
          <ac:chgData name="Diogo Silva" userId="6bae141d-3d7e-41a4-8582-9cd8b59605d6" providerId="ADAL" clId="{E956BD8B-50E0-485C-BAC0-3E15367F6A3B}" dt="2021-05-16T10:03:32.942" v="1387" actId="26606"/>
          <ac:picMkLst>
            <pc:docMk/>
            <pc:sldMk cId="3345639046" sldId="259"/>
            <ac:picMk id="5" creationId="{BBA2005A-5F4D-42ED-87D7-DB8F5673BC43}"/>
          </ac:picMkLst>
        </pc:picChg>
        <pc:picChg chg="add del">
          <ac:chgData name="Diogo Silva" userId="6bae141d-3d7e-41a4-8582-9cd8b59605d6" providerId="ADAL" clId="{E956BD8B-50E0-485C-BAC0-3E15367F6A3B}" dt="2021-05-16T10:03:32.893" v="1386" actId="26606"/>
          <ac:picMkLst>
            <pc:docMk/>
            <pc:sldMk cId="3345639046" sldId="259"/>
            <ac:picMk id="10" creationId="{7AEE9CAC-347C-43C2-AE87-6BC5566E6068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6:31.109" v="961" actId="20577"/>
        <pc:sldMkLst>
          <pc:docMk/>
          <pc:sldMk cId="1574465968" sldId="260"/>
        </pc:sldMkLst>
        <pc:spChg chg="mo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E956BD8B-50E0-485C-BAC0-3E15367F6A3B}" dt="2021-05-16T09:56:31.109" v="961" actId="20577"/>
          <ac:spMkLst>
            <pc:docMk/>
            <pc:sldMk cId="1574465968" sldId="260"/>
            <ac:spMk id="3" creationId="{F845358A-9FF7-4086-91C4-255469E9DB48}"/>
          </ac:spMkLst>
        </pc:spChg>
        <pc:spChg chg="ad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4:38.020" v="711" actId="26606"/>
          <ac:picMkLst>
            <pc:docMk/>
            <pc:sldMk cId="1574465968" sldId="260"/>
            <ac:picMk id="5" creationId="{B96FDDD9-9D76-43D1-93EF-1569C1DFF985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9:24.548" v="1179" actId="20577"/>
        <pc:sldMkLst>
          <pc:docMk/>
          <pc:sldMk cId="4114401088" sldId="261"/>
        </pc:sldMkLst>
        <pc:spChg chg="mo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E956BD8B-50E0-485C-BAC0-3E15367F6A3B}" dt="2021-05-16T09:59:24.548" v="1179" actId="20577"/>
          <ac:spMkLst>
            <pc:docMk/>
            <pc:sldMk cId="4114401088" sldId="261"/>
            <ac:spMk id="3" creationId="{72E89C2A-3545-4E82-9A92-448E509124B5}"/>
          </ac:spMkLst>
        </pc:spChg>
        <pc:spChg chg="ad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7:28.142" v="984" actId="26606"/>
          <ac:picMkLst>
            <pc:docMk/>
            <pc:sldMk cId="4114401088" sldId="261"/>
            <ac:picMk id="5" creationId="{AC02C446-DA18-4EE3-8524-F8877F2B5046}"/>
          </ac:picMkLst>
        </pc:picChg>
      </pc:sldChg>
      <pc:sldChg chg="addSp delSp modSp new mod setBg setClrOvrMap">
        <pc:chgData name="Diogo Silva" userId="6bae141d-3d7e-41a4-8582-9cd8b59605d6" providerId="ADAL" clId="{E956BD8B-50E0-485C-BAC0-3E15367F6A3B}" dt="2021-05-16T10:03:17.282" v="1382" actId="26606"/>
        <pc:sldMkLst>
          <pc:docMk/>
          <pc:sldMk cId="3901016878" sldId="262"/>
        </pc:sldMkLst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3" creationId="{8391BE90-38A9-4138-B1DF-EC9115BC74EE}"/>
          </ac:spMkLst>
        </pc:spChg>
        <pc:spChg chg="add del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10:03:17.282" v="1382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del">
        <pc:chgData name="Diogo Silva" userId="6bae141d-3d7e-41a4-8582-9cd8b59605d6" providerId="ADAL" clId="{E956BD8B-50E0-485C-BAC0-3E15367F6A3B}" dt="2021-05-15T21:08:32.163" v="17" actId="47"/>
        <pc:sldMkLst>
          <pc:docMk/>
          <pc:sldMk cId="2498033847" sldId="269"/>
        </pc:sldMkLst>
      </pc:sldChg>
      <pc:sldChg chg="del">
        <pc:chgData name="Diogo Silva" userId="6bae141d-3d7e-41a4-8582-9cd8b59605d6" providerId="ADAL" clId="{E956BD8B-50E0-485C-BAC0-3E15367F6A3B}" dt="2021-05-15T21:08:33.629" v="19" actId="47"/>
        <pc:sldMkLst>
          <pc:docMk/>
          <pc:sldMk cId="1405878033" sldId="270"/>
        </pc:sldMkLst>
      </pc:sldChg>
      <pc:sldChg chg="del">
        <pc:chgData name="Diogo Silva" userId="6bae141d-3d7e-41a4-8582-9cd8b59605d6" providerId="ADAL" clId="{E956BD8B-50E0-485C-BAC0-3E15367F6A3B}" dt="2021-05-15T21:08:31.024" v="16" actId="47"/>
        <pc:sldMkLst>
          <pc:docMk/>
          <pc:sldMk cId="34128354" sldId="271"/>
        </pc:sldMkLst>
      </pc:sldChg>
    </pc:docChg>
  </pc:docChgLst>
  <pc:docChgLst>
    <pc:chgData name="Diogo Silva" userId="6bae141d-3d7e-41a4-8582-9cd8b59605d6" providerId="ADAL" clId="{442C1FD2-BEE7-4D9A-8A09-C39658B685B7}"/>
    <pc:docChg chg="custSel addSld modSld">
      <pc:chgData name="Diogo Silva" userId="6bae141d-3d7e-41a4-8582-9cd8b59605d6" providerId="ADAL" clId="{442C1FD2-BEE7-4D9A-8A09-C39658B685B7}" dt="2021-05-16T10:14:58.477" v="92" actId="732"/>
      <pc:docMkLst>
        <pc:docMk/>
      </pc:docMkLst>
      <pc:sldChg chg="delSp modSp new mod">
        <pc:chgData name="Diogo Silva" userId="6bae141d-3d7e-41a4-8582-9cd8b59605d6" providerId="ADAL" clId="{442C1FD2-BEE7-4D9A-8A09-C39658B685B7}" dt="2021-05-16T10:11:30.258" v="10" actId="1076"/>
        <pc:sldMkLst>
          <pc:docMk/>
          <pc:sldMk cId="4045716350" sldId="263"/>
        </pc:sldMkLst>
        <pc:spChg chg="mod">
          <ac:chgData name="Diogo Silva" userId="6bae141d-3d7e-41a4-8582-9cd8b59605d6" providerId="ADAL" clId="{442C1FD2-BEE7-4D9A-8A09-C39658B685B7}" dt="2021-05-16T10:11:30.258" v="10" actId="1076"/>
          <ac:spMkLst>
            <pc:docMk/>
            <pc:sldMk cId="4045716350" sldId="263"/>
            <ac:spMk id="2" creationId="{04BE7769-73B9-4348-89A4-7896023CF0D1}"/>
          </ac:spMkLst>
        </pc:spChg>
        <pc:spChg chg="del">
          <ac:chgData name="Diogo Silva" userId="6bae141d-3d7e-41a4-8582-9cd8b59605d6" providerId="ADAL" clId="{442C1FD2-BEE7-4D9A-8A09-C39658B685B7}" dt="2021-05-16T10:11:26.463" v="9" actId="478"/>
          <ac:spMkLst>
            <pc:docMk/>
            <pc:sldMk cId="4045716350" sldId="263"/>
            <ac:spMk id="3" creationId="{E313B63B-1CAF-48C5-B0DB-BE697B32C503}"/>
          </ac:spMkLst>
        </pc:spChg>
      </pc:sldChg>
      <pc:sldChg chg="addSp delSp modSp new mod">
        <pc:chgData name="Diogo Silva" userId="6bae141d-3d7e-41a4-8582-9cd8b59605d6" providerId="ADAL" clId="{442C1FD2-BEE7-4D9A-8A09-C39658B685B7}" dt="2021-05-16T10:13:37.126" v="45" actId="1076"/>
        <pc:sldMkLst>
          <pc:docMk/>
          <pc:sldMk cId="4251542762" sldId="264"/>
        </pc:sldMkLst>
        <pc:spChg chg="mod">
          <ac:chgData name="Diogo Silva" userId="6bae141d-3d7e-41a4-8582-9cd8b59605d6" providerId="ADAL" clId="{442C1FD2-BEE7-4D9A-8A09-C39658B685B7}" dt="2021-05-16T10:11:51.384" v="37" actId="20577"/>
          <ac:spMkLst>
            <pc:docMk/>
            <pc:sldMk cId="4251542762" sldId="264"/>
            <ac:spMk id="2" creationId="{96AE1C77-F18D-4D68-BF87-0FF71D1DA9AF}"/>
          </ac:spMkLst>
        </pc:spChg>
        <pc:spChg chg="del">
          <ac:chgData name="Diogo Silva" userId="6bae141d-3d7e-41a4-8582-9cd8b59605d6" providerId="ADAL" clId="{442C1FD2-BEE7-4D9A-8A09-C39658B685B7}" dt="2021-05-16T10:13:33.898" v="43" actId="478"/>
          <ac:spMkLst>
            <pc:docMk/>
            <pc:sldMk cId="4251542762" sldId="264"/>
            <ac:spMk id="3" creationId="{6A1FD9DF-DB76-4F0E-8BFF-D4765768F518}"/>
          </ac:spMkLst>
        </pc:spChg>
        <pc:picChg chg="add mod">
          <ac:chgData name="Diogo Silva" userId="6bae141d-3d7e-41a4-8582-9cd8b59605d6" providerId="ADAL" clId="{442C1FD2-BEE7-4D9A-8A09-C39658B685B7}" dt="2021-05-16T10:13:37.126" v="45" actId="1076"/>
          <ac:picMkLst>
            <pc:docMk/>
            <pc:sldMk cId="4251542762" sldId="264"/>
            <ac:picMk id="5" creationId="{9E8C7E13-2A18-48CE-837B-695A7E6BED66}"/>
          </ac:picMkLst>
        </pc:picChg>
        <pc:picChg chg="add mod modCrop">
          <ac:chgData name="Diogo Silva" userId="6bae141d-3d7e-41a4-8582-9cd8b59605d6" providerId="ADAL" clId="{442C1FD2-BEE7-4D9A-8A09-C39658B685B7}" dt="2021-05-16T10:13:35.896" v="44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addSp delSp modSp new mod">
        <pc:chgData name="Diogo Silva" userId="6bae141d-3d7e-41a4-8582-9cd8b59605d6" providerId="ADAL" clId="{442C1FD2-BEE7-4D9A-8A09-C39658B685B7}" dt="2021-05-16T10:14:58.477" v="92" actId="732"/>
        <pc:sldMkLst>
          <pc:docMk/>
          <pc:sldMk cId="1443447187" sldId="265"/>
        </pc:sldMkLst>
        <pc:spChg chg="mod">
          <ac:chgData name="Diogo Silva" userId="6bae141d-3d7e-41a4-8582-9cd8b59605d6" providerId="ADAL" clId="{442C1FD2-BEE7-4D9A-8A09-C39658B685B7}" dt="2021-05-16T10:13:56.391" v="86" actId="20577"/>
          <ac:spMkLst>
            <pc:docMk/>
            <pc:sldMk cId="1443447187" sldId="265"/>
            <ac:spMk id="2" creationId="{80F68070-D474-4691-B224-A2D9FB1EF768}"/>
          </ac:spMkLst>
        </pc:spChg>
        <pc:spChg chg="del">
          <ac:chgData name="Diogo Silva" userId="6bae141d-3d7e-41a4-8582-9cd8b59605d6" providerId="ADAL" clId="{442C1FD2-BEE7-4D9A-8A09-C39658B685B7}" dt="2021-05-16T10:14:41.732" v="89" actId="478"/>
          <ac:spMkLst>
            <pc:docMk/>
            <pc:sldMk cId="1443447187" sldId="265"/>
            <ac:spMk id="3" creationId="{399998D1-76A9-422D-8FAB-50658C2954CD}"/>
          </ac:spMkLst>
        </pc:spChg>
        <pc:picChg chg="add mod">
          <ac:chgData name="Diogo Silva" userId="6bae141d-3d7e-41a4-8582-9cd8b59605d6" providerId="ADAL" clId="{442C1FD2-BEE7-4D9A-8A09-C39658B685B7}" dt="2021-05-16T10:14:40.233" v="88" actId="1076"/>
          <ac:picMkLst>
            <pc:docMk/>
            <pc:sldMk cId="1443447187" sldId="265"/>
            <ac:picMk id="5" creationId="{A5AA1E56-9A26-462B-89EE-9767F871EE7C}"/>
          </ac:picMkLst>
        </pc:picChg>
        <pc:picChg chg="add mod modCrop">
          <ac:chgData name="Diogo Silva" userId="6bae141d-3d7e-41a4-8582-9cd8b59605d6" providerId="ADAL" clId="{442C1FD2-BEE7-4D9A-8A09-C39658B685B7}" dt="2021-05-16T10:14:58.477" v="92" actId="732"/>
          <ac:picMkLst>
            <pc:docMk/>
            <pc:sldMk cId="1443447187" sldId="265"/>
            <ac:picMk id="7" creationId="{E34B5925-02BF-4C73-BC8C-E47B5F28A271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02/06/2021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1B8CB-B30E-40A0-8658-8C7F48E6EB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92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1B8CB-B30E-40A0-8658-8C7F48E6EB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56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1B8CB-B30E-40A0-8658-8C7F48E6EB0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92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2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0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2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4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6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BA4922-A8B2-4557-A2D9-39AECEF8B876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1CAF-6479-435A-8BB2-ACBC066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pt-PT" sz="2000"/>
              <a:t>Random number generator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23479-3FF5-40FF-940F-2A46BFAE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buClr>
                <a:srgbClr val="FCC06C"/>
              </a:buClr>
            </a:pPr>
            <a:r>
              <a:rPr lang="pt-PT"/>
              <a:t>Periodically add a key to the buffer (every 0.9 seconds)</a:t>
            </a:r>
          </a:p>
          <a:p>
            <a:pPr>
              <a:buClr>
                <a:srgbClr val="FCC06C"/>
              </a:buClr>
            </a:pPr>
            <a:r>
              <a:rPr lang="pt-PT"/>
              <a:t>Same seed -&gt; same key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2005A-5F4D-42ED-87D7-DB8F5673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67776"/>
            <a:ext cx="6227064" cy="19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02D7-96D6-4305-86DF-2B23F1C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LKMS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45358A-9FF7-4086-91C4-255469E9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socket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listener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Answers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calls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Also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key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generator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keys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are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stored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in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LKMS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class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(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not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accessible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anywhere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else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FDDD9-9D76-43D1-93EF-1569C1DF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19134"/>
            <a:ext cx="6642193" cy="46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905A-70E4-4CC8-9642-1041462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PT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Application</a:t>
            </a:r>
            <a:r>
              <a:rPr lang="pt-P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driver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E89C2A-3545-4E82-9A92-448E5091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Translates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calls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python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variables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to a TCP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packet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2C446-DA18-4EE3-8524-F8877F2B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02" y="643466"/>
            <a:ext cx="65158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2A50A-F7B9-4F0B-AB45-EA24B03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Application class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91BE90-38A9-4138-B1DF-EC9115BC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Abstracts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from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API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calls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Allows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to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directly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/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his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messages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get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key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bytes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4F14A-83DC-4D78-ABE5-F1CF241F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72793"/>
            <a:ext cx="6227064" cy="27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7769-73B9-4348-89A4-7896023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Examples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571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C3B7C4-BEAB-4C5A-A8B9-0A4D62C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76" y="728662"/>
            <a:ext cx="83886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E1C77-F18D-4D68-BF87-0FF71D1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Encrypting</a:t>
            </a:r>
            <a:r>
              <a:rPr lang="pt-PT" dirty="0"/>
              <a:t> a </a:t>
            </a:r>
            <a:r>
              <a:rPr lang="pt-PT" dirty="0" err="1"/>
              <a:t>message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C7E13-2A18-48CE-837B-695A7E6B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69" y="2495852"/>
            <a:ext cx="6697010" cy="3019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D2E64-2DA2-4582-A5ED-45CEDC186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4"/>
          <a:stretch/>
        </p:blipFill>
        <p:spPr>
          <a:xfrm>
            <a:off x="2956512" y="6155276"/>
            <a:ext cx="6268325" cy="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68070-D474-4691-B224-A2D9FB1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AA1E56-9A26-462B-89EE-9767F871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399199"/>
            <a:ext cx="6735115" cy="29722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4B5925-02BF-4C73-BC8C-E47B5F28A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2"/>
          <a:stretch/>
        </p:blipFill>
        <p:spPr>
          <a:xfrm>
            <a:off x="3014231" y="5893308"/>
            <a:ext cx="6163535" cy="4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253589"/>
            <a:ext cx="10353762" cy="970450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Symmetric </a:t>
            </a:r>
            <a:r>
              <a:rPr lang="pt-PT" dirty="0" err="1">
                <a:solidFill>
                  <a:schemeClr val="tx1"/>
                </a:solidFill>
              </a:rPr>
              <a:t>Keys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(Application) (Python)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616540" y="5851831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Same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seed</a:t>
            </a:r>
            <a:r>
              <a:rPr lang="pt-PT" sz="1281" dirty="0">
                <a:solidFill>
                  <a:schemeClr val="tx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>
            <a:off x="3495514" y="5996550"/>
            <a:ext cx="2121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>
            <a:off x="6620341" y="5996550"/>
            <a:ext cx="207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336783" y="1769510"/>
            <a:ext cx="151842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Encrypted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messages</a:t>
            </a:r>
            <a:endParaRPr lang="pt-PT" sz="1281" dirty="0">
              <a:solidFill>
                <a:schemeClr val="tx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open_connect(), get_key(), close()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(Application) (Python)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60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</p:cNvCxnSpPr>
          <p:nvPr/>
        </p:nvCxnSpPr>
        <p:spPr>
          <a:xfrm flipH="1">
            <a:off x="88199" y="4583972"/>
            <a:ext cx="120049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 txBox="1">
            <a:spLocks/>
          </p:cNvSpPr>
          <p:nvPr/>
        </p:nvSpPr>
        <p:spPr>
          <a:xfrm>
            <a:off x="1370660" y="4418638"/>
            <a:ext cx="9440034" cy="11371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ETSI 004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253589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Symmetric and Raw </a:t>
            </a:r>
            <a:r>
              <a:rPr lang="pt-PT" dirty="0" err="1">
                <a:solidFill>
                  <a:schemeClr val="tx1"/>
                </a:solidFill>
              </a:rPr>
              <a:t>Keys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2845896" y="4838832"/>
            <a:ext cx="1841500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Symmetric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2837343" y="5805071"/>
            <a:ext cx="1858605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(Application) (Python)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588776" y="5912202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Same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seed</a:t>
            </a:r>
            <a:r>
              <a:rPr lang="pt-PT" sz="1281" dirty="0">
                <a:solidFill>
                  <a:schemeClr val="tx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4695948" y="6056921"/>
            <a:ext cx="892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>
            <a:off x="6592577" y="6056921"/>
            <a:ext cx="888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331463" y="1761281"/>
            <a:ext cx="151842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Encrypted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messages</a:t>
            </a:r>
            <a:endParaRPr lang="pt-PT" sz="1281" dirty="0">
              <a:solidFill>
                <a:schemeClr val="tx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open_connect(), get_key(), close()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3101171" y="430354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/>
          <p:nvPr/>
        </p:nvCxnSpPr>
        <p:spPr>
          <a:xfrm flipV="1">
            <a:off x="3080559" y="4189633"/>
            <a:ext cx="1" cy="6442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766646" y="5342532"/>
            <a:ext cx="0" cy="4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3713726" y="543943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7494836" y="4859288"/>
            <a:ext cx="1929095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Symmetric Keys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7481396" y="5805071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 (Python)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 (Python)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(Application) (Python)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7093609" y="2263054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8979298" y="430354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cxnSpLocks/>
          </p:cNvCxnSpPr>
          <p:nvPr/>
        </p:nvCxnSpPr>
        <p:spPr>
          <a:xfrm flipV="1">
            <a:off x="8963120" y="4202832"/>
            <a:ext cx="0" cy="6310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459384" y="5362988"/>
            <a:ext cx="0" cy="442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7711875" y="5438361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94005" y="3290946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60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</p:cNvCxnSpPr>
          <p:nvPr/>
        </p:nvCxnSpPr>
        <p:spPr>
          <a:xfrm flipH="1">
            <a:off x="187043" y="4571190"/>
            <a:ext cx="120049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 txBox="1">
            <a:spLocks/>
          </p:cNvSpPr>
          <p:nvPr/>
        </p:nvSpPr>
        <p:spPr>
          <a:xfrm>
            <a:off x="1469504" y="4263566"/>
            <a:ext cx="9440034" cy="11371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ETSI 004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2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/>
          <p:nvPr/>
        </p:nvCxnSpPr>
        <p:spPr>
          <a:xfrm flipV="1">
            <a:off x="1194122" y="4189633"/>
            <a:ext cx="1" cy="6442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31767" y="4821602"/>
            <a:ext cx="203564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Raw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Node 1</a:t>
            </a:r>
          </a:p>
        </p:txBody>
      </p:sp>
      <p:sp>
        <p:nvSpPr>
          <p:cNvPr id="64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1210660" y="428089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sp>
        <p:nvSpPr>
          <p:cNvPr id="65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10089406" y="4808301"/>
            <a:ext cx="203564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Raw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Keys Node 2</a:t>
            </a:r>
          </a:p>
        </p:txBody>
      </p:sp>
      <p:cxnSp>
        <p:nvCxnSpPr>
          <p:cNvPr id="66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cxnSpLocks/>
          </p:cNvCxnSpPr>
          <p:nvPr/>
        </p:nvCxnSpPr>
        <p:spPr>
          <a:xfrm flipV="1">
            <a:off x="10669263" y="4190558"/>
            <a:ext cx="0" cy="6177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10662356" y="4291332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sp>
        <p:nvSpPr>
          <p:cNvPr id="70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10124587" y="6308771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71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10129239" y="5573801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</a:p>
        </p:txBody>
      </p:sp>
      <p:sp>
        <p:nvSpPr>
          <p:cNvPr id="73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1190049" y="4544603"/>
            <a:ext cx="110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Bitstream, BER</a:t>
            </a:r>
          </a:p>
        </p:txBody>
      </p:sp>
      <p:sp>
        <p:nvSpPr>
          <p:cNvPr id="74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3171761" y="453242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cxnSp>
        <p:nvCxnSpPr>
          <p:cNvPr id="75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80" idx="3"/>
            <a:endCxn id="71" idx="1"/>
          </p:cNvCxnSpPr>
          <p:nvPr/>
        </p:nvCxnSpPr>
        <p:spPr>
          <a:xfrm flipV="1">
            <a:off x="9964080" y="5825651"/>
            <a:ext cx="165159" cy="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54118" y="5539111"/>
            <a:ext cx="1990942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</a:p>
        </p:txBody>
      </p:sp>
      <p:sp>
        <p:nvSpPr>
          <p:cNvPr id="7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2227920" y="5375462"/>
            <a:ext cx="5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BER</a:t>
            </a:r>
          </a:p>
          <a:p>
            <a:r>
              <a:rPr lang="pt-PT" sz="1200" dirty="0"/>
              <a:t>Turned_ON</a:t>
            </a:r>
          </a:p>
        </p:txBody>
      </p:sp>
      <p:cxnSp>
        <p:nvCxnSpPr>
          <p:cNvPr id="78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045060" y="5790961"/>
            <a:ext cx="182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71600" y="6308771"/>
            <a:ext cx="1955976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</a:p>
          <a:p>
            <a:pPr algn="ctr"/>
            <a:r>
              <a:rPr lang="en-US" sz="164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80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434451" y="5410674"/>
            <a:ext cx="5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BER</a:t>
            </a:r>
          </a:p>
          <a:p>
            <a:r>
              <a:rPr lang="pt-PT" sz="1200" dirty="0"/>
              <a:t>Turned_ON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960A8D0E-4588-487C-B873-88351B6036D9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1049588" y="6042811"/>
            <a:ext cx="1" cy="26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1AA9F5CA-BFD2-46D8-8901-1D7E7C25E143}"/>
              </a:ext>
            </a:extLst>
          </p:cNvPr>
          <p:cNvCxnSpPr>
            <a:stCxn id="76" idx="0"/>
            <a:endCxn id="63" idx="2"/>
          </p:cNvCxnSpPr>
          <p:nvPr/>
        </p:nvCxnSpPr>
        <p:spPr>
          <a:xfrm flipV="1">
            <a:off x="1049589" y="5325302"/>
            <a:ext cx="0" cy="21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538E415E-6F0A-44F0-837A-EE4A01021590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11102575" y="6077501"/>
            <a:ext cx="4652" cy="2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xão reta unidirecional 94">
            <a:extLst>
              <a:ext uri="{FF2B5EF4-FFF2-40B4-BE49-F238E27FC236}">
                <a16:creationId xmlns:a16="http://schemas.microsoft.com/office/drawing/2014/main" id="{03B57534-F518-40E2-8980-2666EB294C19}"/>
              </a:ext>
            </a:extLst>
          </p:cNvPr>
          <p:cNvCxnSpPr>
            <a:stCxn id="71" idx="0"/>
            <a:endCxn id="65" idx="2"/>
          </p:cNvCxnSpPr>
          <p:nvPr/>
        </p:nvCxnSpPr>
        <p:spPr>
          <a:xfrm flipV="1">
            <a:off x="11107227" y="5312001"/>
            <a:ext cx="1" cy="26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56">
            <a:extLst>
              <a:ext uri="{FF2B5EF4-FFF2-40B4-BE49-F238E27FC236}">
                <a16:creationId xmlns:a16="http://schemas.microsoft.com/office/drawing/2014/main" id="{08FC9661-E537-4CB5-BDF3-C1CF386CAB7F}"/>
              </a:ext>
            </a:extLst>
          </p:cNvPr>
          <p:cNvSpPr txBox="1"/>
          <p:nvPr/>
        </p:nvSpPr>
        <p:spPr>
          <a:xfrm>
            <a:off x="10698745" y="4544603"/>
            <a:ext cx="110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Bitstream, BER</a:t>
            </a:r>
          </a:p>
        </p:txBody>
      </p:sp>
      <p:sp>
        <p:nvSpPr>
          <p:cNvPr id="110" name="CaixaDeTexto 41">
            <a:extLst>
              <a:ext uri="{FF2B5EF4-FFF2-40B4-BE49-F238E27FC236}">
                <a16:creationId xmlns:a16="http://schemas.microsoft.com/office/drawing/2014/main" id="{C045ECAD-CA87-47D0-B973-4CC302E2A5B7}"/>
              </a:ext>
            </a:extLst>
          </p:cNvPr>
          <p:cNvSpPr txBox="1"/>
          <p:nvPr/>
        </p:nvSpPr>
        <p:spPr>
          <a:xfrm>
            <a:off x="8992602" y="45235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7390125-D7F7-44AE-9BCB-A9EAF468FE7B}"/>
              </a:ext>
            </a:extLst>
          </p:cNvPr>
          <p:cNvSpPr txBox="1"/>
          <p:nvPr/>
        </p:nvSpPr>
        <p:spPr>
          <a:xfrm>
            <a:off x="5588776" y="6415902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tx1"/>
                </a:solidFill>
              </a:rPr>
              <a:t>Same</a:t>
            </a:r>
            <a:r>
              <a:rPr lang="pt-PT" sz="1281" dirty="0">
                <a:solidFill>
                  <a:schemeClr val="tx1"/>
                </a:solidFill>
              </a:rPr>
              <a:t> </a:t>
            </a:r>
            <a:r>
              <a:rPr lang="pt-PT" sz="1281" dirty="0" err="1">
                <a:solidFill>
                  <a:schemeClr val="tx1"/>
                </a:solidFill>
              </a:rPr>
              <a:t>seed</a:t>
            </a:r>
            <a:r>
              <a:rPr lang="pt-PT" sz="1281" dirty="0">
                <a:solidFill>
                  <a:schemeClr val="tx1"/>
                </a:solidFill>
              </a:rPr>
              <a:t> !</a:t>
            </a:r>
          </a:p>
        </p:txBody>
      </p: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8964EA18-9B50-4F71-9929-8F45BAB6B088}"/>
              </a:ext>
            </a:extLst>
          </p:cNvPr>
          <p:cNvCxnSpPr>
            <a:stCxn id="111" idx="1"/>
            <a:endCxn id="79" idx="3"/>
          </p:cNvCxnSpPr>
          <p:nvPr/>
        </p:nvCxnSpPr>
        <p:spPr>
          <a:xfrm flipH="1">
            <a:off x="2027576" y="6560621"/>
            <a:ext cx="356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unidirecional 114">
            <a:extLst>
              <a:ext uri="{FF2B5EF4-FFF2-40B4-BE49-F238E27FC236}">
                <a16:creationId xmlns:a16="http://schemas.microsoft.com/office/drawing/2014/main" id="{95D35AB5-A70B-40E1-BE04-5AE91E92ED34}"/>
              </a:ext>
            </a:extLst>
          </p:cNvPr>
          <p:cNvCxnSpPr>
            <a:stCxn id="111" idx="3"/>
            <a:endCxn id="70" idx="1"/>
          </p:cNvCxnSpPr>
          <p:nvPr/>
        </p:nvCxnSpPr>
        <p:spPr>
          <a:xfrm>
            <a:off x="6592577" y="6560621"/>
            <a:ext cx="353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64A3E-80F4-4079-9F54-8B89C396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682DEFD-250F-4C11-81A1-9AB190D2F570}"/>
              </a:ext>
            </a:extLst>
          </p:cNvPr>
          <p:cNvSpPr/>
          <p:nvPr/>
        </p:nvSpPr>
        <p:spPr>
          <a:xfrm>
            <a:off x="5419725" y="2200276"/>
            <a:ext cx="1352550" cy="495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App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C4E56B6-9DB9-4A0F-8F0E-B84B0F836132}"/>
              </a:ext>
            </a:extLst>
          </p:cNvPr>
          <p:cNvSpPr/>
          <p:nvPr/>
        </p:nvSpPr>
        <p:spPr>
          <a:xfrm>
            <a:off x="3419475" y="3429000"/>
            <a:ext cx="2000249" cy="857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LKMS (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AEEC49-4B6C-4D23-9406-77243C1FF311}"/>
              </a:ext>
            </a:extLst>
          </p:cNvPr>
          <p:cNvSpPr/>
          <p:nvPr/>
        </p:nvSpPr>
        <p:spPr>
          <a:xfrm>
            <a:off x="6772275" y="3429000"/>
            <a:ext cx="2000250" cy="857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LKMS (</a:t>
            </a:r>
            <a:r>
              <a:rPr lang="pt-PT" dirty="0" err="1"/>
              <a:t>symmetric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)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ABEA2FC5-C44D-4A12-ABA0-37DD66D9B6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72275" y="2447926"/>
            <a:ext cx="100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540252AB-AB2A-4B7F-87BD-EC862853861C}"/>
              </a:ext>
            </a:extLst>
          </p:cNvPr>
          <p:cNvCxnSpPr>
            <a:endCxn id="6" idx="0"/>
          </p:cNvCxnSpPr>
          <p:nvPr/>
        </p:nvCxnSpPr>
        <p:spPr>
          <a:xfrm>
            <a:off x="7772400" y="2447926"/>
            <a:ext cx="0" cy="98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5831F24-7A5B-417E-9736-0EB7E8008A25}"/>
              </a:ext>
            </a:extLst>
          </p:cNvPr>
          <p:cNvCxnSpPr>
            <a:cxnSpLocks/>
          </p:cNvCxnSpPr>
          <p:nvPr/>
        </p:nvCxnSpPr>
        <p:spPr>
          <a:xfrm>
            <a:off x="4419599" y="2447926"/>
            <a:ext cx="100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37623903-99B5-4DD0-9567-8019240E3BF3}"/>
              </a:ext>
            </a:extLst>
          </p:cNvPr>
          <p:cNvCxnSpPr/>
          <p:nvPr/>
        </p:nvCxnSpPr>
        <p:spPr>
          <a:xfrm>
            <a:off x="4419599" y="2447926"/>
            <a:ext cx="0" cy="98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88654A-FEA1-4AAC-B8E5-83E18951ACF9}"/>
              </a:ext>
            </a:extLst>
          </p:cNvPr>
          <p:cNvSpPr txBox="1"/>
          <p:nvPr/>
        </p:nvSpPr>
        <p:spPr>
          <a:xfrm>
            <a:off x="7188993" y="2809875"/>
            <a:ext cx="11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Socket</a:t>
            </a:r>
            <a:r>
              <a:rPr lang="pt-PT" dirty="0"/>
              <a:t>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8523D5-4B07-4BE4-9152-8E55732F1209}"/>
              </a:ext>
            </a:extLst>
          </p:cNvPr>
          <p:cNvSpPr txBox="1"/>
          <p:nvPr/>
        </p:nvSpPr>
        <p:spPr>
          <a:xfrm>
            <a:off x="3836192" y="2809875"/>
            <a:ext cx="11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Socket</a:t>
            </a:r>
            <a:r>
              <a:rPr lang="pt-PT" dirty="0"/>
              <a:t> 1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C8720DD-43A2-424F-AA95-67D50DC6A333}"/>
              </a:ext>
            </a:extLst>
          </p:cNvPr>
          <p:cNvCxnSpPr>
            <a:endCxn id="4" idx="3"/>
          </p:cNvCxnSpPr>
          <p:nvPr/>
        </p:nvCxnSpPr>
        <p:spPr>
          <a:xfrm flipH="1">
            <a:off x="6772275" y="2447926"/>
            <a:ext cx="100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1C29006-7CBC-476B-A0C4-B03AF1F26E66}"/>
              </a:ext>
            </a:extLst>
          </p:cNvPr>
          <p:cNvCxnSpPr>
            <a:endCxn id="4" idx="1"/>
          </p:cNvCxnSpPr>
          <p:nvPr/>
        </p:nvCxnSpPr>
        <p:spPr>
          <a:xfrm>
            <a:off x="4419598" y="2447926"/>
            <a:ext cx="1000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C271B3-2D2B-490E-BB36-0D89248D2626}"/>
              </a:ext>
            </a:extLst>
          </p:cNvPr>
          <p:cNvSpPr txBox="1"/>
          <p:nvPr/>
        </p:nvSpPr>
        <p:spPr>
          <a:xfrm>
            <a:off x="4729162" y="5514976"/>
            <a:ext cx="27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independently</a:t>
            </a:r>
            <a:endParaRPr lang="pt-PT" dirty="0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ABDAF9-16EF-4810-A6F1-EF5834EE58F4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flipV="1">
            <a:off x="6096000" y="4286249"/>
            <a:ext cx="1676400" cy="122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7CE3EA0-99ED-403D-BCD0-A55C47447B7D}"/>
              </a:ext>
            </a:extLst>
          </p:cNvPr>
          <p:cNvCxnSpPr>
            <a:stCxn id="22" idx="0"/>
            <a:endCxn id="5" idx="2"/>
          </p:cNvCxnSpPr>
          <p:nvPr/>
        </p:nvCxnSpPr>
        <p:spPr>
          <a:xfrm flipH="1" flipV="1">
            <a:off x="4419600" y="4286249"/>
            <a:ext cx="1676400" cy="122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9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85F0-C3D2-47BF-A335-80DD595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/>
              <a:t>TCP </a:t>
            </a:r>
            <a:r>
              <a:rPr lang="pt-PT" dirty="0" err="1"/>
              <a:t>Socket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759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7BF1-D5D4-41BD-BDE3-CE31FDD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Open_Connect</a:t>
            </a:r>
            <a:r>
              <a:rPr lang="pt-PT" dirty="0"/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BE4A67-96BE-4872-B5EB-6325247860CF}"/>
              </a:ext>
            </a:extLst>
          </p:cNvPr>
          <p:cNvSpPr/>
          <p:nvPr/>
        </p:nvSpPr>
        <p:spPr>
          <a:xfrm>
            <a:off x="990600" y="3000375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source_size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BDBCCAA-39B4-4AF2-A246-734ED2AFF48D}"/>
              </a:ext>
            </a:extLst>
          </p:cNvPr>
          <p:cNvSpPr/>
          <p:nvPr/>
        </p:nvSpPr>
        <p:spPr>
          <a:xfrm>
            <a:off x="226695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B6497A-EAAF-49CC-9165-ADF9C53D3367}"/>
              </a:ext>
            </a:extLst>
          </p:cNvPr>
          <p:cNvSpPr/>
          <p:nvPr/>
        </p:nvSpPr>
        <p:spPr>
          <a:xfrm>
            <a:off x="354330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destination_size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22823A-9DEA-41BE-B571-61BF4E0A834F}"/>
              </a:ext>
            </a:extLst>
          </p:cNvPr>
          <p:cNvSpPr/>
          <p:nvPr/>
        </p:nvSpPr>
        <p:spPr>
          <a:xfrm>
            <a:off x="481965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destination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DFFFD-011E-4952-9CE1-0E836EE17BAA}"/>
              </a:ext>
            </a:extLst>
          </p:cNvPr>
          <p:cNvSpPr/>
          <p:nvPr/>
        </p:nvSpPr>
        <p:spPr>
          <a:xfrm>
            <a:off x="609600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qos_size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83DE38-0481-43D0-B6EF-6ABD86E0C70A}"/>
              </a:ext>
            </a:extLst>
          </p:cNvPr>
          <p:cNvSpPr/>
          <p:nvPr/>
        </p:nvSpPr>
        <p:spPr>
          <a:xfrm>
            <a:off x="737235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9517A1-A61A-4690-B00B-777FED5D9E4D}"/>
              </a:ext>
            </a:extLst>
          </p:cNvPr>
          <p:cNvSpPr/>
          <p:nvPr/>
        </p:nvSpPr>
        <p:spPr>
          <a:xfrm>
            <a:off x="864870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has_key_stream_id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7A357D-7CA9-422A-BD3A-E42D2CCF519C}"/>
              </a:ext>
            </a:extLst>
          </p:cNvPr>
          <p:cNvSpPr/>
          <p:nvPr/>
        </p:nvSpPr>
        <p:spPr>
          <a:xfrm>
            <a:off x="9925050" y="300037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key_stream_id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71A6FB-D364-483B-B343-0104F6B97544}"/>
              </a:ext>
            </a:extLst>
          </p:cNvPr>
          <p:cNvSpPr txBox="1"/>
          <p:nvPr/>
        </p:nvSpPr>
        <p:spPr>
          <a:xfrm>
            <a:off x="124301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bytes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3F9E3A-8F0C-4C9C-B616-D651FBBC521B}"/>
              </a:ext>
            </a:extLst>
          </p:cNvPr>
          <p:cNvSpPr txBox="1"/>
          <p:nvPr/>
        </p:nvSpPr>
        <p:spPr>
          <a:xfrm>
            <a:off x="251936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2-24 bytes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2F8C6C-7237-4AFB-96D0-39A7E4381D81}"/>
              </a:ext>
            </a:extLst>
          </p:cNvPr>
          <p:cNvSpPr txBox="1"/>
          <p:nvPr/>
        </p:nvSpPr>
        <p:spPr>
          <a:xfrm>
            <a:off x="379571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bytes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E9BF84-754E-4EB3-A4F0-3A08639396B3}"/>
              </a:ext>
            </a:extLst>
          </p:cNvPr>
          <p:cNvSpPr txBox="1"/>
          <p:nvPr/>
        </p:nvSpPr>
        <p:spPr>
          <a:xfrm>
            <a:off x="507206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2-24 bytes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546138-8CB3-4AA5-A71C-1F52A08F317E}"/>
              </a:ext>
            </a:extLst>
          </p:cNvPr>
          <p:cNvSpPr txBox="1"/>
          <p:nvPr/>
        </p:nvSpPr>
        <p:spPr>
          <a:xfrm>
            <a:off x="634841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 bytes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E62B5B-1CBF-4385-840F-4F8A45B5B04E}"/>
              </a:ext>
            </a:extLst>
          </p:cNvPr>
          <p:cNvSpPr txBox="1"/>
          <p:nvPr/>
        </p:nvSpPr>
        <p:spPr>
          <a:xfrm>
            <a:off x="762476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284 bytes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F22CEE-A1F5-4403-8545-8C17C4936DD5}"/>
              </a:ext>
            </a:extLst>
          </p:cNvPr>
          <p:cNvSpPr txBox="1"/>
          <p:nvPr/>
        </p:nvSpPr>
        <p:spPr>
          <a:xfrm>
            <a:off x="890111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  byte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FC3C93-C254-4C27-A25A-5E10CC342400}"/>
              </a:ext>
            </a:extLst>
          </p:cNvPr>
          <p:cNvSpPr txBox="1"/>
          <p:nvPr/>
        </p:nvSpPr>
        <p:spPr>
          <a:xfrm>
            <a:off x="10177462" y="360044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16 bytes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32F4B3-F419-4C06-88EB-991C67036A94}"/>
              </a:ext>
            </a:extLst>
          </p:cNvPr>
          <p:cNvSpPr txBox="1"/>
          <p:nvPr/>
        </p:nvSpPr>
        <p:spPr>
          <a:xfrm>
            <a:off x="628650" y="248446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3C954C-5865-45D8-AD1F-87BC8929BBB4}"/>
              </a:ext>
            </a:extLst>
          </p:cNvPr>
          <p:cNvSpPr txBox="1"/>
          <p:nvPr/>
        </p:nvSpPr>
        <p:spPr>
          <a:xfrm>
            <a:off x="623888" y="44781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952864-9994-48E3-B0C9-F5CB7BEC10D8}"/>
              </a:ext>
            </a:extLst>
          </p:cNvPr>
          <p:cNvSpPr/>
          <p:nvPr/>
        </p:nvSpPr>
        <p:spPr>
          <a:xfrm>
            <a:off x="2905125" y="4905955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F8F36A-2B8B-4239-B2EF-0E79373516A7}"/>
              </a:ext>
            </a:extLst>
          </p:cNvPr>
          <p:cNvSpPr/>
          <p:nvPr/>
        </p:nvSpPr>
        <p:spPr>
          <a:xfrm>
            <a:off x="4181475" y="490595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has_key_stream_id</a:t>
            </a:r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E4C00C1-2EBF-4626-9A71-28837D10411E}"/>
              </a:ext>
            </a:extLst>
          </p:cNvPr>
          <p:cNvSpPr/>
          <p:nvPr/>
        </p:nvSpPr>
        <p:spPr>
          <a:xfrm>
            <a:off x="5457825" y="490595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key_stream_id</a:t>
            </a:r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E1594F-A314-4B3F-B2CC-FA5637633B37}"/>
              </a:ext>
            </a:extLst>
          </p:cNvPr>
          <p:cNvSpPr/>
          <p:nvPr/>
        </p:nvSpPr>
        <p:spPr>
          <a:xfrm>
            <a:off x="6734175" y="490595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qos_size</a:t>
            </a:r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9DC4D6-7C6D-4FC1-B4D8-CDE014357305}"/>
              </a:ext>
            </a:extLst>
          </p:cNvPr>
          <p:cNvSpPr/>
          <p:nvPr/>
        </p:nvSpPr>
        <p:spPr>
          <a:xfrm>
            <a:off x="8010525" y="4905950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qos</a:t>
            </a:r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C96C841-47A0-47A5-A129-0B87CD8EEF35}"/>
              </a:ext>
            </a:extLst>
          </p:cNvPr>
          <p:cNvSpPr txBox="1"/>
          <p:nvPr/>
        </p:nvSpPr>
        <p:spPr>
          <a:xfrm>
            <a:off x="3157537" y="550602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bytes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449963E-DF78-4546-8714-2EFB04B5ECE8}"/>
              </a:ext>
            </a:extLst>
          </p:cNvPr>
          <p:cNvSpPr txBox="1"/>
          <p:nvPr/>
        </p:nvSpPr>
        <p:spPr>
          <a:xfrm>
            <a:off x="4433887" y="550602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  byte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E1155F5-B00C-41BF-97A7-70664D29A2CC}"/>
              </a:ext>
            </a:extLst>
          </p:cNvPr>
          <p:cNvSpPr txBox="1"/>
          <p:nvPr/>
        </p:nvSpPr>
        <p:spPr>
          <a:xfrm>
            <a:off x="5710237" y="5506025"/>
            <a:ext cx="77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16 bytes (</a:t>
            </a:r>
            <a:r>
              <a:rPr lang="pt-PT" dirty="0" err="1"/>
              <a:t>optional</a:t>
            </a:r>
            <a:r>
              <a:rPr lang="pt-PT" dirty="0"/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02DFD48-5C1F-45A3-AB45-F253AF397647}"/>
              </a:ext>
            </a:extLst>
          </p:cNvPr>
          <p:cNvSpPr txBox="1"/>
          <p:nvPr/>
        </p:nvSpPr>
        <p:spPr>
          <a:xfrm>
            <a:off x="6986587" y="5506025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 bytes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7984F7-DE62-4C62-9BEE-09BDC4C327ED}"/>
              </a:ext>
            </a:extLst>
          </p:cNvPr>
          <p:cNvSpPr txBox="1"/>
          <p:nvPr/>
        </p:nvSpPr>
        <p:spPr>
          <a:xfrm>
            <a:off x="8262937" y="5506025"/>
            <a:ext cx="77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284 bytes (</a:t>
            </a:r>
            <a:r>
              <a:rPr lang="pt-PT" dirty="0" err="1"/>
              <a:t>optional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4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7BF1-D5D4-41BD-BDE3-CE31FDD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GET_KEY()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BE4A67-96BE-4872-B5EB-6325247860CF}"/>
              </a:ext>
            </a:extLst>
          </p:cNvPr>
          <p:cNvSpPr/>
          <p:nvPr/>
        </p:nvSpPr>
        <p:spPr>
          <a:xfrm>
            <a:off x="3543300" y="2906481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ksid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BDBCCAA-39B4-4AF2-A246-734ED2AFF48D}"/>
              </a:ext>
            </a:extLst>
          </p:cNvPr>
          <p:cNvSpPr/>
          <p:nvPr/>
        </p:nvSpPr>
        <p:spPr>
          <a:xfrm>
            <a:off x="4819650" y="290647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B6497A-EAAF-49CC-9165-ADF9C53D3367}"/>
              </a:ext>
            </a:extLst>
          </p:cNvPr>
          <p:cNvSpPr/>
          <p:nvPr/>
        </p:nvSpPr>
        <p:spPr>
          <a:xfrm>
            <a:off x="6096000" y="290647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metadata_size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22823A-9DEA-41BE-B571-61BF4E0A834F}"/>
              </a:ext>
            </a:extLst>
          </p:cNvPr>
          <p:cNvSpPr/>
          <p:nvPr/>
        </p:nvSpPr>
        <p:spPr>
          <a:xfrm>
            <a:off x="7372350" y="290647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71A6FB-D364-483B-B343-0104F6B97544}"/>
              </a:ext>
            </a:extLst>
          </p:cNvPr>
          <p:cNvSpPr txBox="1"/>
          <p:nvPr/>
        </p:nvSpPr>
        <p:spPr>
          <a:xfrm>
            <a:off x="3795712" y="3506551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16 bytes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3F9E3A-8F0C-4C9C-B616-D651FBBC521B}"/>
              </a:ext>
            </a:extLst>
          </p:cNvPr>
          <p:cNvSpPr txBox="1"/>
          <p:nvPr/>
        </p:nvSpPr>
        <p:spPr>
          <a:xfrm>
            <a:off x="5072062" y="3506551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bytes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2F8C6C-7237-4AFB-96D0-39A7E4381D81}"/>
              </a:ext>
            </a:extLst>
          </p:cNvPr>
          <p:cNvSpPr txBox="1"/>
          <p:nvPr/>
        </p:nvSpPr>
        <p:spPr>
          <a:xfrm>
            <a:off x="6348412" y="3506551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bytes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E9BF84-754E-4EB3-A4F0-3A08639396B3}"/>
              </a:ext>
            </a:extLst>
          </p:cNvPr>
          <p:cNvSpPr txBox="1"/>
          <p:nvPr/>
        </p:nvSpPr>
        <p:spPr>
          <a:xfrm>
            <a:off x="7624762" y="3506551"/>
            <a:ext cx="77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2-32 bytes (</a:t>
            </a:r>
            <a:r>
              <a:rPr lang="pt-PT" dirty="0" err="1"/>
              <a:t>optional</a:t>
            </a:r>
            <a:r>
              <a:rPr lang="pt-PT" dirty="0"/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32F4B3-F419-4C06-88EB-991C67036A94}"/>
              </a:ext>
            </a:extLst>
          </p:cNvPr>
          <p:cNvSpPr txBox="1"/>
          <p:nvPr/>
        </p:nvSpPr>
        <p:spPr>
          <a:xfrm>
            <a:off x="628650" y="248446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3C954C-5865-45D8-AD1F-87BC8929BBB4}"/>
              </a:ext>
            </a:extLst>
          </p:cNvPr>
          <p:cNvSpPr txBox="1"/>
          <p:nvPr/>
        </p:nvSpPr>
        <p:spPr>
          <a:xfrm>
            <a:off x="623888" y="44781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952864-9994-48E3-B0C9-F5CB7BEC10D8}"/>
              </a:ext>
            </a:extLst>
          </p:cNvPr>
          <p:cNvSpPr/>
          <p:nvPr/>
        </p:nvSpPr>
        <p:spPr>
          <a:xfrm>
            <a:off x="1881187" y="5006922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7F8F36A-2B8B-4239-B2EF-0E79373516A7}"/>
              </a:ext>
            </a:extLst>
          </p:cNvPr>
          <p:cNvSpPr/>
          <p:nvPr/>
        </p:nvSpPr>
        <p:spPr>
          <a:xfrm>
            <a:off x="3157537" y="500691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key_buffer_size</a:t>
            </a:r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E4C00C1-2EBF-4626-9A71-28837D10411E}"/>
              </a:ext>
            </a:extLst>
          </p:cNvPr>
          <p:cNvSpPr/>
          <p:nvPr/>
        </p:nvSpPr>
        <p:spPr>
          <a:xfrm>
            <a:off x="4433887" y="500691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key_buffer</a:t>
            </a:r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E1594F-A314-4B3F-B2CC-FA5637633B37}"/>
              </a:ext>
            </a:extLst>
          </p:cNvPr>
          <p:cNvSpPr/>
          <p:nvPr/>
        </p:nvSpPr>
        <p:spPr>
          <a:xfrm>
            <a:off x="5710237" y="500691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has_index</a:t>
            </a:r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9DC4D6-7C6D-4FC1-B4D8-CDE014357305}"/>
              </a:ext>
            </a:extLst>
          </p:cNvPr>
          <p:cNvSpPr/>
          <p:nvPr/>
        </p:nvSpPr>
        <p:spPr>
          <a:xfrm>
            <a:off x="6986587" y="500691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index</a:t>
            </a:r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C96C841-47A0-47A5-A129-0B87CD8EEF35}"/>
              </a:ext>
            </a:extLst>
          </p:cNvPr>
          <p:cNvSpPr txBox="1"/>
          <p:nvPr/>
        </p:nvSpPr>
        <p:spPr>
          <a:xfrm>
            <a:off x="213359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bytes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449963E-DF78-4546-8714-2EFB04B5ECE8}"/>
              </a:ext>
            </a:extLst>
          </p:cNvPr>
          <p:cNvSpPr txBox="1"/>
          <p:nvPr/>
        </p:nvSpPr>
        <p:spPr>
          <a:xfrm>
            <a:off x="340994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14  bytes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E1155F5-B00C-41BF-97A7-70664D29A2CC}"/>
              </a:ext>
            </a:extLst>
          </p:cNvPr>
          <p:cNvSpPr txBox="1"/>
          <p:nvPr/>
        </p:nvSpPr>
        <p:spPr>
          <a:xfrm>
            <a:off x="468629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2-32 bytes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02DFD48-5C1F-45A3-AB45-F253AF397647}"/>
              </a:ext>
            </a:extLst>
          </p:cNvPr>
          <p:cNvSpPr txBox="1"/>
          <p:nvPr/>
        </p:nvSpPr>
        <p:spPr>
          <a:xfrm>
            <a:off x="596264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  byte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7984F7-DE62-4C62-9BEE-09BDC4C327ED}"/>
              </a:ext>
            </a:extLst>
          </p:cNvPr>
          <p:cNvSpPr txBox="1"/>
          <p:nvPr/>
        </p:nvSpPr>
        <p:spPr>
          <a:xfrm>
            <a:off x="723899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2-32 bytes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AC1073E-8972-4059-9E72-60BC3A0727A0}"/>
              </a:ext>
            </a:extLst>
          </p:cNvPr>
          <p:cNvSpPr/>
          <p:nvPr/>
        </p:nvSpPr>
        <p:spPr>
          <a:xfrm>
            <a:off x="8262937" y="500691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metadata_size</a:t>
            </a:r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4628D45-0C28-480C-A09C-C2A401BC10F2}"/>
              </a:ext>
            </a:extLst>
          </p:cNvPr>
          <p:cNvSpPr/>
          <p:nvPr/>
        </p:nvSpPr>
        <p:spPr>
          <a:xfrm>
            <a:off x="9539287" y="5006916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F56FFA-F9EB-4E42-A203-ED1D6105E723}"/>
              </a:ext>
            </a:extLst>
          </p:cNvPr>
          <p:cNvSpPr txBox="1"/>
          <p:nvPr/>
        </p:nvSpPr>
        <p:spPr>
          <a:xfrm>
            <a:off x="851534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 bytes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02CBD6-6469-4F9B-8A18-593B3E80F22E}"/>
              </a:ext>
            </a:extLst>
          </p:cNvPr>
          <p:cNvSpPr txBox="1"/>
          <p:nvPr/>
        </p:nvSpPr>
        <p:spPr>
          <a:xfrm>
            <a:off x="9791699" y="5606992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2-32  bytes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255D9E66-EC06-4D31-A093-7DB21AC5C014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10177462" y="4256734"/>
            <a:ext cx="145257" cy="75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97E5D07-9D69-445B-BF09-B986516C1A58}"/>
              </a:ext>
            </a:extLst>
          </p:cNvPr>
          <p:cNvSpPr txBox="1"/>
          <p:nvPr/>
        </p:nvSpPr>
        <p:spPr>
          <a:xfrm>
            <a:off x="9648825" y="3518070"/>
            <a:ext cx="1347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Raw</a:t>
            </a:r>
            <a:r>
              <a:rPr lang="pt-PT" sz="1400" dirty="0"/>
              <a:t> </a:t>
            </a:r>
            <a:r>
              <a:rPr lang="pt-PT" sz="1400" dirty="0" err="1"/>
              <a:t>key</a:t>
            </a:r>
            <a:r>
              <a:rPr lang="pt-PT" sz="1400" dirty="0"/>
              <a:t> error chance </a:t>
            </a:r>
            <a:r>
              <a:rPr lang="pt-PT" sz="1400" dirty="0" err="1"/>
              <a:t>could</a:t>
            </a:r>
            <a:r>
              <a:rPr lang="pt-PT" sz="1400" dirty="0"/>
              <a:t>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here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6116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7BF1-D5D4-41BD-BDE3-CE31FDD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CLOSE()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BE4A67-96BE-4872-B5EB-6325247860CF}"/>
              </a:ext>
            </a:extLst>
          </p:cNvPr>
          <p:cNvSpPr/>
          <p:nvPr/>
        </p:nvSpPr>
        <p:spPr>
          <a:xfrm>
            <a:off x="5457824" y="2753487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ksid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71A6FB-D364-483B-B343-0104F6B97544}"/>
              </a:ext>
            </a:extLst>
          </p:cNvPr>
          <p:cNvSpPr txBox="1"/>
          <p:nvPr/>
        </p:nvSpPr>
        <p:spPr>
          <a:xfrm>
            <a:off x="5710236" y="3353557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16 bytes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32F4B3-F419-4C06-88EB-991C67036A94}"/>
              </a:ext>
            </a:extLst>
          </p:cNvPr>
          <p:cNvSpPr txBox="1"/>
          <p:nvPr/>
        </p:nvSpPr>
        <p:spPr>
          <a:xfrm>
            <a:off x="628650" y="248446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Request</a:t>
            </a:r>
            <a:r>
              <a:rPr lang="pt-PT" dirty="0"/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3C954C-5865-45D8-AD1F-87BC8929BBB4}"/>
              </a:ext>
            </a:extLst>
          </p:cNvPr>
          <p:cNvSpPr txBox="1"/>
          <p:nvPr/>
        </p:nvSpPr>
        <p:spPr>
          <a:xfrm>
            <a:off x="623888" y="44781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Response: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952864-9994-48E3-B0C9-F5CB7BEC10D8}"/>
              </a:ext>
            </a:extLst>
          </p:cNvPr>
          <p:cNvSpPr/>
          <p:nvPr/>
        </p:nvSpPr>
        <p:spPr>
          <a:xfrm>
            <a:off x="5457824" y="4847441"/>
            <a:ext cx="12763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status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C96C841-47A0-47A5-A129-0B87CD8EEF35}"/>
              </a:ext>
            </a:extLst>
          </p:cNvPr>
          <p:cNvSpPr txBox="1"/>
          <p:nvPr/>
        </p:nvSpPr>
        <p:spPr>
          <a:xfrm>
            <a:off x="5710236" y="5447511"/>
            <a:ext cx="77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21099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85F0-C3D2-47BF-A335-80DD595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0174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422</TotalTime>
  <Words>554</Words>
  <Application>Microsoft Office PowerPoint</Application>
  <PresentationFormat>Ecrã Panorâmico</PresentationFormat>
  <Paragraphs>161</Paragraphs>
  <Slides>17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Pacote</vt:lpstr>
      <vt:lpstr>ETSI 004</vt:lpstr>
      <vt:lpstr>Symmetric Keys Python Application</vt:lpstr>
      <vt:lpstr>Symmetric and Raw Keys Python Application</vt:lpstr>
      <vt:lpstr>Getting raw keys</vt:lpstr>
      <vt:lpstr>TCP Socket</vt:lpstr>
      <vt:lpstr>Open_Connect()</vt:lpstr>
      <vt:lpstr>GET_KEY()</vt:lpstr>
      <vt:lpstr>CLOSE()</vt:lpstr>
      <vt:lpstr>How does it work</vt:lpstr>
      <vt:lpstr>Random number generator</vt:lpstr>
      <vt:lpstr>LKMS</vt:lpstr>
      <vt:lpstr>Application driver</vt:lpstr>
      <vt:lpstr>Application class</vt:lpstr>
      <vt:lpstr>Examples</vt:lpstr>
      <vt:lpstr>Apresentação do PowerPoint</vt:lpstr>
      <vt:lpstr>Encrypting a message</vt:lpstr>
      <vt:lpstr>Getting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318</cp:revision>
  <dcterms:created xsi:type="dcterms:W3CDTF">2021-01-22T23:21:54Z</dcterms:created>
  <dcterms:modified xsi:type="dcterms:W3CDTF">2021-06-02T14:40:13Z</dcterms:modified>
</cp:coreProperties>
</file>