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Encode Sans"/>
      <p:regular r:id="rId28"/>
      <p:bold r:id="rId29"/>
    </p:embeddedFont>
    <p:embeddedFont>
      <p:font typeface="Montserrat"/>
      <p:bold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EncodeSans-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EncodeSans-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Italic.fntdata"/><Relationship Id="rId30" Type="http://schemas.openxmlformats.org/officeDocument/2006/relationships/font" Target="fonts/Montserrat-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a8e1ff9fa_2_83:notes"/>
          <p:cNvSpPr/>
          <p:nvPr>
            <p:ph idx="2" type="sldImg"/>
          </p:nvPr>
        </p:nvSpPr>
        <p:spPr>
          <a:xfrm>
            <a:off x="381394" y="685800"/>
            <a:ext cx="6095213"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 name="Google Shape;135;g22a8e1ff9fa_2_8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4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2a8e1ff9fa_7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2a8e1ff9fa_7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2a8e1ff9fa_7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2a8e1ff9fa_7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2a8e1ff9fa_7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2a8e1ff9fa_7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2a8e1ff9fa_7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2a8e1ff9fa_7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2a8e1ff9fa_7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2a8e1ff9fa_7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2a8e1ff9fa_7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2a8e1ff9fa_7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2a8e1ff9fa_7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2a8e1ff9fa_7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2b5df385a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2b5df385a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2b5df385a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2b5df385a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2b5df385a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2b5df385a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2a8e1ff9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2a8e1ff9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2b5df385a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2b5df385a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2b5df385a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2b5df385a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2a8e1ff9f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2a8e1ff9f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2a8e1ff9f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2a8e1ff9f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2a8e1ff9f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2a8e1ff9f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a8e1ff9fa_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2a8e1ff9fa_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2a8e1ff9fa_7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2a8e1ff9fa_7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2a8e1ff9fa_7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2a8e1ff9fa_7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2a8e1ff9fa_7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2a8e1ff9fa_7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 Id="rId3" Type="http://schemas.openxmlformats.org/officeDocument/2006/relationships/image" Target="../media/image4.png"/><Relationship Id="rId4" Type="http://schemas.openxmlformats.org/officeDocument/2006/relationships/image" Target="../media/image16.png"/><Relationship Id="rId5" Type="http://schemas.openxmlformats.org/officeDocument/2006/relationships/image" Target="../media/image13.png"/><Relationship Id="rId6"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 Id="rId3"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2.png"/><Relationship Id="rId7" Type="http://schemas.openxmlformats.org/officeDocument/2006/relationships/image" Target="../media/image15.png"/><Relationship Id="rId8" Type="http://schemas.openxmlformats.org/officeDocument/2006/relationships/image" Target="../media/image2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p:spTree>
      <p:nvGrpSpPr>
        <p:cNvPr id="58" name="Shape 58"/>
        <p:cNvGrpSpPr/>
        <p:nvPr/>
      </p:nvGrpSpPr>
      <p:grpSpPr>
        <a:xfrm>
          <a:off x="0" y="0"/>
          <a:ext cx="0" cy="0"/>
          <a:chOff x="0" y="0"/>
          <a:chExt cx="0" cy="0"/>
        </a:xfrm>
      </p:grpSpPr>
      <p:pic>
        <p:nvPicPr>
          <p:cNvPr id="59" name="Google Shape;59;p14"/>
          <p:cNvPicPr preferRelativeResize="0"/>
          <p:nvPr/>
        </p:nvPicPr>
        <p:blipFill rotWithShape="1">
          <a:blip r:embed="rId2">
            <a:alphaModFix/>
          </a:blip>
          <a:srcRect b="68894" l="0" r="0" t="1"/>
          <a:stretch/>
        </p:blipFill>
        <p:spPr>
          <a:xfrm>
            <a:off x="1" y="3278663"/>
            <a:ext cx="9144009" cy="1864841"/>
          </a:xfrm>
          <a:prstGeom prst="rect">
            <a:avLst/>
          </a:prstGeom>
          <a:noFill/>
          <a:ln>
            <a:noFill/>
          </a:ln>
        </p:spPr>
      </p:pic>
      <p:pic>
        <p:nvPicPr>
          <p:cNvPr descr="IT_base_5.png" id="60" name="Google Shape;60;p14"/>
          <p:cNvPicPr preferRelativeResize="0"/>
          <p:nvPr/>
        </p:nvPicPr>
        <p:blipFill rotWithShape="1">
          <a:blip r:embed="rId3">
            <a:alphaModFix/>
          </a:blip>
          <a:srcRect b="0" l="0" r="0" t="0"/>
          <a:stretch/>
        </p:blipFill>
        <p:spPr>
          <a:xfrm>
            <a:off x="149789" y="1605205"/>
            <a:ext cx="641748" cy="63095"/>
          </a:xfrm>
          <a:prstGeom prst="rect">
            <a:avLst/>
          </a:prstGeom>
          <a:noFill/>
          <a:ln>
            <a:noFill/>
          </a:ln>
        </p:spPr>
      </p:pic>
      <p:pic>
        <p:nvPicPr>
          <p:cNvPr id="61" name="Google Shape;61;p14"/>
          <p:cNvPicPr preferRelativeResize="0"/>
          <p:nvPr/>
        </p:nvPicPr>
        <p:blipFill rotWithShape="1">
          <a:blip r:embed="rId4">
            <a:alphaModFix/>
          </a:blip>
          <a:srcRect b="0" l="0" r="0" t="0"/>
          <a:stretch/>
        </p:blipFill>
        <p:spPr>
          <a:xfrm>
            <a:off x="66420" y="1793537"/>
            <a:ext cx="854806" cy="2798666"/>
          </a:xfrm>
          <a:prstGeom prst="rect">
            <a:avLst/>
          </a:prstGeom>
          <a:noFill/>
          <a:ln>
            <a:noFill/>
          </a:ln>
        </p:spPr>
      </p:pic>
      <p:sp>
        <p:nvSpPr>
          <p:cNvPr id="62" name="Google Shape;62;p14"/>
          <p:cNvSpPr txBox="1"/>
          <p:nvPr>
            <p:ph idx="12" type="sldNum"/>
          </p:nvPr>
        </p:nvSpPr>
        <p:spPr>
          <a:xfrm>
            <a:off x="8693631" y="4827200"/>
            <a:ext cx="244266" cy="242372"/>
          </a:xfrm>
          <a:prstGeom prst="rect">
            <a:avLst/>
          </a:prstGeom>
          <a:noFill/>
          <a:ln>
            <a:noFill/>
          </a:ln>
        </p:spPr>
        <p:txBody>
          <a:bodyPr anchorCtr="0" anchor="t" bIns="68575" lIns="68575" spcFirstLastPara="1" rIns="68575" wrap="square" tIns="68575">
            <a:spAutoFit/>
          </a:bodyPr>
          <a:lstStyle>
            <a:lvl1pPr indent="0" lvl="0" mar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1pPr>
            <a:lvl2pPr indent="0" lvl="1" mar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2pPr>
            <a:lvl3pPr indent="0" lvl="2" mar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3pPr>
            <a:lvl4pPr indent="0" lvl="3" mar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4pPr>
            <a:lvl5pPr indent="0" lvl="4" mar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5pPr>
            <a:lvl6pPr indent="0" lvl="5" mar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6pPr>
            <a:lvl7pPr indent="0" lvl="6" mar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7pPr>
            <a:lvl8pPr indent="0" lvl="7" mar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8pPr>
            <a:lvl9pPr indent="0" lvl="8" mar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PT"/>
              <a:t>‹#›</a:t>
            </a:fld>
            <a:endParaRPr/>
          </a:p>
        </p:txBody>
      </p:sp>
      <p:pic>
        <p:nvPicPr>
          <p:cNvPr id="63" name="Google Shape;63;p14"/>
          <p:cNvPicPr preferRelativeResize="0"/>
          <p:nvPr/>
        </p:nvPicPr>
        <p:blipFill rotWithShape="1">
          <a:blip r:embed="rId5">
            <a:alphaModFix/>
          </a:blip>
          <a:srcRect b="0" l="0" r="0" t="0"/>
          <a:stretch/>
        </p:blipFill>
        <p:spPr>
          <a:xfrm>
            <a:off x="5666476" y="3116496"/>
            <a:ext cx="3066307" cy="755308"/>
          </a:xfrm>
          <a:prstGeom prst="rect">
            <a:avLst/>
          </a:prstGeom>
          <a:noFill/>
          <a:ln>
            <a:noFill/>
          </a:ln>
        </p:spPr>
      </p:pic>
      <p:sp>
        <p:nvSpPr>
          <p:cNvPr id="64" name="Google Shape;64;p14"/>
          <p:cNvSpPr txBox="1"/>
          <p:nvPr>
            <p:ph type="title"/>
          </p:nvPr>
        </p:nvSpPr>
        <p:spPr>
          <a:xfrm>
            <a:off x="1692323" y="388965"/>
            <a:ext cx="6594259" cy="1206181"/>
          </a:xfrm>
          <a:prstGeom prst="rect">
            <a:avLst/>
          </a:prstGeom>
          <a:noFill/>
          <a:ln>
            <a:noFill/>
          </a:ln>
        </p:spPr>
        <p:txBody>
          <a:bodyPr anchorCtr="0" anchor="b" bIns="67500" lIns="67500" spcFirstLastPara="1" rIns="67500" wrap="square" tIns="67500">
            <a:noAutofit/>
          </a:bodyPr>
          <a:lstStyle>
            <a:lvl1pPr lvl="0" algn="l">
              <a:lnSpc>
                <a:spcPct val="100000"/>
              </a:lnSpc>
              <a:spcBef>
                <a:spcPts val="0"/>
              </a:spcBef>
              <a:spcAft>
                <a:spcPts val="0"/>
              </a:spcAft>
              <a:buClr>
                <a:srgbClr val="44515F"/>
              </a:buClr>
              <a:buSzPts val="2400"/>
              <a:buFont typeface="Arial"/>
              <a:buNone/>
              <a:defRPr sz="2400">
                <a:solidFill>
                  <a:srgbClr val="44515F"/>
                </a:solidFill>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p:txBody>
      </p:sp>
      <p:sp>
        <p:nvSpPr>
          <p:cNvPr id="65" name="Google Shape;65;p14"/>
          <p:cNvSpPr txBox="1"/>
          <p:nvPr>
            <p:ph idx="1" type="body"/>
          </p:nvPr>
        </p:nvSpPr>
        <p:spPr>
          <a:xfrm>
            <a:off x="1692279" y="1702045"/>
            <a:ext cx="6594482" cy="1378225"/>
          </a:xfrm>
          <a:prstGeom prst="rect">
            <a:avLst/>
          </a:prstGeom>
          <a:noFill/>
          <a:ln>
            <a:noFill/>
          </a:ln>
        </p:spPr>
        <p:txBody>
          <a:bodyPr anchorCtr="0" anchor="t" bIns="68575" lIns="68575" spcFirstLastPara="1" rIns="68575" wrap="square" tIns="68575">
            <a:noAutofit/>
          </a:bodyPr>
          <a:lstStyle>
            <a:lvl1pPr indent="-228600" lvl="0" marL="457200" algn="l">
              <a:lnSpc>
                <a:spcPct val="110000"/>
              </a:lnSpc>
              <a:spcBef>
                <a:spcPts val="200"/>
              </a:spcBef>
              <a:spcAft>
                <a:spcPts val="0"/>
              </a:spcAft>
              <a:buClr>
                <a:srgbClr val="44515F"/>
              </a:buClr>
              <a:buSzPts val="1500"/>
              <a:buFont typeface="Arial"/>
              <a:buNone/>
              <a:defRPr sz="1500">
                <a:solidFill>
                  <a:srgbClr val="44515F"/>
                </a:solidFill>
              </a:defRPr>
            </a:lvl1pPr>
            <a:lvl2pPr indent="-228600" lvl="1" marL="914400" algn="l">
              <a:lnSpc>
                <a:spcPct val="110000"/>
              </a:lnSpc>
              <a:spcBef>
                <a:spcPts val="200"/>
              </a:spcBef>
              <a:spcAft>
                <a:spcPts val="0"/>
              </a:spcAft>
              <a:buClr>
                <a:srgbClr val="828A8D"/>
              </a:buClr>
              <a:buSzPts val="1300"/>
              <a:buNone/>
              <a:defRPr/>
            </a:lvl2pPr>
            <a:lvl3pPr indent="-374650" lvl="2" marL="1371600" algn="l">
              <a:lnSpc>
                <a:spcPct val="110000"/>
              </a:lnSpc>
              <a:spcBef>
                <a:spcPts val="200"/>
              </a:spcBef>
              <a:spcAft>
                <a:spcPts val="0"/>
              </a:spcAft>
              <a:buClr>
                <a:srgbClr val="828A8D"/>
              </a:buClr>
              <a:buSzPts val="2300"/>
              <a:buChar char="."/>
              <a:defRPr/>
            </a:lvl3pPr>
            <a:lvl4pPr indent="-311150" lvl="3" marL="1828800" algn="l">
              <a:lnSpc>
                <a:spcPct val="110000"/>
              </a:lnSpc>
              <a:spcBef>
                <a:spcPts val="200"/>
              </a:spcBef>
              <a:spcAft>
                <a:spcPts val="0"/>
              </a:spcAft>
              <a:buClr>
                <a:srgbClr val="828A8D"/>
              </a:buClr>
              <a:buSzPts val="1300"/>
              <a:buChar char="–"/>
              <a:defRPr/>
            </a:lvl4pPr>
            <a:lvl5pPr indent="-311150" lvl="4" marL="2286000" algn="l">
              <a:lnSpc>
                <a:spcPct val="110000"/>
              </a:lnSpc>
              <a:spcBef>
                <a:spcPts val="200"/>
              </a:spcBef>
              <a:spcAft>
                <a:spcPts val="0"/>
              </a:spcAft>
              <a:buClr>
                <a:srgbClr val="828A8D"/>
              </a:buClr>
              <a:buSzPts val="1300"/>
              <a:buChar char="»"/>
              <a:defRPr/>
            </a:lvl5pPr>
            <a:lvl6pPr indent="-311150" lvl="5" marL="2743200" algn="l">
              <a:lnSpc>
                <a:spcPct val="110000"/>
              </a:lnSpc>
              <a:spcBef>
                <a:spcPts val="200"/>
              </a:spcBef>
              <a:spcAft>
                <a:spcPts val="0"/>
              </a:spcAft>
              <a:buClr>
                <a:srgbClr val="828A8D"/>
              </a:buClr>
              <a:buSzPts val="1300"/>
              <a:buChar char="●"/>
              <a:defRPr/>
            </a:lvl6pPr>
            <a:lvl7pPr indent="-311150" lvl="6" marL="3200400" algn="l">
              <a:lnSpc>
                <a:spcPct val="110000"/>
              </a:lnSpc>
              <a:spcBef>
                <a:spcPts val="200"/>
              </a:spcBef>
              <a:spcAft>
                <a:spcPts val="0"/>
              </a:spcAft>
              <a:buClr>
                <a:srgbClr val="828A8D"/>
              </a:buClr>
              <a:buSzPts val="1300"/>
              <a:buChar char="●"/>
              <a:defRPr/>
            </a:lvl7pPr>
            <a:lvl8pPr indent="-311150" lvl="7" marL="3657600" algn="l">
              <a:lnSpc>
                <a:spcPct val="110000"/>
              </a:lnSpc>
              <a:spcBef>
                <a:spcPts val="200"/>
              </a:spcBef>
              <a:spcAft>
                <a:spcPts val="0"/>
              </a:spcAft>
              <a:buClr>
                <a:srgbClr val="828A8D"/>
              </a:buClr>
              <a:buSzPts val="1300"/>
              <a:buChar char="●"/>
              <a:defRPr/>
            </a:lvl8pPr>
            <a:lvl9pPr indent="-311150" lvl="8" marL="4114800" algn="l">
              <a:lnSpc>
                <a:spcPct val="110000"/>
              </a:lnSpc>
              <a:spcBef>
                <a:spcPts val="200"/>
              </a:spcBef>
              <a:spcAft>
                <a:spcPts val="0"/>
              </a:spcAft>
              <a:buClr>
                <a:srgbClr val="828A8D"/>
              </a:buClr>
              <a:buSzPts val="1300"/>
              <a:buChar char="●"/>
              <a:defRPr/>
            </a:lvl9pPr>
          </a:lstStyle>
          <a:p/>
        </p:txBody>
      </p:sp>
      <p:sp>
        <p:nvSpPr>
          <p:cNvPr id="66" name="Google Shape;66;p14"/>
          <p:cNvSpPr txBox="1"/>
          <p:nvPr/>
        </p:nvSpPr>
        <p:spPr>
          <a:xfrm>
            <a:off x="139784" y="4746409"/>
            <a:ext cx="759001" cy="24237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788B9E"/>
              </a:buClr>
              <a:buSzPts val="500"/>
              <a:buFont typeface="Arial"/>
              <a:buNone/>
            </a:pPr>
            <a:r>
              <a:rPr b="0" i="0" lang="pt-PT" sz="500" u="none" cap="none" strike="noStrike">
                <a:solidFill>
                  <a:srgbClr val="788B9E"/>
                </a:solidFill>
                <a:latin typeface="Arial"/>
                <a:ea typeface="Arial"/>
                <a:cs typeface="Arial"/>
                <a:sym typeface="Arial"/>
              </a:rPr>
              <a:t>© 2018, </a:t>
            </a:r>
            <a:br>
              <a:rPr b="0" i="0" lang="pt-PT" sz="500" u="none" cap="none" strike="noStrike">
                <a:solidFill>
                  <a:srgbClr val="788B9E"/>
                </a:solidFill>
                <a:latin typeface="Arial"/>
                <a:ea typeface="Arial"/>
                <a:cs typeface="Arial"/>
                <a:sym typeface="Arial"/>
              </a:rPr>
            </a:br>
            <a:r>
              <a:rPr b="0" i="0" lang="pt-PT" sz="500" u="none" cap="none" strike="noStrike">
                <a:solidFill>
                  <a:srgbClr val="788B9E"/>
                </a:solidFill>
                <a:latin typeface="Arial"/>
                <a:ea typeface="Arial"/>
                <a:cs typeface="Arial"/>
                <a:sym typeface="Arial"/>
              </a:rPr>
              <a:t>Instituto de Telecomunicações</a:t>
            </a:r>
            <a:endParaRPr sz="1000"/>
          </a:p>
        </p:txBody>
      </p:sp>
      <p:pic>
        <p:nvPicPr>
          <p:cNvPr id="67" name="Google Shape;67;p14"/>
          <p:cNvPicPr preferRelativeResize="0"/>
          <p:nvPr/>
        </p:nvPicPr>
        <p:blipFill rotWithShape="1">
          <a:blip r:embed="rId6">
            <a:alphaModFix/>
          </a:blip>
          <a:srcRect b="0" l="0" r="0" t="0"/>
          <a:stretch/>
        </p:blipFill>
        <p:spPr>
          <a:xfrm>
            <a:off x="5705627" y="3974990"/>
            <a:ext cx="2466380" cy="85210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2">
    <p:spTree>
      <p:nvGrpSpPr>
        <p:cNvPr id="68" name="Shape 68"/>
        <p:cNvGrpSpPr/>
        <p:nvPr/>
      </p:nvGrpSpPr>
      <p:grpSpPr>
        <a:xfrm>
          <a:off x="0" y="0"/>
          <a:ext cx="0" cy="0"/>
          <a:chOff x="0" y="0"/>
          <a:chExt cx="0" cy="0"/>
        </a:xfrm>
      </p:grpSpPr>
      <p:sp>
        <p:nvSpPr>
          <p:cNvPr id="69" name="Google Shape;69;p15"/>
          <p:cNvSpPr txBox="1"/>
          <p:nvPr>
            <p:ph idx="12" type="sldNum"/>
          </p:nvPr>
        </p:nvSpPr>
        <p:spPr>
          <a:xfrm>
            <a:off x="8693631" y="4827200"/>
            <a:ext cx="244266" cy="242372"/>
          </a:xfrm>
          <a:prstGeom prst="rect">
            <a:avLst/>
          </a:prstGeom>
          <a:noFill/>
          <a:ln>
            <a:noFill/>
          </a:ln>
        </p:spPr>
        <p:txBody>
          <a:bodyPr anchorCtr="0" anchor="t" bIns="68575" lIns="68575" spcFirstLastPara="1" rIns="68575" wrap="square" tIns="68575">
            <a:spAutoFit/>
          </a:bodyPr>
          <a:lstStyle>
            <a:lvl1pPr indent="0" lvl="0" marL="0" algn="l">
              <a:lnSpc>
                <a:spcPct val="100000"/>
              </a:lnSpc>
              <a:spcBef>
                <a:spcPts val="0"/>
              </a:spcBef>
              <a:spcAft>
                <a:spcPts val="0"/>
              </a:spcAft>
              <a:buClr>
                <a:schemeClr val="accent2"/>
              </a:buClr>
              <a:buSzPts val="700"/>
              <a:buFont typeface="Arial"/>
              <a:buNone/>
              <a:defRPr b="1" sz="700">
                <a:solidFill>
                  <a:schemeClr val="accent2"/>
                </a:solidFill>
              </a:defRPr>
            </a:lvl1pPr>
            <a:lvl2pPr indent="0" lvl="1" marL="0" algn="l">
              <a:lnSpc>
                <a:spcPct val="100000"/>
              </a:lnSpc>
              <a:spcBef>
                <a:spcPts val="0"/>
              </a:spcBef>
              <a:spcAft>
                <a:spcPts val="0"/>
              </a:spcAft>
              <a:buClr>
                <a:schemeClr val="accent2"/>
              </a:buClr>
              <a:buSzPts val="700"/>
              <a:buFont typeface="Arial"/>
              <a:buNone/>
              <a:defRPr b="1" sz="700">
                <a:solidFill>
                  <a:schemeClr val="accent2"/>
                </a:solidFill>
              </a:defRPr>
            </a:lvl2pPr>
            <a:lvl3pPr indent="0" lvl="2" marL="0" algn="l">
              <a:lnSpc>
                <a:spcPct val="100000"/>
              </a:lnSpc>
              <a:spcBef>
                <a:spcPts val="0"/>
              </a:spcBef>
              <a:spcAft>
                <a:spcPts val="0"/>
              </a:spcAft>
              <a:buClr>
                <a:schemeClr val="accent2"/>
              </a:buClr>
              <a:buSzPts val="700"/>
              <a:buFont typeface="Arial"/>
              <a:buNone/>
              <a:defRPr b="1" sz="700">
                <a:solidFill>
                  <a:schemeClr val="accent2"/>
                </a:solidFill>
              </a:defRPr>
            </a:lvl3pPr>
            <a:lvl4pPr indent="0" lvl="3" marL="0" algn="l">
              <a:lnSpc>
                <a:spcPct val="100000"/>
              </a:lnSpc>
              <a:spcBef>
                <a:spcPts val="0"/>
              </a:spcBef>
              <a:spcAft>
                <a:spcPts val="0"/>
              </a:spcAft>
              <a:buClr>
                <a:schemeClr val="accent2"/>
              </a:buClr>
              <a:buSzPts val="700"/>
              <a:buFont typeface="Arial"/>
              <a:buNone/>
              <a:defRPr b="1" sz="700">
                <a:solidFill>
                  <a:schemeClr val="accent2"/>
                </a:solidFill>
              </a:defRPr>
            </a:lvl4pPr>
            <a:lvl5pPr indent="0" lvl="4" marL="0" algn="l">
              <a:lnSpc>
                <a:spcPct val="100000"/>
              </a:lnSpc>
              <a:spcBef>
                <a:spcPts val="0"/>
              </a:spcBef>
              <a:spcAft>
                <a:spcPts val="0"/>
              </a:spcAft>
              <a:buClr>
                <a:schemeClr val="accent2"/>
              </a:buClr>
              <a:buSzPts val="700"/>
              <a:buFont typeface="Arial"/>
              <a:buNone/>
              <a:defRPr b="1" sz="700">
                <a:solidFill>
                  <a:schemeClr val="accent2"/>
                </a:solidFill>
              </a:defRPr>
            </a:lvl5pPr>
            <a:lvl6pPr indent="0" lvl="5" marL="0" algn="l">
              <a:lnSpc>
                <a:spcPct val="100000"/>
              </a:lnSpc>
              <a:spcBef>
                <a:spcPts val="0"/>
              </a:spcBef>
              <a:spcAft>
                <a:spcPts val="0"/>
              </a:spcAft>
              <a:buClr>
                <a:schemeClr val="accent2"/>
              </a:buClr>
              <a:buSzPts val="700"/>
              <a:buFont typeface="Arial"/>
              <a:buNone/>
              <a:defRPr b="1" sz="700">
                <a:solidFill>
                  <a:schemeClr val="accent2"/>
                </a:solidFill>
              </a:defRPr>
            </a:lvl6pPr>
            <a:lvl7pPr indent="0" lvl="6" marL="0" algn="l">
              <a:lnSpc>
                <a:spcPct val="100000"/>
              </a:lnSpc>
              <a:spcBef>
                <a:spcPts val="0"/>
              </a:spcBef>
              <a:spcAft>
                <a:spcPts val="0"/>
              </a:spcAft>
              <a:buClr>
                <a:schemeClr val="accent2"/>
              </a:buClr>
              <a:buSzPts val="700"/>
              <a:buFont typeface="Arial"/>
              <a:buNone/>
              <a:defRPr b="1" sz="700">
                <a:solidFill>
                  <a:schemeClr val="accent2"/>
                </a:solidFill>
              </a:defRPr>
            </a:lvl7pPr>
            <a:lvl8pPr indent="0" lvl="7" marL="0" algn="l">
              <a:lnSpc>
                <a:spcPct val="100000"/>
              </a:lnSpc>
              <a:spcBef>
                <a:spcPts val="0"/>
              </a:spcBef>
              <a:spcAft>
                <a:spcPts val="0"/>
              </a:spcAft>
              <a:buClr>
                <a:schemeClr val="accent2"/>
              </a:buClr>
              <a:buSzPts val="700"/>
              <a:buFont typeface="Arial"/>
              <a:buNone/>
              <a:defRPr b="1" sz="700">
                <a:solidFill>
                  <a:schemeClr val="accent2"/>
                </a:solidFill>
              </a:defRPr>
            </a:lvl8pPr>
            <a:lvl9pPr indent="0" lvl="8" marL="0" algn="l">
              <a:lnSpc>
                <a:spcPct val="100000"/>
              </a:lnSpc>
              <a:spcBef>
                <a:spcPts val="0"/>
              </a:spcBef>
              <a:spcAft>
                <a:spcPts val="0"/>
              </a:spcAft>
              <a:buClr>
                <a:schemeClr val="accent2"/>
              </a:buClr>
              <a:buSzPts val="700"/>
              <a:buFont typeface="Arial"/>
              <a:buNone/>
              <a:defRPr b="1" sz="700">
                <a:solidFill>
                  <a:schemeClr val="accent2"/>
                </a:solidFill>
              </a:defRPr>
            </a:lvl9pPr>
          </a:lstStyle>
          <a:p>
            <a:pPr indent="0" lvl="0" marL="0" rtl="0" algn="l">
              <a:spcBef>
                <a:spcPts val="0"/>
              </a:spcBef>
              <a:spcAft>
                <a:spcPts val="0"/>
              </a:spcAft>
              <a:buNone/>
            </a:pPr>
            <a:fld id="{00000000-1234-1234-1234-123412341234}" type="slidenum">
              <a:rPr lang="pt-PT"/>
              <a:t>‹#›</a:t>
            </a:fld>
            <a:endParaRPr/>
          </a:p>
        </p:txBody>
      </p:sp>
      <p:sp>
        <p:nvSpPr>
          <p:cNvPr id="70" name="Google Shape;70;p15"/>
          <p:cNvSpPr txBox="1"/>
          <p:nvPr>
            <p:ph idx="11" type="ftr"/>
          </p:nvPr>
        </p:nvSpPr>
        <p:spPr>
          <a:xfrm>
            <a:off x="2988864" y="4825962"/>
            <a:ext cx="5472758" cy="24361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1000"/>
              </a:spcBef>
              <a:spcAft>
                <a:spcPts val="0"/>
              </a:spcAft>
              <a:buClr>
                <a:schemeClr val="accent1"/>
              </a:buClr>
              <a:buSzPts val="1300"/>
              <a:buNone/>
              <a:defRPr/>
            </a:lvl1pPr>
            <a:lvl2pPr lvl="1" algn="ctr">
              <a:lnSpc>
                <a:spcPct val="100000"/>
              </a:lnSpc>
              <a:spcBef>
                <a:spcPts val="1000"/>
              </a:spcBef>
              <a:spcAft>
                <a:spcPts val="0"/>
              </a:spcAft>
              <a:buClr>
                <a:srgbClr val="000000"/>
              </a:buClr>
              <a:buSzPts val="1300"/>
              <a:buNone/>
              <a:defRPr/>
            </a:lvl2pPr>
            <a:lvl3pPr lvl="2" algn="ctr">
              <a:lnSpc>
                <a:spcPct val="100000"/>
              </a:lnSpc>
              <a:spcBef>
                <a:spcPts val="1000"/>
              </a:spcBef>
              <a:spcAft>
                <a:spcPts val="0"/>
              </a:spcAft>
              <a:buClr>
                <a:srgbClr val="000000"/>
              </a:buClr>
              <a:buSzPts val="1300"/>
              <a:buNone/>
              <a:defRPr/>
            </a:lvl3pPr>
            <a:lvl4pPr lvl="3" algn="ctr">
              <a:lnSpc>
                <a:spcPct val="100000"/>
              </a:lnSpc>
              <a:spcBef>
                <a:spcPts val="1000"/>
              </a:spcBef>
              <a:spcAft>
                <a:spcPts val="0"/>
              </a:spcAft>
              <a:buClr>
                <a:srgbClr val="000000"/>
              </a:buClr>
              <a:buSzPts val="1300"/>
              <a:buNone/>
              <a:defRPr/>
            </a:lvl4pPr>
            <a:lvl5pPr lvl="4" algn="ctr">
              <a:lnSpc>
                <a:spcPct val="100000"/>
              </a:lnSpc>
              <a:spcBef>
                <a:spcPts val="1000"/>
              </a:spcBef>
              <a:spcAft>
                <a:spcPts val="0"/>
              </a:spcAft>
              <a:buClr>
                <a:srgbClr val="000000"/>
              </a:buClr>
              <a:buSzPts val="1300"/>
              <a:buNone/>
              <a:defRPr/>
            </a:lvl5pPr>
            <a:lvl6pPr lvl="5" algn="ctr">
              <a:lnSpc>
                <a:spcPct val="100000"/>
              </a:lnSpc>
              <a:spcBef>
                <a:spcPts val="1000"/>
              </a:spcBef>
              <a:spcAft>
                <a:spcPts val="0"/>
              </a:spcAft>
              <a:buClr>
                <a:srgbClr val="000000"/>
              </a:buClr>
              <a:buSzPts val="1300"/>
              <a:buNone/>
              <a:defRPr/>
            </a:lvl6pPr>
            <a:lvl7pPr lvl="6" algn="ctr">
              <a:lnSpc>
                <a:spcPct val="100000"/>
              </a:lnSpc>
              <a:spcBef>
                <a:spcPts val="1000"/>
              </a:spcBef>
              <a:spcAft>
                <a:spcPts val="0"/>
              </a:spcAft>
              <a:buClr>
                <a:srgbClr val="000000"/>
              </a:buClr>
              <a:buSzPts val="1300"/>
              <a:buNone/>
              <a:defRPr/>
            </a:lvl7pPr>
            <a:lvl8pPr lvl="7" algn="ctr">
              <a:lnSpc>
                <a:spcPct val="100000"/>
              </a:lnSpc>
              <a:spcBef>
                <a:spcPts val="1000"/>
              </a:spcBef>
              <a:spcAft>
                <a:spcPts val="0"/>
              </a:spcAft>
              <a:buClr>
                <a:srgbClr val="000000"/>
              </a:buClr>
              <a:buSzPts val="1300"/>
              <a:buNone/>
              <a:defRPr/>
            </a:lvl8pPr>
            <a:lvl9pPr lvl="8" algn="ctr">
              <a:lnSpc>
                <a:spcPct val="100000"/>
              </a:lnSpc>
              <a:spcBef>
                <a:spcPts val="1000"/>
              </a:spcBef>
              <a:spcAft>
                <a:spcPts val="0"/>
              </a:spcAft>
              <a:buClr>
                <a:srgbClr val="000000"/>
              </a:buClr>
              <a:buSzPts val="1300"/>
              <a:buNone/>
              <a:defRPr/>
            </a:lvl9pPr>
          </a:lstStyle>
          <a:p/>
        </p:txBody>
      </p:sp>
      <p:sp>
        <p:nvSpPr>
          <p:cNvPr id="71" name="Google Shape;71;p15"/>
          <p:cNvSpPr txBox="1"/>
          <p:nvPr>
            <p:ph type="title"/>
          </p:nvPr>
        </p:nvSpPr>
        <p:spPr>
          <a:xfrm>
            <a:off x="327548" y="109183"/>
            <a:ext cx="8291024" cy="532264"/>
          </a:xfrm>
          <a:prstGeom prst="rect">
            <a:avLst/>
          </a:prstGeom>
          <a:noFill/>
          <a:ln>
            <a:noFill/>
          </a:ln>
        </p:spPr>
        <p:txBody>
          <a:bodyPr anchorCtr="0" anchor="ctr" bIns="67500" lIns="67500" spcFirstLastPara="1" rIns="67500" wrap="square" tIns="67500">
            <a:noAutofit/>
          </a:bodyPr>
          <a:lstStyle>
            <a:lvl1pPr lvl="0" algn="l">
              <a:lnSpc>
                <a:spcPct val="100000"/>
              </a:lnSpc>
              <a:spcBef>
                <a:spcPts val="0"/>
              </a:spcBef>
              <a:spcAft>
                <a:spcPts val="0"/>
              </a:spcAft>
              <a:buClr>
                <a:srgbClr val="44515F"/>
              </a:buClr>
              <a:buSzPts val="1300"/>
              <a:buNone/>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p:txBody>
      </p:sp>
      <p:sp>
        <p:nvSpPr>
          <p:cNvPr id="72" name="Google Shape;72;p15"/>
          <p:cNvSpPr txBox="1"/>
          <p:nvPr>
            <p:ph idx="1" type="body"/>
          </p:nvPr>
        </p:nvSpPr>
        <p:spPr>
          <a:xfrm>
            <a:off x="980948" y="926306"/>
            <a:ext cx="7638063" cy="3586163"/>
          </a:xfrm>
          <a:prstGeom prst="rect">
            <a:avLst/>
          </a:prstGeom>
          <a:noFill/>
          <a:ln>
            <a:noFill/>
          </a:ln>
        </p:spPr>
        <p:txBody>
          <a:bodyPr anchorCtr="0" anchor="t" bIns="68575" lIns="68575" spcFirstLastPara="1" rIns="68575" wrap="square" tIns="68575">
            <a:noAutofit/>
          </a:bodyPr>
          <a:lstStyle>
            <a:lvl1pPr indent="-228600" lvl="0" marL="457200" algn="l">
              <a:lnSpc>
                <a:spcPct val="110000"/>
              </a:lnSpc>
              <a:spcBef>
                <a:spcPts val="200"/>
              </a:spcBef>
              <a:spcAft>
                <a:spcPts val="0"/>
              </a:spcAft>
              <a:buClr>
                <a:srgbClr val="828A8D"/>
              </a:buClr>
              <a:buSzPts val="1300"/>
              <a:buFont typeface="Arial"/>
              <a:buNone/>
              <a:defRPr/>
            </a:lvl1pPr>
            <a:lvl2pPr indent="-311150" lvl="1" marL="914400" algn="l">
              <a:lnSpc>
                <a:spcPct val="110000"/>
              </a:lnSpc>
              <a:spcBef>
                <a:spcPts val="400"/>
              </a:spcBef>
              <a:spcAft>
                <a:spcPts val="0"/>
              </a:spcAft>
              <a:buClr>
                <a:srgbClr val="828A8D"/>
              </a:buClr>
              <a:buSzPts val="1300"/>
              <a:buFont typeface="Arial"/>
              <a:buChar char="•"/>
              <a:defRPr/>
            </a:lvl2pPr>
            <a:lvl3pPr indent="-374650" lvl="2" marL="1371600" algn="l">
              <a:lnSpc>
                <a:spcPct val="110000"/>
              </a:lnSpc>
              <a:spcBef>
                <a:spcPts val="400"/>
              </a:spcBef>
              <a:spcAft>
                <a:spcPts val="0"/>
              </a:spcAft>
              <a:buClr>
                <a:srgbClr val="828A8D"/>
              </a:buClr>
              <a:buSzPts val="2300"/>
              <a:buFont typeface="Arial"/>
              <a:buChar char="."/>
              <a:defRPr/>
            </a:lvl3pPr>
            <a:lvl4pPr indent="-311150" lvl="3" marL="1828800" algn="l">
              <a:lnSpc>
                <a:spcPct val="110000"/>
              </a:lnSpc>
              <a:spcBef>
                <a:spcPts val="400"/>
              </a:spcBef>
              <a:spcAft>
                <a:spcPts val="0"/>
              </a:spcAft>
              <a:buClr>
                <a:srgbClr val="828A8D"/>
              </a:buClr>
              <a:buSzPts val="1300"/>
              <a:buFont typeface="Arial"/>
              <a:buChar char="–"/>
              <a:defRPr/>
            </a:lvl4pPr>
            <a:lvl5pPr indent="-311150" lvl="4" marL="2286000" algn="l">
              <a:lnSpc>
                <a:spcPct val="110000"/>
              </a:lnSpc>
              <a:spcBef>
                <a:spcPts val="400"/>
              </a:spcBef>
              <a:spcAft>
                <a:spcPts val="0"/>
              </a:spcAft>
              <a:buClr>
                <a:srgbClr val="828A8D"/>
              </a:buClr>
              <a:buSzPts val="1300"/>
              <a:buFont typeface="Arial"/>
              <a:buChar char="»"/>
              <a:defRPr/>
            </a:lvl5pPr>
            <a:lvl6pPr indent="-311150" lvl="5" marL="2743200" algn="l">
              <a:lnSpc>
                <a:spcPct val="110000"/>
              </a:lnSpc>
              <a:spcBef>
                <a:spcPts val="400"/>
              </a:spcBef>
              <a:spcAft>
                <a:spcPts val="0"/>
              </a:spcAft>
              <a:buClr>
                <a:srgbClr val="828A8D"/>
              </a:buClr>
              <a:buSzPts val="1300"/>
              <a:buChar char="●"/>
              <a:defRPr/>
            </a:lvl6pPr>
            <a:lvl7pPr indent="-311150" lvl="6" marL="3200400" algn="l">
              <a:lnSpc>
                <a:spcPct val="110000"/>
              </a:lnSpc>
              <a:spcBef>
                <a:spcPts val="200"/>
              </a:spcBef>
              <a:spcAft>
                <a:spcPts val="0"/>
              </a:spcAft>
              <a:buClr>
                <a:srgbClr val="828A8D"/>
              </a:buClr>
              <a:buSzPts val="1300"/>
              <a:buChar char="●"/>
              <a:defRPr/>
            </a:lvl7pPr>
            <a:lvl8pPr indent="-311150" lvl="7" marL="3657600" algn="l">
              <a:lnSpc>
                <a:spcPct val="110000"/>
              </a:lnSpc>
              <a:spcBef>
                <a:spcPts val="200"/>
              </a:spcBef>
              <a:spcAft>
                <a:spcPts val="0"/>
              </a:spcAft>
              <a:buClr>
                <a:srgbClr val="828A8D"/>
              </a:buClr>
              <a:buSzPts val="1300"/>
              <a:buChar char="●"/>
              <a:defRPr/>
            </a:lvl8pPr>
            <a:lvl9pPr indent="-311150" lvl="8" marL="4114800" algn="l">
              <a:lnSpc>
                <a:spcPct val="110000"/>
              </a:lnSpc>
              <a:spcBef>
                <a:spcPts val="200"/>
              </a:spcBef>
              <a:spcAft>
                <a:spcPts val="0"/>
              </a:spcAft>
              <a:buClr>
                <a:srgbClr val="828A8D"/>
              </a:buClr>
              <a:buSzPts val="1300"/>
              <a:buChar char="●"/>
              <a:defRPr/>
            </a:lvl9pPr>
          </a:lstStyle>
          <a:p/>
        </p:txBody>
      </p:sp>
      <p:pic>
        <p:nvPicPr>
          <p:cNvPr id="73" name="Google Shape;73;p15"/>
          <p:cNvPicPr preferRelativeResize="0"/>
          <p:nvPr/>
        </p:nvPicPr>
        <p:blipFill rotWithShape="1">
          <a:blip r:embed="rId2">
            <a:alphaModFix/>
          </a:blip>
          <a:srcRect b="0" l="0" r="0" t="0"/>
          <a:stretch/>
        </p:blipFill>
        <p:spPr>
          <a:xfrm>
            <a:off x="7754375" y="101135"/>
            <a:ext cx="1271060" cy="394976"/>
          </a:xfrm>
          <a:prstGeom prst="rect">
            <a:avLst/>
          </a:prstGeom>
          <a:noFill/>
          <a:ln>
            <a:noFill/>
          </a:ln>
        </p:spPr>
      </p:pic>
      <p:pic>
        <p:nvPicPr>
          <p:cNvPr descr="Graphical user interface, text&#10;&#10;Description automatically generated" id="74" name="Google Shape;74;p15"/>
          <p:cNvPicPr preferRelativeResize="0"/>
          <p:nvPr/>
        </p:nvPicPr>
        <p:blipFill rotWithShape="1">
          <a:blip r:embed="rId3">
            <a:alphaModFix/>
          </a:blip>
          <a:srcRect b="0" l="0" r="0" t="0"/>
          <a:stretch/>
        </p:blipFill>
        <p:spPr>
          <a:xfrm>
            <a:off x="1563613" y="4650560"/>
            <a:ext cx="2074468" cy="49287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p:cSld name="Em branco">
    <p:spTree>
      <p:nvGrpSpPr>
        <p:cNvPr id="75" name="Shape 75"/>
        <p:cNvGrpSpPr/>
        <p:nvPr/>
      </p:nvGrpSpPr>
      <p:grpSpPr>
        <a:xfrm>
          <a:off x="0" y="0"/>
          <a:ext cx="0" cy="0"/>
          <a:chOff x="0" y="0"/>
          <a:chExt cx="0" cy="0"/>
        </a:xfrm>
      </p:grpSpPr>
      <p:grpSp>
        <p:nvGrpSpPr>
          <p:cNvPr id="76" name="Google Shape;76;p16"/>
          <p:cNvGrpSpPr/>
          <p:nvPr/>
        </p:nvGrpSpPr>
        <p:grpSpPr>
          <a:xfrm>
            <a:off x="-223217" y="-443594"/>
            <a:ext cx="9699222" cy="1383786"/>
            <a:chOff x="65233" y="-705343"/>
            <a:chExt cx="12932282" cy="1845047"/>
          </a:xfrm>
        </p:grpSpPr>
        <p:pic>
          <p:nvPicPr>
            <p:cNvPr descr="Escudo com visto com preenchimento sólido" id="77" name="Google Shape;77;p16"/>
            <p:cNvPicPr preferRelativeResize="0"/>
            <p:nvPr/>
          </p:nvPicPr>
          <p:blipFill rotWithShape="1">
            <a:blip r:embed="rId2">
              <a:alphaModFix/>
            </a:blip>
            <a:srcRect b="0" l="0" r="0" t="0"/>
            <a:stretch/>
          </p:blipFill>
          <p:spPr>
            <a:xfrm rot="-853735">
              <a:off x="4280389" y="-312363"/>
              <a:ext cx="1101739" cy="1101739"/>
            </a:xfrm>
            <a:prstGeom prst="rect">
              <a:avLst/>
            </a:prstGeom>
            <a:noFill/>
            <a:ln>
              <a:noFill/>
            </a:ln>
          </p:spPr>
        </p:pic>
        <p:pic>
          <p:nvPicPr>
            <p:cNvPr descr="Desbloquear com preenchimento sólido" id="78" name="Google Shape;78;p16"/>
            <p:cNvPicPr preferRelativeResize="0"/>
            <p:nvPr/>
          </p:nvPicPr>
          <p:blipFill rotWithShape="1">
            <a:blip r:embed="rId3">
              <a:alphaModFix/>
            </a:blip>
            <a:srcRect b="0" l="0" r="0" t="0"/>
            <a:stretch/>
          </p:blipFill>
          <p:spPr>
            <a:xfrm rot="682491">
              <a:off x="10358032" y="-10624"/>
              <a:ext cx="914400" cy="914400"/>
            </a:xfrm>
            <a:prstGeom prst="rect">
              <a:avLst/>
            </a:prstGeom>
            <a:noFill/>
            <a:ln>
              <a:noFill/>
            </a:ln>
          </p:spPr>
        </p:pic>
        <p:pic>
          <p:nvPicPr>
            <p:cNvPr descr="Chave com preenchimento sólido" id="79" name="Google Shape;79;p16"/>
            <p:cNvPicPr preferRelativeResize="0"/>
            <p:nvPr/>
          </p:nvPicPr>
          <p:blipFill rotWithShape="1">
            <a:blip r:embed="rId4">
              <a:alphaModFix/>
            </a:blip>
            <a:srcRect b="0" l="0" r="0" t="0"/>
            <a:stretch/>
          </p:blipFill>
          <p:spPr>
            <a:xfrm rot="-551063">
              <a:off x="8870285" y="158189"/>
              <a:ext cx="914400" cy="914400"/>
            </a:xfrm>
            <a:prstGeom prst="rect">
              <a:avLst/>
            </a:prstGeom>
            <a:noFill/>
            <a:ln>
              <a:noFill/>
            </a:ln>
          </p:spPr>
        </p:pic>
        <p:pic>
          <p:nvPicPr>
            <p:cNvPr descr="Cofre com preenchimento sólido" id="80" name="Google Shape;80;p16"/>
            <p:cNvPicPr preferRelativeResize="0"/>
            <p:nvPr/>
          </p:nvPicPr>
          <p:blipFill rotWithShape="1">
            <a:blip r:embed="rId5">
              <a:alphaModFix/>
            </a:blip>
            <a:srcRect b="0" l="0" r="0" t="0"/>
            <a:stretch/>
          </p:blipFill>
          <p:spPr>
            <a:xfrm>
              <a:off x="3768134" y="218383"/>
              <a:ext cx="669042" cy="669042"/>
            </a:xfrm>
            <a:prstGeom prst="rect">
              <a:avLst/>
            </a:prstGeom>
            <a:noFill/>
            <a:ln>
              <a:noFill/>
            </a:ln>
          </p:spPr>
        </p:pic>
        <p:pic>
          <p:nvPicPr>
            <p:cNvPr descr="Distintivo de colaborador com preenchimento sólido" id="81" name="Google Shape;81;p16"/>
            <p:cNvPicPr preferRelativeResize="0"/>
            <p:nvPr/>
          </p:nvPicPr>
          <p:blipFill rotWithShape="1">
            <a:blip r:embed="rId6">
              <a:alphaModFix/>
            </a:blip>
            <a:srcRect b="0" l="0" r="0" t="0"/>
            <a:stretch/>
          </p:blipFill>
          <p:spPr>
            <a:xfrm rot="1016394">
              <a:off x="5428027" y="-592405"/>
              <a:ext cx="914400" cy="934583"/>
            </a:xfrm>
            <a:prstGeom prst="rect">
              <a:avLst/>
            </a:prstGeom>
            <a:noFill/>
            <a:ln>
              <a:noFill/>
            </a:ln>
          </p:spPr>
        </p:pic>
        <p:pic>
          <p:nvPicPr>
            <p:cNvPr descr="Câmara de segurança com preenchimento sólido" id="82" name="Google Shape;82;p16"/>
            <p:cNvPicPr preferRelativeResize="0"/>
            <p:nvPr/>
          </p:nvPicPr>
          <p:blipFill rotWithShape="1">
            <a:blip r:embed="rId7">
              <a:alphaModFix/>
            </a:blip>
            <a:srcRect b="0" l="0" r="0" t="0"/>
            <a:stretch/>
          </p:blipFill>
          <p:spPr>
            <a:xfrm>
              <a:off x="6350043" y="-316068"/>
              <a:ext cx="1164532" cy="1164532"/>
            </a:xfrm>
            <a:prstGeom prst="rect">
              <a:avLst/>
            </a:prstGeom>
            <a:noFill/>
            <a:ln>
              <a:noFill/>
            </a:ln>
          </p:spPr>
        </p:pic>
        <p:pic>
          <p:nvPicPr>
            <p:cNvPr descr="Desbloquear com preenchimento sólido" id="83" name="Google Shape;83;p16"/>
            <p:cNvPicPr preferRelativeResize="0"/>
            <p:nvPr/>
          </p:nvPicPr>
          <p:blipFill rotWithShape="1">
            <a:blip r:embed="rId3">
              <a:alphaModFix/>
            </a:blip>
            <a:srcRect b="0" l="0" r="0" t="0"/>
            <a:stretch/>
          </p:blipFill>
          <p:spPr>
            <a:xfrm rot="-544038">
              <a:off x="8490699" y="-134690"/>
              <a:ext cx="619571" cy="619571"/>
            </a:xfrm>
            <a:prstGeom prst="rect">
              <a:avLst/>
            </a:prstGeom>
            <a:noFill/>
            <a:ln>
              <a:noFill/>
            </a:ln>
          </p:spPr>
        </p:pic>
        <p:pic>
          <p:nvPicPr>
            <p:cNvPr descr="Desbloquear com preenchimento sólido" id="84" name="Google Shape;84;p16"/>
            <p:cNvPicPr preferRelativeResize="0"/>
            <p:nvPr/>
          </p:nvPicPr>
          <p:blipFill rotWithShape="1">
            <a:blip r:embed="rId3">
              <a:alphaModFix/>
            </a:blip>
            <a:srcRect b="0" l="0" r="0" t="0"/>
            <a:stretch/>
          </p:blipFill>
          <p:spPr>
            <a:xfrm rot="286766">
              <a:off x="5261874" y="255627"/>
              <a:ext cx="619571" cy="619571"/>
            </a:xfrm>
            <a:prstGeom prst="rect">
              <a:avLst/>
            </a:prstGeom>
            <a:noFill/>
            <a:ln>
              <a:noFill/>
            </a:ln>
          </p:spPr>
        </p:pic>
        <p:pic>
          <p:nvPicPr>
            <p:cNvPr descr="Cofre com preenchimento sólido" id="85" name="Google Shape;85;p16"/>
            <p:cNvPicPr preferRelativeResize="0"/>
            <p:nvPr/>
          </p:nvPicPr>
          <p:blipFill rotWithShape="1">
            <a:blip r:embed="rId5">
              <a:alphaModFix/>
            </a:blip>
            <a:srcRect b="0" l="0" r="0" t="0"/>
            <a:stretch/>
          </p:blipFill>
          <p:spPr>
            <a:xfrm>
              <a:off x="7283759" y="352891"/>
              <a:ext cx="516769" cy="516769"/>
            </a:xfrm>
            <a:prstGeom prst="rect">
              <a:avLst/>
            </a:prstGeom>
            <a:noFill/>
            <a:ln>
              <a:noFill/>
            </a:ln>
          </p:spPr>
        </p:pic>
        <p:pic>
          <p:nvPicPr>
            <p:cNvPr descr="Cofre com preenchimento sólido" id="86" name="Google Shape;86;p16"/>
            <p:cNvPicPr preferRelativeResize="0"/>
            <p:nvPr/>
          </p:nvPicPr>
          <p:blipFill rotWithShape="1">
            <a:blip r:embed="rId5">
              <a:alphaModFix/>
            </a:blip>
            <a:srcRect b="0" l="0" r="0" t="0"/>
            <a:stretch/>
          </p:blipFill>
          <p:spPr>
            <a:xfrm>
              <a:off x="9210134" y="-361257"/>
              <a:ext cx="709471" cy="709471"/>
            </a:xfrm>
            <a:prstGeom prst="rect">
              <a:avLst/>
            </a:prstGeom>
            <a:noFill/>
            <a:ln>
              <a:noFill/>
            </a:ln>
          </p:spPr>
        </p:pic>
        <p:pic>
          <p:nvPicPr>
            <p:cNvPr descr="Distintivo de colaborador com preenchimento sólido" id="87" name="Google Shape;87;p16"/>
            <p:cNvPicPr preferRelativeResize="0"/>
            <p:nvPr/>
          </p:nvPicPr>
          <p:blipFill rotWithShape="1">
            <a:blip r:embed="rId6">
              <a:alphaModFix/>
            </a:blip>
            <a:srcRect b="0" l="0" r="0" t="0"/>
            <a:stretch/>
          </p:blipFill>
          <p:spPr>
            <a:xfrm rot="2709072">
              <a:off x="7683310" y="-129172"/>
              <a:ext cx="914400" cy="914400"/>
            </a:xfrm>
            <a:prstGeom prst="rect">
              <a:avLst/>
            </a:prstGeom>
            <a:noFill/>
            <a:ln>
              <a:noFill/>
            </a:ln>
          </p:spPr>
        </p:pic>
        <p:pic>
          <p:nvPicPr>
            <p:cNvPr descr="Escudo com visto com preenchimento sólido" id="88" name="Google Shape;88;p16"/>
            <p:cNvPicPr preferRelativeResize="0"/>
            <p:nvPr/>
          </p:nvPicPr>
          <p:blipFill rotWithShape="1">
            <a:blip r:embed="rId2">
              <a:alphaModFix/>
            </a:blip>
            <a:srcRect b="0" l="0" r="0" t="0"/>
            <a:stretch/>
          </p:blipFill>
          <p:spPr>
            <a:xfrm>
              <a:off x="9829794" y="-415545"/>
              <a:ext cx="914400" cy="914400"/>
            </a:xfrm>
            <a:prstGeom prst="rect">
              <a:avLst/>
            </a:prstGeom>
            <a:noFill/>
            <a:ln>
              <a:noFill/>
            </a:ln>
          </p:spPr>
        </p:pic>
        <p:pic>
          <p:nvPicPr>
            <p:cNvPr descr="Escudo com visto com preenchimento sólido" id="89" name="Google Shape;89;p16"/>
            <p:cNvPicPr preferRelativeResize="0"/>
            <p:nvPr/>
          </p:nvPicPr>
          <p:blipFill rotWithShape="1">
            <a:blip r:embed="rId2">
              <a:alphaModFix/>
            </a:blip>
            <a:srcRect b="0" l="0" r="0" t="0"/>
            <a:stretch/>
          </p:blipFill>
          <p:spPr>
            <a:xfrm rot="-853735">
              <a:off x="11777274" y="-168640"/>
              <a:ext cx="1101739" cy="1101739"/>
            </a:xfrm>
            <a:prstGeom prst="rect">
              <a:avLst/>
            </a:prstGeom>
            <a:noFill/>
            <a:ln>
              <a:noFill/>
            </a:ln>
          </p:spPr>
        </p:pic>
        <p:pic>
          <p:nvPicPr>
            <p:cNvPr descr="Desbloquear com preenchimento sólido" id="90" name="Google Shape;90;p16"/>
            <p:cNvPicPr preferRelativeResize="0"/>
            <p:nvPr/>
          </p:nvPicPr>
          <p:blipFill rotWithShape="1">
            <a:blip r:embed="rId3">
              <a:alphaModFix/>
            </a:blip>
            <a:srcRect b="0" l="0" r="0" t="0"/>
            <a:stretch/>
          </p:blipFill>
          <p:spPr>
            <a:xfrm rot="682491">
              <a:off x="2878531" y="27476"/>
              <a:ext cx="914400" cy="914400"/>
            </a:xfrm>
            <a:prstGeom prst="rect">
              <a:avLst/>
            </a:prstGeom>
            <a:noFill/>
            <a:ln>
              <a:noFill/>
            </a:ln>
          </p:spPr>
        </p:pic>
        <p:pic>
          <p:nvPicPr>
            <p:cNvPr descr="Chave com preenchimento sólido" id="91" name="Google Shape;91;p16"/>
            <p:cNvPicPr preferRelativeResize="0"/>
            <p:nvPr/>
          </p:nvPicPr>
          <p:blipFill rotWithShape="1">
            <a:blip r:embed="rId4">
              <a:alphaModFix/>
            </a:blip>
            <a:srcRect b="0" l="0" r="0" t="0"/>
            <a:stretch/>
          </p:blipFill>
          <p:spPr>
            <a:xfrm rot="-551063">
              <a:off x="1390784" y="158189"/>
              <a:ext cx="914400" cy="914400"/>
            </a:xfrm>
            <a:prstGeom prst="rect">
              <a:avLst/>
            </a:prstGeom>
            <a:noFill/>
            <a:ln>
              <a:noFill/>
            </a:ln>
          </p:spPr>
        </p:pic>
        <p:pic>
          <p:nvPicPr>
            <p:cNvPr descr="Cofre com preenchimento sólido" id="92" name="Google Shape;92;p16"/>
            <p:cNvPicPr preferRelativeResize="0"/>
            <p:nvPr/>
          </p:nvPicPr>
          <p:blipFill rotWithShape="1">
            <a:blip r:embed="rId5">
              <a:alphaModFix/>
            </a:blip>
            <a:srcRect b="0" l="0" r="0" t="0"/>
            <a:stretch/>
          </p:blipFill>
          <p:spPr>
            <a:xfrm>
              <a:off x="11265019" y="324006"/>
              <a:ext cx="669042" cy="669042"/>
            </a:xfrm>
            <a:prstGeom prst="rect">
              <a:avLst/>
            </a:prstGeom>
            <a:noFill/>
            <a:ln>
              <a:noFill/>
            </a:ln>
          </p:spPr>
        </p:pic>
        <p:pic>
          <p:nvPicPr>
            <p:cNvPr descr="Distintivo de colaborador com preenchimento sólido" id="93" name="Google Shape;93;p16"/>
            <p:cNvPicPr preferRelativeResize="0"/>
            <p:nvPr/>
          </p:nvPicPr>
          <p:blipFill rotWithShape="1">
            <a:blip r:embed="rId6">
              <a:alphaModFix/>
            </a:blip>
            <a:srcRect b="0" l="0" r="0" t="0"/>
            <a:stretch/>
          </p:blipFill>
          <p:spPr>
            <a:xfrm rot="1016394">
              <a:off x="11089368" y="-467926"/>
              <a:ext cx="789585" cy="807013"/>
            </a:xfrm>
            <a:prstGeom prst="rect">
              <a:avLst/>
            </a:prstGeom>
            <a:noFill/>
            <a:ln>
              <a:noFill/>
            </a:ln>
          </p:spPr>
        </p:pic>
        <p:pic>
          <p:nvPicPr>
            <p:cNvPr descr="Câmara de segurança com preenchimento sólido" id="94" name="Google Shape;94;p16"/>
            <p:cNvPicPr preferRelativeResize="0"/>
            <p:nvPr/>
          </p:nvPicPr>
          <p:blipFill rotWithShape="1">
            <a:blip r:embed="rId7">
              <a:alphaModFix/>
            </a:blip>
            <a:srcRect b="0" l="0" r="0" t="0"/>
            <a:stretch/>
          </p:blipFill>
          <p:spPr>
            <a:xfrm>
              <a:off x="3596178" y="-376463"/>
              <a:ext cx="771345" cy="771345"/>
            </a:xfrm>
            <a:prstGeom prst="rect">
              <a:avLst/>
            </a:prstGeom>
            <a:noFill/>
            <a:ln>
              <a:noFill/>
            </a:ln>
          </p:spPr>
        </p:pic>
        <p:pic>
          <p:nvPicPr>
            <p:cNvPr descr="Desbloquear com preenchimento sólido" id="95" name="Google Shape;95;p16"/>
            <p:cNvPicPr preferRelativeResize="0"/>
            <p:nvPr/>
          </p:nvPicPr>
          <p:blipFill rotWithShape="1">
            <a:blip r:embed="rId3">
              <a:alphaModFix/>
            </a:blip>
            <a:srcRect b="0" l="0" r="0" t="0"/>
            <a:stretch/>
          </p:blipFill>
          <p:spPr>
            <a:xfrm rot="-544038">
              <a:off x="1011198" y="-134690"/>
              <a:ext cx="619571" cy="619571"/>
            </a:xfrm>
            <a:prstGeom prst="rect">
              <a:avLst/>
            </a:prstGeom>
            <a:noFill/>
            <a:ln>
              <a:noFill/>
            </a:ln>
          </p:spPr>
        </p:pic>
        <p:pic>
          <p:nvPicPr>
            <p:cNvPr descr="Cofre com preenchimento sólido" id="96" name="Google Shape;96;p16"/>
            <p:cNvPicPr preferRelativeResize="0"/>
            <p:nvPr/>
          </p:nvPicPr>
          <p:blipFill rotWithShape="1">
            <a:blip r:embed="rId5">
              <a:alphaModFix/>
            </a:blip>
            <a:srcRect b="0" l="0" r="0" t="0"/>
            <a:stretch/>
          </p:blipFill>
          <p:spPr>
            <a:xfrm>
              <a:off x="1730633" y="-361257"/>
              <a:ext cx="709471" cy="709471"/>
            </a:xfrm>
            <a:prstGeom prst="rect">
              <a:avLst/>
            </a:prstGeom>
            <a:noFill/>
            <a:ln>
              <a:noFill/>
            </a:ln>
          </p:spPr>
        </p:pic>
        <p:pic>
          <p:nvPicPr>
            <p:cNvPr descr="Distintivo de colaborador com preenchimento sólido" id="97" name="Google Shape;97;p16"/>
            <p:cNvPicPr preferRelativeResize="0"/>
            <p:nvPr/>
          </p:nvPicPr>
          <p:blipFill rotWithShape="1">
            <a:blip r:embed="rId6">
              <a:alphaModFix/>
            </a:blip>
            <a:srcRect b="0" l="0" r="0" t="0"/>
            <a:stretch/>
          </p:blipFill>
          <p:spPr>
            <a:xfrm rot="2709072">
              <a:off x="254609" y="35928"/>
              <a:ext cx="914400" cy="914400"/>
            </a:xfrm>
            <a:prstGeom prst="rect">
              <a:avLst/>
            </a:prstGeom>
            <a:noFill/>
            <a:ln>
              <a:noFill/>
            </a:ln>
          </p:spPr>
        </p:pic>
        <p:pic>
          <p:nvPicPr>
            <p:cNvPr descr="Escudo com visto com preenchimento sólido" id="98" name="Google Shape;98;p16"/>
            <p:cNvPicPr preferRelativeResize="0"/>
            <p:nvPr/>
          </p:nvPicPr>
          <p:blipFill rotWithShape="1">
            <a:blip r:embed="rId2">
              <a:alphaModFix/>
            </a:blip>
            <a:srcRect b="0" l="0" r="0" t="0"/>
            <a:stretch/>
          </p:blipFill>
          <p:spPr>
            <a:xfrm>
              <a:off x="2350293" y="-415545"/>
              <a:ext cx="914400" cy="914400"/>
            </a:xfrm>
            <a:prstGeom prst="rect">
              <a:avLst/>
            </a:prstGeom>
            <a:noFill/>
            <a:ln>
              <a:noFill/>
            </a:ln>
          </p:spPr>
        </p:pic>
      </p:grpSp>
      <p:grpSp>
        <p:nvGrpSpPr>
          <p:cNvPr id="99" name="Google Shape;99;p16"/>
          <p:cNvGrpSpPr/>
          <p:nvPr/>
        </p:nvGrpSpPr>
        <p:grpSpPr>
          <a:xfrm>
            <a:off x="85726" y="98288"/>
            <a:ext cx="1107128" cy="80990"/>
            <a:chOff x="1045641" y="1497309"/>
            <a:chExt cx="1476169" cy="108000"/>
          </a:xfrm>
        </p:grpSpPr>
        <p:pic>
          <p:nvPicPr>
            <p:cNvPr descr="Círculos 100% com preenchimento sólido" id="100" name="Google Shape;100;p16"/>
            <p:cNvPicPr preferRelativeResize="0"/>
            <p:nvPr/>
          </p:nvPicPr>
          <p:blipFill rotWithShape="1">
            <a:blip r:embed="rId8">
              <a:alphaModFix/>
            </a:blip>
            <a:srcRect b="0" l="0" r="0" t="0"/>
            <a:stretch/>
          </p:blipFill>
          <p:spPr>
            <a:xfrm>
              <a:off x="1241094" y="1497309"/>
              <a:ext cx="108000" cy="108000"/>
            </a:xfrm>
            <a:prstGeom prst="rect">
              <a:avLst/>
            </a:prstGeom>
            <a:noFill/>
            <a:ln>
              <a:noFill/>
            </a:ln>
          </p:spPr>
        </p:pic>
        <p:pic>
          <p:nvPicPr>
            <p:cNvPr descr="Círculos 100% com preenchimento sólido" id="101" name="Google Shape;101;p16"/>
            <p:cNvPicPr preferRelativeResize="0"/>
            <p:nvPr/>
          </p:nvPicPr>
          <p:blipFill rotWithShape="1">
            <a:blip r:embed="rId8">
              <a:alphaModFix/>
            </a:blip>
            <a:srcRect b="0" l="0" r="0" t="0"/>
            <a:stretch/>
          </p:blipFill>
          <p:spPr>
            <a:xfrm>
              <a:off x="1045641" y="1497309"/>
              <a:ext cx="108000" cy="108000"/>
            </a:xfrm>
            <a:prstGeom prst="rect">
              <a:avLst/>
            </a:prstGeom>
            <a:noFill/>
            <a:ln>
              <a:noFill/>
            </a:ln>
          </p:spPr>
        </p:pic>
        <p:pic>
          <p:nvPicPr>
            <p:cNvPr descr="Círculos 100% com preenchimento sólido" id="102" name="Google Shape;102;p16"/>
            <p:cNvPicPr preferRelativeResize="0"/>
            <p:nvPr/>
          </p:nvPicPr>
          <p:blipFill rotWithShape="1">
            <a:blip r:embed="rId8">
              <a:alphaModFix/>
            </a:blip>
            <a:srcRect b="0" l="0" r="0" t="0"/>
            <a:stretch/>
          </p:blipFill>
          <p:spPr>
            <a:xfrm>
              <a:off x="1632000" y="1497309"/>
              <a:ext cx="108000" cy="108000"/>
            </a:xfrm>
            <a:prstGeom prst="rect">
              <a:avLst/>
            </a:prstGeom>
            <a:noFill/>
            <a:ln>
              <a:noFill/>
            </a:ln>
          </p:spPr>
        </p:pic>
        <p:pic>
          <p:nvPicPr>
            <p:cNvPr descr="Círculos 100% com preenchimento sólido" id="103" name="Google Shape;103;p16"/>
            <p:cNvPicPr preferRelativeResize="0"/>
            <p:nvPr/>
          </p:nvPicPr>
          <p:blipFill rotWithShape="1">
            <a:blip r:embed="rId8">
              <a:alphaModFix/>
            </a:blip>
            <a:srcRect b="0" l="0" r="0" t="0"/>
            <a:stretch/>
          </p:blipFill>
          <p:spPr>
            <a:xfrm>
              <a:off x="1827453" y="1497309"/>
              <a:ext cx="108000" cy="108000"/>
            </a:xfrm>
            <a:prstGeom prst="rect">
              <a:avLst/>
            </a:prstGeom>
            <a:noFill/>
            <a:ln>
              <a:noFill/>
            </a:ln>
          </p:spPr>
        </p:pic>
        <p:pic>
          <p:nvPicPr>
            <p:cNvPr descr="Círculos 100% com preenchimento sólido" id="104" name="Google Shape;104;p16"/>
            <p:cNvPicPr preferRelativeResize="0"/>
            <p:nvPr/>
          </p:nvPicPr>
          <p:blipFill rotWithShape="1">
            <a:blip r:embed="rId8">
              <a:alphaModFix/>
            </a:blip>
            <a:srcRect b="0" l="0" r="0" t="0"/>
            <a:stretch/>
          </p:blipFill>
          <p:spPr>
            <a:xfrm>
              <a:off x="2413810" y="1497309"/>
              <a:ext cx="108000" cy="108000"/>
            </a:xfrm>
            <a:prstGeom prst="rect">
              <a:avLst/>
            </a:prstGeom>
            <a:noFill/>
            <a:ln>
              <a:noFill/>
            </a:ln>
          </p:spPr>
        </p:pic>
        <p:pic>
          <p:nvPicPr>
            <p:cNvPr descr="Círculos 100% com preenchimento sólido" id="105" name="Google Shape;105;p16"/>
            <p:cNvPicPr preferRelativeResize="0"/>
            <p:nvPr/>
          </p:nvPicPr>
          <p:blipFill rotWithShape="1">
            <a:blip r:embed="rId8">
              <a:alphaModFix/>
            </a:blip>
            <a:srcRect b="0" l="0" r="0" t="0"/>
            <a:stretch/>
          </p:blipFill>
          <p:spPr>
            <a:xfrm>
              <a:off x="2022906" y="1497309"/>
              <a:ext cx="108000" cy="108000"/>
            </a:xfrm>
            <a:prstGeom prst="rect">
              <a:avLst/>
            </a:prstGeom>
            <a:noFill/>
            <a:ln>
              <a:noFill/>
            </a:ln>
          </p:spPr>
        </p:pic>
        <p:pic>
          <p:nvPicPr>
            <p:cNvPr descr="Círculos 100% com preenchimento sólido" id="106" name="Google Shape;106;p16"/>
            <p:cNvPicPr preferRelativeResize="0"/>
            <p:nvPr/>
          </p:nvPicPr>
          <p:blipFill rotWithShape="1">
            <a:blip r:embed="rId8">
              <a:alphaModFix/>
            </a:blip>
            <a:srcRect b="0" l="0" r="0" t="0"/>
            <a:stretch/>
          </p:blipFill>
          <p:spPr>
            <a:xfrm>
              <a:off x="2218359" y="1497309"/>
              <a:ext cx="108000" cy="108000"/>
            </a:xfrm>
            <a:prstGeom prst="rect">
              <a:avLst/>
            </a:prstGeom>
            <a:noFill/>
            <a:ln>
              <a:noFill/>
            </a:ln>
          </p:spPr>
        </p:pic>
        <p:pic>
          <p:nvPicPr>
            <p:cNvPr descr="Círculos 100% com preenchimento sólido" id="107" name="Google Shape;107;p16"/>
            <p:cNvPicPr preferRelativeResize="0"/>
            <p:nvPr/>
          </p:nvPicPr>
          <p:blipFill rotWithShape="1">
            <a:blip r:embed="rId8">
              <a:alphaModFix/>
            </a:blip>
            <a:srcRect b="0" l="0" r="0" t="0"/>
            <a:stretch/>
          </p:blipFill>
          <p:spPr>
            <a:xfrm>
              <a:off x="1436547" y="1497309"/>
              <a:ext cx="108000" cy="108000"/>
            </a:xfrm>
            <a:prstGeom prst="rect">
              <a:avLst/>
            </a:prstGeom>
            <a:noFill/>
            <a:ln>
              <a:noFill/>
            </a:ln>
          </p:spPr>
        </p:pic>
      </p:grpSp>
      <p:grpSp>
        <p:nvGrpSpPr>
          <p:cNvPr id="108" name="Google Shape;108;p16"/>
          <p:cNvGrpSpPr/>
          <p:nvPr/>
        </p:nvGrpSpPr>
        <p:grpSpPr>
          <a:xfrm>
            <a:off x="0" y="4928821"/>
            <a:ext cx="9144010" cy="215470"/>
            <a:chOff x="0" y="6571760"/>
            <a:chExt cx="12192000" cy="287293"/>
          </a:xfrm>
        </p:grpSpPr>
        <p:sp>
          <p:nvSpPr>
            <p:cNvPr id="109" name="Google Shape;109;p16"/>
            <p:cNvSpPr/>
            <p:nvPr/>
          </p:nvSpPr>
          <p:spPr>
            <a:xfrm>
              <a:off x="9692640" y="6571760"/>
              <a:ext cx="2499360" cy="286240"/>
            </a:xfrm>
            <a:prstGeom prst="rect">
              <a:avLst/>
            </a:prstGeom>
            <a:solidFill>
              <a:srgbClr val="9287CB"/>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0" name="Google Shape;110;p16"/>
            <p:cNvSpPr/>
            <p:nvPr/>
          </p:nvSpPr>
          <p:spPr>
            <a:xfrm>
              <a:off x="0" y="6571760"/>
              <a:ext cx="5338762" cy="287293"/>
            </a:xfrm>
            <a:prstGeom prst="rect">
              <a:avLst/>
            </a:prstGeom>
            <a:solidFill>
              <a:srgbClr val="0F0D1C"/>
            </a:solid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261E38"/>
                </a:solidFill>
                <a:latin typeface="Arial"/>
                <a:ea typeface="Arial"/>
                <a:cs typeface="Arial"/>
                <a:sym typeface="Arial"/>
              </a:endParaRPr>
            </a:p>
          </p:txBody>
        </p:sp>
        <p:sp>
          <p:nvSpPr>
            <p:cNvPr id="111" name="Google Shape;111;p16"/>
            <p:cNvSpPr/>
            <p:nvPr/>
          </p:nvSpPr>
          <p:spPr>
            <a:xfrm>
              <a:off x="5338763" y="6571760"/>
              <a:ext cx="4353877" cy="287293"/>
            </a:xfrm>
            <a:prstGeom prst="rect">
              <a:avLst/>
            </a:prstGeom>
            <a:solidFill>
              <a:schemeClr val="dk2"/>
            </a:solid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12" name="Google Shape;112;p16"/>
          <p:cNvSpPr txBox="1"/>
          <p:nvPr>
            <p:ph idx="10" type="dt"/>
          </p:nvPr>
        </p:nvSpPr>
        <p:spPr>
          <a:xfrm>
            <a:off x="4004076" y="4928820"/>
            <a:ext cx="3268269" cy="214680"/>
          </a:xfrm>
          <a:prstGeom prst="rect">
            <a:avLst/>
          </a:prstGeom>
          <a:noFill/>
          <a:ln>
            <a:noFill/>
          </a:ln>
        </p:spPr>
        <p:txBody>
          <a:bodyPr anchorCtr="0" anchor="t" bIns="34275" lIns="68575" spcFirstLastPara="1" rIns="68575" wrap="square" tIns="34275">
            <a:noAutofit/>
          </a:bodyPr>
          <a:lstStyle>
            <a:lvl1pPr lvl="0" marR="0" rtl="0" algn="ctr">
              <a:lnSpc>
                <a:spcPct val="100000"/>
              </a:lnSpc>
              <a:spcBef>
                <a:spcPts val="10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lvl="1"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113" name="Google Shape;113;p16"/>
          <p:cNvSpPr txBox="1"/>
          <p:nvPr>
            <p:ph idx="11" type="ftr"/>
          </p:nvPr>
        </p:nvSpPr>
        <p:spPr>
          <a:xfrm>
            <a:off x="0" y="4928819"/>
            <a:ext cx="4004075" cy="214678"/>
          </a:xfrm>
          <a:prstGeom prst="rect">
            <a:avLst/>
          </a:prstGeom>
          <a:noFill/>
          <a:ln>
            <a:noFill/>
          </a:ln>
        </p:spPr>
        <p:txBody>
          <a:bodyPr anchorCtr="0" anchor="ctr" bIns="34275" lIns="68575" spcFirstLastPara="1" rIns="68575" wrap="square" tIns="34275">
            <a:noAutofit/>
          </a:bodyPr>
          <a:lstStyle>
            <a:lvl1pPr lvl="0" algn="r">
              <a:lnSpc>
                <a:spcPct val="100000"/>
              </a:lnSpc>
              <a:spcBef>
                <a:spcPts val="1000"/>
              </a:spcBef>
              <a:spcAft>
                <a:spcPts val="0"/>
              </a:spcAft>
              <a:buClr>
                <a:schemeClr val="lt1"/>
              </a:buClr>
              <a:buSzPts val="600"/>
              <a:buFont typeface="Arial"/>
              <a:buNone/>
              <a:defRPr>
                <a:solidFill>
                  <a:schemeClr val="lt1"/>
                </a:solidFill>
              </a:defRPr>
            </a:lvl1pPr>
            <a:lvl2pPr lvl="1" algn="ctr">
              <a:lnSpc>
                <a:spcPct val="100000"/>
              </a:lnSpc>
              <a:spcBef>
                <a:spcPts val="1000"/>
              </a:spcBef>
              <a:spcAft>
                <a:spcPts val="0"/>
              </a:spcAft>
              <a:buClr>
                <a:srgbClr val="000000"/>
              </a:buClr>
              <a:buSzPts val="1300"/>
              <a:buNone/>
              <a:defRPr/>
            </a:lvl2pPr>
            <a:lvl3pPr lvl="2" algn="ctr">
              <a:lnSpc>
                <a:spcPct val="100000"/>
              </a:lnSpc>
              <a:spcBef>
                <a:spcPts val="1000"/>
              </a:spcBef>
              <a:spcAft>
                <a:spcPts val="0"/>
              </a:spcAft>
              <a:buClr>
                <a:srgbClr val="000000"/>
              </a:buClr>
              <a:buSzPts val="1300"/>
              <a:buNone/>
              <a:defRPr/>
            </a:lvl3pPr>
            <a:lvl4pPr lvl="3" algn="ctr">
              <a:lnSpc>
                <a:spcPct val="100000"/>
              </a:lnSpc>
              <a:spcBef>
                <a:spcPts val="1000"/>
              </a:spcBef>
              <a:spcAft>
                <a:spcPts val="0"/>
              </a:spcAft>
              <a:buClr>
                <a:srgbClr val="000000"/>
              </a:buClr>
              <a:buSzPts val="1300"/>
              <a:buNone/>
              <a:defRPr/>
            </a:lvl4pPr>
            <a:lvl5pPr lvl="4" algn="ctr">
              <a:lnSpc>
                <a:spcPct val="100000"/>
              </a:lnSpc>
              <a:spcBef>
                <a:spcPts val="1000"/>
              </a:spcBef>
              <a:spcAft>
                <a:spcPts val="0"/>
              </a:spcAft>
              <a:buClr>
                <a:srgbClr val="000000"/>
              </a:buClr>
              <a:buSzPts val="1300"/>
              <a:buNone/>
              <a:defRPr/>
            </a:lvl5pPr>
            <a:lvl6pPr lvl="5" algn="ctr">
              <a:lnSpc>
                <a:spcPct val="100000"/>
              </a:lnSpc>
              <a:spcBef>
                <a:spcPts val="1000"/>
              </a:spcBef>
              <a:spcAft>
                <a:spcPts val="0"/>
              </a:spcAft>
              <a:buClr>
                <a:srgbClr val="000000"/>
              </a:buClr>
              <a:buSzPts val="1300"/>
              <a:buNone/>
              <a:defRPr/>
            </a:lvl6pPr>
            <a:lvl7pPr lvl="6" algn="ctr">
              <a:lnSpc>
                <a:spcPct val="100000"/>
              </a:lnSpc>
              <a:spcBef>
                <a:spcPts val="1000"/>
              </a:spcBef>
              <a:spcAft>
                <a:spcPts val="0"/>
              </a:spcAft>
              <a:buClr>
                <a:srgbClr val="000000"/>
              </a:buClr>
              <a:buSzPts val="1300"/>
              <a:buNone/>
              <a:defRPr/>
            </a:lvl7pPr>
            <a:lvl8pPr lvl="7" algn="ctr">
              <a:lnSpc>
                <a:spcPct val="100000"/>
              </a:lnSpc>
              <a:spcBef>
                <a:spcPts val="1000"/>
              </a:spcBef>
              <a:spcAft>
                <a:spcPts val="0"/>
              </a:spcAft>
              <a:buClr>
                <a:srgbClr val="000000"/>
              </a:buClr>
              <a:buSzPts val="1300"/>
              <a:buNone/>
              <a:defRPr/>
            </a:lvl8pPr>
            <a:lvl9pPr lvl="8" algn="ctr">
              <a:lnSpc>
                <a:spcPct val="100000"/>
              </a:lnSpc>
              <a:spcBef>
                <a:spcPts val="1000"/>
              </a:spcBef>
              <a:spcAft>
                <a:spcPts val="0"/>
              </a:spcAft>
              <a:buClr>
                <a:srgbClr val="000000"/>
              </a:buClr>
              <a:buSzPts val="1300"/>
              <a:buNone/>
              <a:defRPr/>
            </a:lvl9pPr>
          </a:lstStyle>
          <a:p/>
        </p:txBody>
      </p:sp>
      <p:sp>
        <p:nvSpPr>
          <p:cNvPr id="114" name="Google Shape;114;p16"/>
          <p:cNvSpPr txBox="1"/>
          <p:nvPr>
            <p:ph idx="12" type="sldNum"/>
          </p:nvPr>
        </p:nvSpPr>
        <p:spPr>
          <a:xfrm>
            <a:off x="8084616" y="4934881"/>
            <a:ext cx="244266" cy="242372"/>
          </a:xfrm>
          <a:prstGeom prst="rect">
            <a:avLst/>
          </a:prstGeom>
          <a:noFill/>
          <a:ln>
            <a:noFill/>
          </a:ln>
        </p:spPr>
        <p:txBody>
          <a:bodyPr anchorCtr="0" anchor="t" bIns="68575" lIns="68575" spcFirstLastPara="1" rIns="68575" wrap="square" tIns="68575">
            <a:spAutoFit/>
          </a:bodyPr>
          <a:lstStyle>
            <a:lvl1pPr indent="0" lvl="0" marL="0" algn="ctr">
              <a:lnSpc>
                <a:spcPct val="100000"/>
              </a:lnSpc>
              <a:spcBef>
                <a:spcPts val="0"/>
              </a:spcBef>
              <a:spcAft>
                <a:spcPts val="0"/>
              </a:spcAft>
              <a:buClr>
                <a:schemeClr val="lt1"/>
              </a:buClr>
              <a:buSzPts val="700"/>
              <a:buFont typeface="Arial"/>
              <a:buNone/>
              <a:defRPr b="1" i="0" sz="700" u="none" cap="none" strike="noStrike">
                <a:solidFill>
                  <a:schemeClr val="lt1"/>
                </a:solidFill>
                <a:latin typeface="Arial"/>
                <a:ea typeface="Arial"/>
                <a:cs typeface="Arial"/>
                <a:sym typeface="Arial"/>
              </a:defRPr>
            </a:lvl1pPr>
            <a:lvl2pPr indent="0" lvl="1" marL="0" algn="ctr">
              <a:lnSpc>
                <a:spcPct val="100000"/>
              </a:lnSpc>
              <a:spcBef>
                <a:spcPts val="0"/>
              </a:spcBef>
              <a:spcAft>
                <a:spcPts val="0"/>
              </a:spcAft>
              <a:buClr>
                <a:schemeClr val="lt1"/>
              </a:buClr>
              <a:buSzPts val="700"/>
              <a:buFont typeface="Arial"/>
              <a:buNone/>
              <a:defRPr b="1" i="0" sz="700" u="none" cap="none" strike="noStrike">
                <a:solidFill>
                  <a:schemeClr val="lt1"/>
                </a:solidFill>
                <a:latin typeface="Arial"/>
                <a:ea typeface="Arial"/>
                <a:cs typeface="Arial"/>
                <a:sym typeface="Arial"/>
              </a:defRPr>
            </a:lvl2pPr>
            <a:lvl3pPr indent="0" lvl="2" marL="0" algn="ctr">
              <a:lnSpc>
                <a:spcPct val="100000"/>
              </a:lnSpc>
              <a:spcBef>
                <a:spcPts val="0"/>
              </a:spcBef>
              <a:spcAft>
                <a:spcPts val="0"/>
              </a:spcAft>
              <a:buClr>
                <a:schemeClr val="lt1"/>
              </a:buClr>
              <a:buSzPts val="700"/>
              <a:buFont typeface="Arial"/>
              <a:buNone/>
              <a:defRPr b="1" i="0" sz="700" u="none" cap="none" strike="noStrike">
                <a:solidFill>
                  <a:schemeClr val="lt1"/>
                </a:solidFill>
                <a:latin typeface="Arial"/>
                <a:ea typeface="Arial"/>
                <a:cs typeface="Arial"/>
                <a:sym typeface="Arial"/>
              </a:defRPr>
            </a:lvl3pPr>
            <a:lvl4pPr indent="0" lvl="3" marL="0" algn="ctr">
              <a:lnSpc>
                <a:spcPct val="100000"/>
              </a:lnSpc>
              <a:spcBef>
                <a:spcPts val="0"/>
              </a:spcBef>
              <a:spcAft>
                <a:spcPts val="0"/>
              </a:spcAft>
              <a:buClr>
                <a:schemeClr val="lt1"/>
              </a:buClr>
              <a:buSzPts val="700"/>
              <a:buFont typeface="Arial"/>
              <a:buNone/>
              <a:defRPr b="1" i="0" sz="700" u="none" cap="none" strike="noStrike">
                <a:solidFill>
                  <a:schemeClr val="lt1"/>
                </a:solidFill>
                <a:latin typeface="Arial"/>
                <a:ea typeface="Arial"/>
                <a:cs typeface="Arial"/>
                <a:sym typeface="Arial"/>
              </a:defRPr>
            </a:lvl4pPr>
            <a:lvl5pPr indent="0" lvl="4" marL="0" algn="ctr">
              <a:lnSpc>
                <a:spcPct val="100000"/>
              </a:lnSpc>
              <a:spcBef>
                <a:spcPts val="0"/>
              </a:spcBef>
              <a:spcAft>
                <a:spcPts val="0"/>
              </a:spcAft>
              <a:buClr>
                <a:schemeClr val="lt1"/>
              </a:buClr>
              <a:buSzPts val="700"/>
              <a:buFont typeface="Arial"/>
              <a:buNone/>
              <a:defRPr b="1" i="0" sz="700" u="none" cap="none" strike="noStrike">
                <a:solidFill>
                  <a:schemeClr val="lt1"/>
                </a:solidFill>
                <a:latin typeface="Arial"/>
                <a:ea typeface="Arial"/>
                <a:cs typeface="Arial"/>
                <a:sym typeface="Arial"/>
              </a:defRPr>
            </a:lvl5pPr>
            <a:lvl6pPr indent="0" lvl="5" marL="0" algn="ctr">
              <a:lnSpc>
                <a:spcPct val="100000"/>
              </a:lnSpc>
              <a:spcBef>
                <a:spcPts val="0"/>
              </a:spcBef>
              <a:spcAft>
                <a:spcPts val="0"/>
              </a:spcAft>
              <a:buClr>
                <a:schemeClr val="lt1"/>
              </a:buClr>
              <a:buSzPts val="700"/>
              <a:buFont typeface="Arial"/>
              <a:buNone/>
              <a:defRPr b="1" i="0" sz="700" u="none" cap="none" strike="noStrike">
                <a:solidFill>
                  <a:schemeClr val="lt1"/>
                </a:solidFill>
                <a:latin typeface="Arial"/>
                <a:ea typeface="Arial"/>
                <a:cs typeface="Arial"/>
                <a:sym typeface="Arial"/>
              </a:defRPr>
            </a:lvl6pPr>
            <a:lvl7pPr indent="0" lvl="6" marL="0" algn="ctr">
              <a:lnSpc>
                <a:spcPct val="100000"/>
              </a:lnSpc>
              <a:spcBef>
                <a:spcPts val="0"/>
              </a:spcBef>
              <a:spcAft>
                <a:spcPts val="0"/>
              </a:spcAft>
              <a:buClr>
                <a:schemeClr val="lt1"/>
              </a:buClr>
              <a:buSzPts val="700"/>
              <a:buFont typeface="Arial"/>
              <a:buNone/>
              <a:defRPr b="1" i="0" sz="700" u="none" cap="none" strike="noStrike">
                <a:solidFill>
                  <a:schemeClr val="lt1"/>
                </a:solidFill>
                <a:latin typeface="Arial"/>
                <a:ea typeface="Arial"/>
                <a:cs typeface="Arial"/>
                <a:sym typeface="Arial"/>
              </a:defRPr>
            </a:lvl7pPr>
            <a:lvl8pPr indent="0" lvl="7" marL="0" algn="ctr">
              <a:lnSpc>
                <a:spcPct val="100000"/>
              </a:lnSpc>
              <a:spcBef>
                <a:spcPts val="0"/>
              </a:spcBef>
              <a:spcAft>
                <a:spcPts val="0"/>
              </a:spcAft>
              <a:buClr>
                <a:schemeClr val="lt1"/>
              </a:buClr>
              <a:buSzPts val="700"/>
              <a:buFont typeface="Arial"/>
              <a:buNone/>
              <a:defRPr b="1" i="0" sz="700" u="none" cap="none" strike="noStrike">
                <a:solidFill>
                  <a:schemeClr val="lt1"/>
                </a:solidFill>
                <a:latin typeface="Arial"/>
                <a:ea typeface="Arial"/>
                <a:cs typeface="Arial"/>
                <a:sym typeface="Arial"/>
              </a:defRPr>
            </a:lvl8pPr>
            <a:lvl9pPr indent="0" lvl="8" marL="0" algn="ctr">
              <a:lnSpc>
                <a:spcPct val="100000"/>
              </a:lnSpc>
              <a:spcBef>
                <a:spcPts val="0"/>
              </a:spcBef>
              <a:spcAft>
                <a:spcPts val="0"/>
              </a:spcAft>
              <a:buClr>
                <a:schemeClr val="lt1"/>
              </a:buClr>
              <a:buSzPts val="700"/>
              <a:buFont typeface="Arial"/>
              <a:buNone/>
              <a:defRPr b="1" i="0" sz="7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pt-PT"/>
              <a:t>‹#›</a:t>
            </a:fld>
            <a:endParaRPr/>
          </a:p>
        </p:txBody>
      </p:sp>
      <p:sp>
        <p:nvSpPr>
          <p:cNvPr id="115" name="Google Shape;115;p16"/>
          <p:cNvSpPr txBox="1"/>
          <p:nvPr>
            <p:ph idx="1" type="body"/>
          </p:nvPr>
        </p:nvSpPr>
        <p:spPr>
          <a:xfrm>
            <a:off x="569372" y="304038"/>
            <a:ext cx="7808826" cy="343179"/>
          </a:xfrm>
          <a:prstGeom prst="rect">
            <a:avLst/>
          </a:prstGeom>
          <a:noFill/>
          <a:ln>
            <a:noFill/>
          </a:ln>
        </p:spPr>
        <p:txBody>
          <a:bodyPr anchorCtr="0" anchor="t" bIns="68575" lIns="0" spcFirstLastPara="1" rIns="68575" wrap="square" tIns="68575">
            <a:noAutofit/>
          </a:bodyPr>
          <a:lstStyle>
            <a:lvl1pPr indent="-228600" lvl="0" marL="457200" algn="l">
              <a:lnSpc>
                <a:spcPct val="110000"/>
              </a:lnSpc>
              <a:spcBef>
                <a:spcPts val="200"/>
              </a:spcBef>
              <a:spcAft>
                <a:spcPts val="0"/>
              </a:spcAft>
              <a:buClr>
                <a:srgbClr val="17142B"/>
              </a:buClr>
              <a:buSzPts val="1300"/>
              <a:buFont typeface="Montserrat"/>
              <a:buNone/>
              <a:defRPr b="1">
                <a:solidFill>
                  <a:srgbClr val="17142B"/>
                </a:solidFill>
                <a:latin typeface="Montserrat"/>
                <a:ea typeface="Montserrat"/>
                <a:cs typeface="Montserrat"/>
                <a:sym typeface="Montserrat"/>
              </a:defRPr>
            </a:lvl1pPr>
            <a:lvl2pPr indent="-228600" lvl="1" marL="914400" algn="l">
              <a:lnSpc>
                <a:spcPct val="110000"/>
              </a:lnSpc>
              <a:spcBef>
                <a:spcPts val="200"/>
              </a:spcBef>
              <a:spcAft>
                <a:spcPts val="0"/>
              </a:spcAft>
              <a:buClr>
                <a:srgbClr val="828A8D"/>
              </a:buClr>
              <a:buSzPts val="1300"/>
              <a:buNone/>
              <a:defRPr/>
            </a:lvl2pPr>
            <a:lvl3pPr indent="-374650" lvl="2" marL="1371600" algn="l">
              <a:lnSpc>
                <a:spcPct val="110000"/>
              </a:lnSpc>
              <a:spcBef>
                <a:spcPts val="200"/>
              </a:spcBef>
              <a:spcAft>
                <a:spcPts val="0"/>
              </a:spcAft>
              <a:buClr>
                <a:srgbClr val="828A8D"/>
              </a:buClr>
              <a:buSzPts val="2300"/>
              <a:buChar char="."/>
              <a:defRPr/>
            </a:lvl3pPr>
            <a:lvl4pPr indent="-311150" lvl="3" marL="1828800" algn="l">
              <a:lnSpc>
                <a:spcPct val="110000"/>
              </a:lnSpc>
              <a:spcBef>
                <a:spcPts val="200"/>
              </a:spcBef>
              <a:spcAft>
                <a:spcPts val="0"/>
              </a:spcAft>
              <a:buClr>
                <a:srgbClr val="828A8D"/>
              </a:buClr>
              <a:buSzPts val="1300"/>
              <a:buChar char="–"/>
              <a:defRPr/>
            </a:lvl4pPr>
            <a:lvl5pPr indent="-311150" lvl="4" marL="2286000" algn="l">
              <a:lnSpc>
                <a:spcPct val="110000"/>
              </a:lnSpc>
              <a:spcBef>
                <a:spcPts val="200"/>
              </a:spcBef>
              <a:spcAft>
                <a:spcPts val="0"/>
              </a:spcAft>
              <a:buClr>
                <a:srgbClr val="828A8D"/>
              </a:buClr>
              <a:buSzPts val="1300"/>
              <a:buChar char="»"/>
              <a:defRPr/>
            </a:lvl5pPr>
            <a:lvl6pPr indent="-311150" lvl="5" marL="2743200" algn="l">
              <a:lnSpc>
                <a:spcPct val="110000"/>
              </a:lnSpc>
              <a:spcBef>
                <a:spcPts val="200"/>
              </a:spcBef>
              <a:spcAft>
                <a:spcPts val="0"/>
              </a:spcAft>
              <a:buClr>
                <a:srgbClr val="828A8D"/>
              </a:buClr>
              <a:buSzPts val="1300"/>
              <a:buChar char="●"/>
              <a:defRPr/>
            </a:lvl6pPr>
            <a:lvl7pPr indent="-311150" lvl="6" marL="3200400" algn="l">
              <a:lnSpc>
                <a:spcPct val="110000"/>
              </a:lnSpc>
              <a:spcBef>
                <a:spcPts val="200"/>
              </a:spcBef>
              <a:spcAft>
                <a:spcPts val="0"/>
              </a:spcAft>
              <a:buClr>
                <a:srgbClr val="828A8D"/>
              </a:buClr>
              <a:buSzPts val="1300"/>
              <a:buChar char="●"/>
              <a:defRPr/>
            </a:lvl7pPr>
            <a:lvl8pPr indent="-311150" lvl="7" marL="3657600" algn="l">
              <a:lnSpc>
                <a:spcPct val="110000"/>
              </a:lnSpc>
              <a:spcBef>
                <a:spcPts val="200"/>
              </a:spcBef>
              <a:spcAft>
                <a:spcPts val="0"/>
              </a:spcAft>
              <a:buClr>
                <a:srgbClr val="828A8D"/>
              </a:buClr>
              <a:buSzPts val="1300"/>
              <a:buChar char="●"/>
              <a:defRPr/>
            </a:lvl8pPr>
            <a:lvl9pPr indent="-311150" lvl="8" marL="4114800" algn="l">
              <a:lnSpc>
                <a:spcPct val="110000"/>
              </a:lnSpc>
              <a:spcBef>
                <a:spcPts val="200"/>
              </a:spcBef>
              <a:spcAft>
                <a:spcPts val="0"/>
              </a:spcAft>
              <a:buClr>
                <a:srgbClr val="828A8D"/>
              </a:buClr>
              <a:buSzPts val="13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efault">
  <p:cSld name="1_Default">
    <p:spTree>
      <p:nvGrpSpPr>
        <p:cNvPr id="116" name="Shape 116"/>
        <p:cNvGrpSpPr/>
        <p:nvPr/>
      </p:nvGrpSpPr>
      <p:grpSpPr>
        <a:xfrm>
          <a:off x="0" y="0"/>
          <a:ext cx="0" cy="0"/>
          <a:chOff x="0" y="0"/>
          <a:chExt cx="0" cy="0"/>
        </a:xfrm>
      </p:grpSpPr>
      <p:sp>
        <p:nvSpPr>
          <p:cNvPr id="117" name="Google Shape;117;p17"/>
          <p:cNvSpPr txBox="1"/>
          <p:nvPr>
            <p:ph type="title"/>
          </p:nvPr>
        </p:nvSpPr>
        <p:spPr>
          <a:xfrm>
            <a:off x="327548" y="109183"/>
            <a:ext cx="8291024" cy="532264"/>
          </a:xfrm>
          <a:prstGeom prst="rect">
            <a:avLst/>
          </a:prstGeom>
          <a:noFill/>
          <a:ln>
            <a:noFill/>
          </a:ln>
        </p:spPr>
        <p:txBody>
          <a:bodyPr anchorCtr="0" anchor="ctr" bIns="67500" lIns="67500" spcFirstLastPara="1" rIns="67500" wrap="square" tIns="67500">
            <a:noAutofit/>
          </a:bodyPr>
          <a:lstStyle>
            <a:lvl1pPr lvl="0" algn="l">
              <a:lnSpc>
                <a:spcPct val="100000"/>
              </a:lnSpc>
              <a:spcBef>
                <a:spcPts val="0"/>
              </a:spcBef>
              <a:spcAft>
                <a:spcPts val="0"/>
              </a:spcAft>
              <a:buClr>
                <a:srgbClr val="44515F"/>
              </a:buClr>
              <a:buSzPts val="1300"/>
              <a:buNone/>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p:txBody>
      </p:sp>
      <p:sp>
        <p:nvSpPr>
          <p:cNvPr id="118" name="Google Shape;118;p17"/>
          <p:cNvSpPr txBox="1"/>
          <p:nvPr>
            <p:ph idx="12" type="sldNum"/>
          </p:nvPr>
        </p:nvSpPr>
        <p:spPr>
          <a:xfrm>
            <a:off x="8693631" y="4803914"/>
            <a:ext cx="244266" cy="242372"/>
          </a:xfrm>
          <a:prstGeom prst="rect">
            <a:avLst/>
          </a:prstGeom>
          <a:noFill/>
          <a:ln>
            <a:noFill/>
          </a:ln>
        </p:spPr>
        <p:txBody>
          <a:bodyPr anchorCtr="0" anchor="t" bIns="68575" lIns="68575" spcFirstLastPara="1" rIns="68575" wrap="square" tIns="68575">
            <a:spAutoFit/>
          </a:bodyPr>
          <a:lstStyle>
            <a:lvl1pPr indent="0" lvl="0" marL="0" algn="l">
              <a:lnSpc>
                <a:spcPct val="100000"/>
              </a:lnSpc>
              <a:spcBef>
                <a:spcPts val="0"/>
              </a:spcBef>
              <a:spcAft>
                <a:spcPts val="0"/>
              </a:spcAft>
              <a:buClr>
                <a:schemeClr val="accent2"/>
              </a:buClr>
              <a:buSzPts val="700"/>
              <a:buFont typeface="Arial"/>
              <a:buNone/>
              <a:defRPr/>
            </a:lvl1pPr>
            <a:lvl2pPr indent="0" lvl="1" marL="0" algn="l">
              <a:lnSpc>
                <a:spcPct val="100000"/>
              </a:lnSpc>
              <a:spcBef>
                <a:spcPts val="0"/>
              </a:spcBef>
              <a:spcAft>
                <a:spcPts val="0"/>
              </a:spcAft>
              <a:buClr>
                <a:schemeClr val="accent2"/>
              </a:buClr>
              <a:buSzPts val="700"/>
              <a:buFont typeface="Arial"/>
              <a:buNone/>
              <a:defRPr/>
            </a:lvl2pPr>
            <a:lvl3pPr indent="0" lvl="2" marL="0" algn="l">
              <a:lnSpc>
                <a:spcPct val="100000"/>
              </a:lnSpc>
              <a:spcBef>
                <a:spcPts val="0"/>
              </a:spcBef>
              <a:spcAft>
                <a:spcPts val="0"/>
              </a:spcAft>
              <a:buClr>
                <a:schemeClr val="accent2"/>
              </a:buClr>
              <a:buSzPts val="700"/>
              <a:buFont typeface="Arial"/>
              <a:buNone/>
              <a:defRPr/>
            </a:lvl3pPr>
            <a:lvl4pPr indent="0" lvl="3" marL="0" algn="l">
              <a:lnSpc>
                <a:spcPct val="100000"/>
              </a:lnSpc>
              <a:spcBef>
                <a:spcPts val="0"/>
              </a:spcBef>
              <a:spcAft>
                <a:spcPts val="0"/>
              </a:spcAft>
              <a:buClr>
                <a:schemeClr val="accent2"/>
              </a:buClr>
              <a:buSzPts val="700"/>
              <a:buFont typeface="Arial"/>
              <a:buNone/>
              <a:defRPr/>
            </a:lvl4pPr>
            <a:lvl5pPr indent="0" lvl="4" marL="0" algn="l">
              <a:lnSpc>
                <a:spcPct val="100000"/>
              </a:lnSpc>
              <a:spcBef>
                <a:spcPts val="0"/>
              </a:spcBef>
              <a:spcAft>
                <a:spcPts val="0"/>
              </a:spcAft>
              <a:buClr>
                <a:schemeClr val="accent2"/>
              </a:buClr>
              <a:buSzPts val="700"/>
              <a:buFont typeface="Arial"/>
              <a:buNone/>
              <a:defRPr/>
            </a:lvl5pPr>
            <a:lvl6pPr indent="0" lvl="5" marL="0" algn="l">
              <a:lnSpc>
                <a:spcPct val="100000"/>
              </a:lnSpc>
              <a:spcBef>
                <a:spcPts val="0"/>
              </a:spcBef>
              <a:spcAft>
                <a:spcPts val="0"/>
              </a:spcAft>
              <a:buClr>
                <a:schemeClr val="accent2"/>
              </a:buClr>
              <a:buSzPts val="700"/>
              <a:buFont typeface="Arial"/>
              <a:buNone/>
              <a:defRPr/>
            </a:lvl6pPr>
            <a:lvl7pPr indent="0" lvl="6" marL="0" algn="l">
              <a:lnSpc>
                <a:spcPct val="100000"/>
              </a:lnSpc>
              <a:spcBef>
                <a:spcPts val="0"/>
              </a:spcBef>
              <a:spcAft>
                <a:spcPts val="0"/>
              </a:spcAft>
              <a:buClr>
                <a:schemeClr val="accent2"/>
              </a:buClr>
              <a:buSzPts val="700"/>
              <a:buFont typeface="Arial"/>
              <a:buNone/>
              <a:defRPr/>
            </a:lvl7pPr>
            <a:lvl8pPr indent="0" lvl="7" marL="0" algn="l">
              <a:lnSpc>
                <a:spcPct val="100000"/>
              </a:lnSpc>
              <a:spcBef>
                <a:spcPts val="0"/>
              </a:spcBef>
              <a:spcAft>
                <a:spcPts val="0"/>
              </a:spcAft>
              <a:buClr>
                <a:schemeClr val="accent2"/>
              </a:buClr>
              <a:buSzPts val="700"/>
              <a:buFont typeface="Arial"/>
              <a:buNone/>
              <a:defRPr/>
            </a:lvl8pPr>
            <a:lvl9pPr indent="0" lvl="8" marL="0" algn="l">
              <a:lnSpc>
                <a:spcPct val="100000"/>
              </a:lnSpc>
              <a:spcBef>
                <a:spcPts val="0"/>
              </a:spcBef>
              <a:spcAft>
                <a:spcPts val="0"/>
              </a:spcAft>
              <a:buClr>
                <a:schemeClr val="accent2"/>
              </a:buClr>
              <a:buSzPts val="700"/>
              <a:buFont typeface="Arial"/>
              <a:buNone/>
              <a:defRPr/>
            </a:lvl9pPr>
          </a:lstStyle>
          <a:p>
            <a:pPr indent="0" lvl="0" marL="0" rtl="0" algn="l">
              <a:spcBef>
                <a:spcPts val="0"/>
              </a:spcBef>
              <a:spcAft>
                <a:spcPts val="0"/>
              </a:spcAft>
              <a:buNone/>
            </a:pPr>
            <a:fld id="{00000000-1234-1234-1234-123412341234}" type="slidenum">
              <a:rPr lang="pt-PT"/>
              <a:t>‹#›</a:t>
            </a:fld>
            <a:endParaRPr/>
          </a:p>
        </p:txBody>
      </p:sp>
      <p:sp>
        <p:nvSpPr>
          <p:cNvPr id="119" name="Google Shape;119;p17"/>
          <p:cNvSpPr txBox="1"/>
          <p:nvPr>
            <p:ph idx="1" type="body"/>
          </p:nvPr>
        </p:nvSpPr>
        <p:spPr>
          <a:xfrm>
            <a:off x="981077" y="927101"/>
            <a:ext cx="7635883" cy="3457575"/>
          </a:xfrm>
          <a:prstGeom prst="rect">
            <a:avLst/>
          </a:prstGeom>
          <a:noFill/>
          <a:ln>
            <a:noFill/>
          </a:ln>
        </p:spPr>
        <p:txBody>
          <a:bodyPr anchorCtr="0" anchor="t" bIns="68575" lIns="68575" spcFirstLastPara="1" rIns="68575" wrap="square" tIns="68575">
            <a:noAutofit/>
          </a:bodyPr>
          <a:lstStyle>
            <a:lvl1pPr indent="-228600" lvl="0" marL="457200" algn="l">
              <a:lnSpc>
                <a:spcPct val="110000"/>
              </a:lnSpc>
              <a:spcBef>
                <a:spcPts val="200"/>
              </a:spcBef>
              <a:spcAft>
                <a:spcPts val="0"/>
              </a:spcAft>
              <a:buClr>
                <a:srgbClr val="828A8D"/>
              </a:buClr>
              <a:buSzPts val="1800"/>
              <a:buFont typeface="Arial"/>
              <a:buNone/>
              <a:defRPr sz="1800"/>
            </a:lvl1pPr>
            <a:lvl2pPr indent="-228600" lvl="1" marL="914400" algn="l">
              <a:lnSpc>
                <a:spcPct val="110000"/>
              </a:lnSpc>
              <a:spcBef>
                <a:spcPts val="200"/>
              </a:spcBef>
              <a:spcAft>
                <a:spcPts val="0"/>
              </a:spcAft>
              <a:buClr>
                <a:srgbClr val="828A8D"/>
              </a:buClr>
              <a:buSzPts val="1300"/>
              <a:buNone/>
              <a:defRPr/>
            </a:lvl2pPr>
            <a:lvl3pPr indent="-374650" lvl="2" marL="1371600" algn="l">
              <a:lnSpc>
                <a:spcPct val="110000"/>
              </a:lnSpc>
              <a:spcBef>
                <a:spcPts val="200"/>
              </a:spcBef>
              <a:spcAft>
                <a:spcPts val="0"/>
              </a:spcAft>
              <a:buClr>
                <a:srgbClr val="828A8D"/>
              </a:buClr>
              <a:buSzPts val="2300"/>
              <a:buChar char="."/>
              <a:defRPr/>
            </a:lvl3pPr>
            <a:lvl4pPr indent="-311150" lvl="3" marL="1828800" algn="l">
              <a:lnSpc>
                <a:spcPct val="110000"/>
              </a:lnSpc>
              <a:spcBef>
                <a:spcPts val="200"/>
              </a:spcBef>
              <a:spcAft>
                <a:spcPts val="0"/>
              </a:spcAft>
              <a:buClr>
                <a:srgbClr val="828A8D"/>
              </a:buClr>
              <a:buSzPts val="1300"/>
              <a:buChar char="–"/>
              <a:defRPr/>
            </a:lvl4pPr>
            <a:lvl5pPr indent="-311150" lvl="4" marL="2286000" algn="l">
              <a:lnSpc>
                <a:spcPct val="110000"/>
              </a:lnSpc>
              <a:spcBef>
                <a:spcPts val="200"/>
              </a:spcBef>
              <a:spcAft>
                <a:spcPts val="0"/>
              </a:spcAft>
              <a:buClr>
                <a:srgbClr val="828A8D"/>
              </a:buClr>
              <a:buSzPts val="1300"/>
              <a:buChar char="»"/>
              <a:defRPr/>
            </a:lvl5pPr>
            <a:lvl6pPr indent="-311150" lvl="5" marL="2743200" algn="l">
              <a:lnSpc>
                <a:spcPct val="110000"/>
              </a:lnSpc>
              <a:spcBef>
                <a:spcPts val="200"/>
              </a:spcBef>
              <a:spcAft>
                <a:spcPts val="0"/>
              </a:spcAft>
              <a:buClr>
                <a:srgbClr val="828A8D"/>
              </a:buClr>
              <a:buSzPts val="1300"/>
              <a:buChar char="●"/>
              <a:defRPr/>
            </a:lvl6pPr>
            <a:lvl7pPr indent="-311150" lvl="6" marL="3200400" algn="l">
              <a:lnSpc>
                <a:spcPct val="110000"/>
              </a:lnSpc>
              <a:spcBef>
                <a:spcPts val="200"/>
              </a:spcBef>
              <a:spcAft>
                <a:spcPts val="0"/>
              </a:spcAft>
              <a:buClr>
                <a:srgbClr val="828A8D"/>
              </a:buClr>
              <a:buSzPts val="1300"/>
              <a:buChar char="●"/>
              <a:defRPr/>
            </a:lvl7pPr>
            <a:lvl8pPr indent="-311150" lvl="7" marL="3657600" algn="l">
              <a:lnSpc>
                <a:spcPct val="110000"/>
              </a:lnSpc>
              <a:spcBef>
                <a:spcPts val="200"/>
              </a:spcBef>
              <a:spcAft>
                <a:spcPts val="0"/>
              </a:spcAft>
              <a:buClr>
                <a:srgbClr val="828A8D"/>
              </a:buClr>
              <a:buSzPts val="1300"/>
              <a:buChar char="●"/>
              <a:defRPr/>
            </a:lvl8pPr>
            <a:lvl9pPr indent="-311150" lvl="8" marL="4114800" algn="l">
              <a:lnSpc>
                <a:spcPct val="110000"/>
              </a:lnSpc>
              <a:spcBef>
                <a:spcPts val="200"/>
              </a:spcBef>
              <a:spcAft>
                <a:spcPts val="0"/>
              </a:spcAft>
              <a:buClr>
                <a:srgbClr val="828A8D"/>
              </a:buClr>
              <a:buSzPts val="1300"/>
              <a:buChar char="●"/>
              <a:defRPr/>
            </a:lvl9pPr>
          </a:lstStyle>
          <a:p/>
        </p:txBody>
      </p:sp>
      <p:sp>
        <p:nvSpPr>
          <p:cNvPr id="120" name="Google Shape;120;p17"/>
          <p:cNvSpPr txBox="1"/>
          <p:nvPr/>
        </p:nvSpPr>
        <p:spPr>
          <a:xfrm>
            <a:off x="4505744" y="4923184"/>
            <a:ext cx="4063241" cy="220317"/>
          </a:xfrm>
          <a:prstGeom prst="rect">
            <a:avLst/>
          </a:prstGeom>
          <a:noFill/>
          <a:ln>
            <a:noFill/>
          </a:ln>
        </p:spPr>
        <p:txBody>
          <a:bodyPr anchorCtr="0" anchor="t" bIns="0" lIns="0" spcFirstLastPara="1" rIns="90000" wrap="square" tIns="0">
            <a:noAutofit/>
          </a:bodyPr>
          <a:lstStyle/>
          <a:p>
            <a:pPr indent="0" lvl="0" marL="0" marR="0" rtl="0" algn="r">
              <a:lnSpc>
                <a:spcPct val="100000"/>
              </a:lnSpc>
              <a:spcBef>
                <a:spcPts val="0"/>
              </a:spcBef>
              <a:spcAft>
                <a:spcPts val="0"/>
              </a:spcAft>
              <a:buClr>
                <a:srgbClr val="788B9E"/>
              </a:buClr>
              <a:buSzPts val="700"/>
              <a:buFont typeface="Arial"/>
              <a:buNone/>
            </a:pPr>
            <a:r>
              <a:rPr b="0" i="0" lang="pt-PT" sz="700" u="none" cap="none" strike="noStrike">
                <a:solidFill>
                  <a:srgbClr val="788B9E"/>
                </a:solidFill>
                <a:latin typeface="Arial"/>
                <a:ea typeface="Arial"/>
                <a:cs typeface="Arial"/>
                <a:sym typeface="Arial"/>
              </a:rPr>
              <a:t>© 2022, Instituto de Telecomunicações</a:t>
            </a:r>
            <a:endParaRPr sz="10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1" name="Shape 121"/>
        <p:cNvGrpSpPr/>
        <p:nvPr/>
      </p:nvGrpSpPr>
      <p:grpSpPr>
        <a:xfrm>
          <a:off x="0" y="0"/>
          <a:ext cx="0" cy="0"/>
          <a:chOff x="0" y="0"/>
          <a:chExt cx="0" cy="0"/>
        </a:xfrm>
      </p:grpSpPr>
      <p:pic>
        <p:nvPicPr>
          <p:cNvPr id="122" name="Google Shape;122;p18"/>
          <p:cNvPicPr preferRelativeResize="0"/>
          <p:nvPr/>
        </p:nvPicPr>
        <p:blipFill rotWithShape="1">
          <a:blip r:embed="rId2">
            <a:alphaModFix/>
          </a:blip>
          <a:srcRect b="0" l="0" r="0" t="0"/>
          <a:stretch/>
        </p:blipFill>
        <p:spPr>
          <a:xfrm>
            <a:off x="8164126" y="165498"/>
            <a:ext cx="767953" cy="397617"/>
          </a:xfrm>
          <a:prstGeom prst="rect">
            <a:avLst/>
          </a:prstGeom>
          <a:noFill/>
          <a:ln>
            <a:noFill/>
          </a:ln>
        </p:spPr>
      </p:pic>
      <p:sp>
        <p:nvSpPr>
          <p:cNvPr id="123" name="Google Shape;123;p18"/>
          <p:cNvSpPr txBox="1"/>
          <p:nvPr>
            <p:ph type="title"/>
          </p:nvPr>
        </p:nvSpPr>
        <p:spPr>
          <a:xfrm>
            <a:off x="629841" y="576971"/>
            <a:ext cx="7886709" cy="892190"/>
          </a:xfrm>
          <a:prstGeom prst="rect">
            <a:avLst/>
          </a:prstGeom>
          <a:noFill/>
          <a:ln>
            <a:noFill/>
          </a:ln>
        </p:spPr>
        <p:txBody>
          <a:bodyPr anchorCtr="0" anchor="ctr" bIns="67500" lIns="67500" spcFirstLastPara="1" rIns="67500" wrap="square" tIns="67500">
            <a:noAutofit/>
          </a:bodyPr>
          <a:lstStyle>
            <a:lvl1pPr lvl="0" algn="l">
              <a:lnSpc>
                <a:spcPct val="100000"/>
              </a:lnSpc>
              <a:spcBef>
                <a:spcPts val="0"/>
              </a:spcBef>
              <a:spcAft>
                <a:spcPts val="0"/>
              </a:spcAft>
              <a:buClr>
                <a:srgbClr val="44515F"/>
              </a:buClr>
              <a:buSzPts val="1800"/>
              <a:buFont typeface="Encode Sans"/>
              <a:buNone/>
              <a:defRPr>
                <a:latin typeface="Encode Sans"/>
                <a:ea typeface="Encode Sans"/>
                <a:cs typeface="Encode Sans"/>
                <a:sym typeface="Encode Sans"/>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p:txBody>
      </p:sp>
      <p:sp>
        <p:nvSpPr>
          <p:cNvPr id="124" name="Google Shape;124;p18"/>
          <p:cNvSpPr txBox="1"/>
          <p:nvPr>
            <p:ph idx="1" type="body"/>
          </p:nvPr>
        </p:nvSpPr>
        <p:spPr>
          <a:xfrm>
            <a:off x="629842" y="1564000"/>
            <a:ext cx="3868345" cy="554546"/>
          </a:xfrm>
          <a:prstGeom prst="rect">
            <a:avLst/>
          </a:prstGeom>
          <a:noFill/>
          <a:ln>
            <a:noFill/>
          </a:ln>
        </p:spPr>
        <p:txBody>
          <a:bodyPr anchorCtr="0" anchor="b" bIns="68575" lIns="68575" spcFirstLastPara="1" rIns="68575" wrap="square" tIns="68575">
            <a:noAutofit/>
          </a:bodyPr>
          <a:lstStyle>
            <a:lvl1pPr indent="-228600" lvl="0" marL="457200" algn="l">
              <a:lnSpc>
                <a:spcPct val="110000"/>
              </a:lnSpc>
              <a:spcBef>
                <a:spcPts val="200"/>
              </a:spcBef>
              <a:spcAft>
                <a:spcPts val="0"/>
              </a:spcAft>
              <a:buClr>
                <a:srgbClr val="828A8D"/>
              </a:buClr>
              <a:buSzPts val="1800"/>
              <a:buFont typeface="Encode Sans"/>
              <a:buNone/>
              <a:defRPr b="1" sz="1800">
                <a:latin typeface="Encode Sans"/>
                <a:ea typeface="Encode Sans"/>
                <a:cs typeface="Encode Sans"/>
                <a:sym typeface="Encode Sans"/>
              </a:defRPr>
            </a:lvl1pPr>
            <a:lvl2pPr indent="-228600" lvl="1" marL="914400" algn="l">
              <a:lnSpc>
                <a:spcPct val="110000"/>
              </a:lnSpc>
              <a:spcBef>
                <a:spcPts val="200"/>
              </a:spcBef>
              <a:spcAft>
                <a:spcPts val="0"/>
              </a:spcAft>
              <a:buClr>
                <a:srgbClr val="828A8D"/>
              </a:buClr>
              <a:buSzPts val="1500"/>
              <a:buFont typeface="Arial"/>
              <a:buNone/>
              <a:defRPr b="1" sz="1500"/>
            </a:lvl2pPr>
            <a:lvl3pPr indent="-228600" lvl="2" marL="1371600" algn="l">
              <a:lnSpc>
                <a:spcPct val="110000"/>
              </a:lnSpc>
              <a:spcBef>
                <a:spcPts val="200"/>
              </a:spcBef>
              <a:spcAft>
                <a:spcPts val="0"/>
              </a:spcAft>
              <a:buClr>
                <a:srgbClr val="828A8D"/>
              </a:buClr>
              <a:buSzPts val="2300"/>
              <a:buFont typeface="Arial"/>
              <a:buNone/>
              <a:defRPr b="1" sz="1300"/>
            </a:lvl3pPr>
            <a:lvl4pPr indent="-228600" lvl="3" marL="1828800" algn="l">
              <a:lnSpc>
                <a:spcPct val="110000"/>
              </a:lnSpc>
              <a:spcBef>
                <a:spcPts val="200"/>
              </a:spcBef>
              <a:spcAft>
                <a:spcPts val="0"/>
              </a:spcAft>
              <a:buClr>
                <a:srgbClr val="828A8D"/>
              </a:buClr>
              <a:buSzPts val="1200"/>
              <a:buFont typeface="Arial"/>
              <a:buNone/>
              <a:defRPr b="1" sz="1200"/>
            </a:lvl4pPr>
            <a:lvl5pPr indent="-228600" lvl="4" marL="2286000" algn="l">
              <a:lnSpc>
                <a:spcPct val="110000"/>
              </a:lnSpc>
              <a:spcBef>
                <a:spcPts val="200"/>
              </a:spcBef>
              <a:spcAft>
                <a:spcPts val="0"/>
              </a:spcAft>
              <a:buClr>
                <a:srgbClr val="828A8D"/>
              </a:buClr>
              <a:buSzPts val="1200"/>
              <a:buFont typeface="Arial"/>
              <a:buNone/>
              <a:defRPr b="1" sz="1200"/>
            </a:lvl5pPr>
            <a:lvl6pPr indent="-228600" lvl="5" marL="2743200" algn="l">
              <a:lnSpc>
                <a:spcPct val="110000"/>
              </a:lnSpc>
              <a:spcBef>
                <a:spcPts val="200"/>
              </a:spcBef>
              <a:spcAft>
                <a:spcPts val="0"/>
              </a:spcAft>
              <a:buClr>
                <a:srgbClr val="828A8D"/>
              </a:buClr>
              <a:buSzPts val="1200"/>
              <a:buFont typeface="Arial"/>
              <a:buNone/>
              <a:defRPr b="1" sz="1200"/>
            </a:lvl6pPr>
            <a:lvl7pPr indent="-228600" lvl="6" marL="3200400" algn="l">
              <a:lnSpc>
                <a:spcPct val="110000"/>
              </a:lnSpc>
              <a:spcBef>
                <a:spcPts val="200"/>
              </a:spcBef>
              <a:spcAft>
                <a:spcPts val="0"/>
              </a:spcAft>
              <a:buClr>
                <a:srgbClr val="828A8D"/>
              </a:buClr>
              <a:buSzPts val="1200"/>
              <a:buFont typeface="Arial"/>
              <a:buNone/>
              <a:defRPr b="1" sz="1200"/>
            </a:lvl7pPr>
            <a:lvl8pPr indent="-228600" lvl="7" marL="3657600" algn="l">
              <a:lnSpc>
                <a:spcPct val="110000"/>
              </a:lnSpc>
              <a:spcBef>
                <a:spcPts val="200"/>
              </a:spcBef>
              <a:spcAft>
                <a:spcPts val="0"/>
              </a:spcAft>
              <a:buClr>
                <a:srgbClr val="828A8D"/>
              </a:buClr>
              <a:buSzPts val="1200"/>
              <a:buFont typeface="Arial"/>
              <a:buNone/>
              <a:defRPr b="1" sz="1200"/>
            </a:lvl8pPr>
            <a:lvl9pPr indent="-228600" lvl="8" marL="4114800" algn="l">
              <a:lnSpc>
                <a:spcPct val="110000"/>
              </a:lnSpc>
              <a:spcBef>
                <a:spcPts val="200"/>
              </a:spcBef>
              <a:spcAft>
                <a:spcPts val="0"/>
              </a:spcAft>
              <a:buClr>
                <a:srgbClr val="828A8D"/>
              </a:buClr>
              <a:buSzPts val="1200"/>
              <a:buFont typeface="Arial"/>
              <a:buNone/>
              <a:defRPr b="1" sz="1200"/>
            </a:lvl9pPr>
          </a:lstStyle>
          <a:p/>
        </p:txBody>
      </p:sp>
      <p:sp>
        <p:nvSpPr>
          <p:cNvPr id="125" name="Google Shape;125;p18"/>
          <p:cNvSpPr txBox="1"/>
          <p:nvPr>
            <p:ph idx="2" type="body"/>
          </p:nvPr>
        </p:nvSpPr>
        <p:spPr>
          <a:xfrm>
            <a:off x="629842" y="2181934"/>
            <a:ext cx="3868345" cy="2479966"/>
          </a:xfrm>
          <a:prstGeom prst="rect">
            <a:avLst/>
          </a:prstGeom>
          <a:noFill/>
          <a:ln>
            <a:noFill/>
          </a:ln>
        </p:spPr>
        <p:txBody>
          <a:bodyPr anchorCtr="0" anchor="t" bIns="68575" lIns="68575" spcFirstLastPara="1" rIns="68575" wrap="square" tIns="68575">
            <a:noAutofit/>
          </a:bodyPr>
          <a:lstStyle>
            <a:lvl1pPr indent="-228600" lvl="0" marL="4572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1pPr>
            <a:lvl2pPr indent="-228600" lvl="1" marL="9144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2pPr>
            <a:lvl3pPr indent="-374650" lvl="2" marL="1371600" algn="l">
              <a:lnSpc>
                <a:spcPct val="110000"/>
              </a:lnSpc>
              <a:spcBef>
                <a:spcPts val="200"/>
              </a:spcBef>
              <a:spcAft>
                <a:spcPts val="0"/>
              </a:spcAft>
              <a:buClr>
                <a:srgbClr val="00245B"/>
              </a:buClr>
              <a:buSzPts val="2300"/>
              <a:buFont typeface="Encode Sans"/>
              <a:buChar char="."/>
              <a:defRPr>
                <a:solidFill>
                  <a:srgbClr val="00245B"/>
                </a:solidFill>
                <a:latin typeface="Encode Sans"/>
                <a:ea typeface="Encode Sans"/>
                <a:cs typeface="Encode Sans"/>
                <a:sym typeface="Encode Sans"/>
              </a:defRPr>
            </a:lvl3pPr>
            <a:lvl4pPr indent="-311150" lvl="3" marL="182880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4pPr>
            <a:lvl5pPr indent="-311150" lvl="4" marL="228600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5pPr>
            <a:lvl6pPr indent="-311150" lvl="5" marL="2743200" algn="l">
              <a:lnSpc>
                <a:spcPct val="110000"/>
              </a:lnSpc>
              <a:spcBef>
                <a:spcPts val="200"/>
              </a:spcBef>
              <a:spcAft>
                <a:spcPts val="0"/>
              </a:spcAft>
              <a:buClr>
                <a:srgbClr val="828A8D"/>
              </a:buClr>
              <a:buSzPts val="1300"/>
              <a:buChar char="●"/>
              <a:defRPr/>
            </a:lvl6pPr>
            <a:lvl7pPr indent="-311150" lvl="6" marL="3200400" algn="l">
              <a:lnSpc>
                <a:spcPct val="110000"/>
              </a:lnSpc>
              <a:spcBef>
                <a:spcPts val="200"/>
              </a:spcBef>
              <a:spcAft>
                <a:spcPts val="0"/>
              </a:spcAft>
              <a:buClr>
                <a:srgbClr val="828A8D"/>
              </a:buClr>
              <a:buSzPts val="1300"/>
              <a:buChar char="●"/>
              <a:defRPr/>
            </a:lvl7pPr>
            <a:lvl8pPr indent="-311150" lvl="7" marL="3657600" algn="l">
              <a:lnSpc>
                <a:spcPct val="110000"/>
              </a:lnSpc>
              <a:spcBef>
                <a:spcPts val="200"/>
              </a:spcBef>
              <a:spcAft>
                <a:spcPts val="0"/>
              </a:spcAft>
              <a:buClr>
                <a:srgbClr val="828A8D"/>
              </a:buClr>
              <a:buSzPts val="1300"/>
              <a:buChar char="●"/>
              <a:defRPr/>
            </a:lvl8pPr>
            <a:lvl9pPr indent="-311150" lvl="8" marL="4114800" algn="l">
              <a:lnSpc>
                <a:spcPct val="110000"/>
              </a:lnSpc>
              <a:spcBef>
                <a:spcPts val="200"/>
              </a:spcBef>
              <a:spcAft>
                <a:spcPts val="0"/>
              </a:spcAft>
              <a:buClr>
                <a:srgbClr val="828A8D"/>
              </a:buClr>
              <a:buSzPts val="1300"/>
              <a:buChar char="●"/>
              <a:defRPr/>
            </a:lvl9pPr>
          </a:lstStyle>
          <a:p/>
        </p:txBody>
      </p:sp>
      <p:sp>
        <p:nvSpPr>
          <p:cNvPr id="126" name="Google Shape;126;p18"/>
          <p:cNvSpPr txBox="1"/>
          <p:nvPr>
            <p:ph idx="3" type="body"/>
          </p:nvPr>
        </p:nvSpPr>
        <p:spPr>
          <a:xfrm>
            <a:off x="4629155" y="1564000"/>
            <a:ext cx="3887395" cy="554546"/>
          </a:xfrm>
          <a:prstGeom prst="rect">
            <a:avLst/>
          </a:prstGeom>
          <a:noFill/>
          <a:ln>
            <a:noFill/>
          </a:ln>
        </p:spPr>
        <p:txBody>
          <a:bodyPr anchorCtr="0" anchor="b" bIns="68575" lIns="68575" spcFirstLastPara="1" rIns="68575" wrap="square" tIns="68575">
            <a:noAutofit/>
          </a:bodyPr>
          <a:lstStyle>
            <a:lvl1pPr indent="-228600" lvl="0" marL="457200" algn="l">
              <a:lnSpc>
                <a:spcPct val="110000"/>
              </a:lnSpc>
              <a:spcBef>
                <a:spcPts val="200"/>
              </a:spcBef>
              <a:spcAft>
                <a:spcPts val="0"/>
              </a:spcAft>
              <a:buClr>
                <a:srgbClr val="828A8D"/>
              </a:buClr>
              <a:buSzPts val="1800"/>
              <a:buFont typeface="Encode Sans"/>
              <a:buNone/>
              <a:defRPr b="1" sz="1800">
                <a:latin typeface="Encode Sans"/>
                <a:ea typeface="Encode Sans"/>
                <a:cs typeface="Encode Sans"/>
                <a:sym typeface="Encode Sans"/>
              </a:defRPr>
            </a:lvl1pPr>
            <a:lvl2pPr indent="-228600" lvl="1" marL="914400" algn="l">
              <a:lnSpc>
                <a:spcPct val="110000"/>
              </a:lnSpc>
              <a:spcBef>
                <a:spcPts val="200"/>
              </a:spcBef>
              <a:spcAft>
                <a:spcPts val="0"/>
              </a:spcAft>
              <a:buClr>
                <a:srgbClr val="828A8D"/>
              </a:buClr>
              <a:buSzPts val="1500"/>
              <a:buFont typeface="Arial"/>
              <a:buNone/>
              <a:defRPr b="1" sz="1500"/>
            </a:lvl2pPr>
            <a:lvl3pPr indent="-228600" lvl="2" marL="1371600" algn="l">
              <a:lnSpc>
                <a:spcPct val="110000"/>
              </a:lnSpc>
              <a:spcBef>
                <a:spcPts val="200"/>
              </a:spcBef>
              <a:spcAft>
                <a:spcPts val="0"/>
              </a:spcAft>
              <a:buClr>
                <a:srgbClr val="828A8D"/>
              </a:buClr>
              <a:buSzPts val="2300"/>
              <a:buFont typeface="Arial"/>
              <a:buNone/>
              <a:defRPr b="1" sz="1300"/>
            </a:lvl3pPr>
            <a:lvl4pPr indent="-228600" lvl="3" marL="1828800" algn="l">
              <a:lnSpc>
                <a:spcPct val="110000"/>
              </a:lnSpc>
              <a:spcBef>
                <a:spcPts val="200"/>
              </a:spcBef>
              <a:spcAft>
                <a:spcPts val="0"/>
              </a:spcAft>
              <a:buClr>
                <a:srgbClr val="828A8D"/>
              </a:buClr>
              <a:buSzPts val="1200"/>
              <a:buFont typeface="Arial"/>
              <a:buNone/>
              <a:defRPr b="1" sz="1200"/>
            </a:lvl4pPr>
            <a:lvl5pPr indent="-228600" lvl="4" marL="2286000" algn="l">
              <a:lnSpc>
                <a:spcPct val="110000"/>
              </a:lnSpc>
              <a:spcBef>
                <a:spcPts val="200"/>
              </a:spcBef>
              <a:spcAft>
                <a:spcPts val="0"/>
              </a:spcAft>
              <a:buClr>
                <a:srgbClr val="828A8D"/>
              </a:buClr>
              <a:buSzPts val="1200"/>
              <a:buFont typeface="Arial"/>
              <a:buNone/>
              <a:defRPr b="1" sz="1200"/>
            </a:lvl5pPr>
            <a:lvl6pPr indent="-228600" lvl="5" marL="2743200" algn="l">
              <a:lnSpc>
                <a:spcPct val="110000"/>
              </a:lnSpc>
              <a:spcBef>
                <a:spcPts val="200"/>
              </a:spcBef>
              <a:spcAft>
                <a:spcPts val="0"/>
              </a:spcAft>
              <a:buClr>
                <a:srgbClr val="828A8D"/>
              </a:buClr>
              <a:buSzPts val="1200"/>
              <a:buFont typeface="Arial"/>
              <a:buNone/>
              <a:defRPr b="1" sz="1200"/>
            </a:lvl6pPr>
            <a:lvl7pPr indent="-228600" lvl="6" marL="3200400" algn="l">
              <a:lnSpc>
                <a:spcPct val="110000"/>
              </a:lnSpc>
              <a:spcBef>
                <a:spcPts val="200"/>
              </a:spcBef>
              <a:spcAft>
                <a:spcPts val="0"/>
              </a:spcAft>
              <a:buClr>
                <a:srgbClr val="828A8D"/>
              </a:buClr>
              <a:buSzPts val="1200"/>
              <a:buFont typeface="Arial"/>
              <a:buNone/>
              <a:defRPr b="1" sz="1200"/>
            </a:lvl7pPr>
            <a:lvl8pPr indent="-228600" lvl="7" marL="3657600" algn="l">
              <a:lnSpc>
                <a:spcPct val="110000"/>
              </a:lnSpc>
              <a:spcBef>
                <a:spcPts val="200"/>
              </a:spcBef>
              <a:spcAft>
                <a:spcPts val="0"/>
              </a:spcAft>
              <a:buClr>
                <a:srgbClr val="828A8D"/>
              </a:buClr>
              <a:buSzPts val="1200"/>
              <a:buFont typeface="Arial"/>
              <a:buNone/>
              <a:defRPr b="1" sz="1200"/>
            </a:lvl8pPr>
            <a:lvl9pPr indent="-228600" lvl="8" marL="4114800" algn="l">
              <a:lnSpc>
                <a:spcPct val="110000"/>
              </a:lnSpc>
              <a:spcBef>
                <a:spcPts val="200"/>
              </a:spcBef>
              <a:spcAft>
                <a:spcPts val="0"/>
              </a:spcAft>
              <a:buClr>
                <a:srgbClr val="828A8D"/>
              </a:buClr>
              <a:buSzPts val="1200"/>
              <a:buFont typeface="Arial"/>
              <a:buNone/>
              <a:defRPr b="1" sz="1200"/>
            </a:lvl9pPr>
          </a:lstStyle>
          <a:p/>
        </p:txBody>
      </p:sp>
      <p:sp>
        <p:nvSpPr>
          <p:cNvPr id="127" name="Google Shape;127;p18"/>
          <p:cNvSpPr txBox="1"/>
          <p:nvPr>
            <p:ph idx="4" type="body"/>
          </p:nvPr>
        </p:nvSpPr>
        <p:spPr>
          <a:xfrm>
            <a:off x="4629155" y="2181934"/>
            <a:ext cx="3887395" cy="2479966"/>
          </a:xfrm>
          <a:prstGeom prst="rect">
            <a:avLst/>
          </a:prstGeom>
          <a:noFill/>
          <a:ln>
            <a:noFill/>
          </a:ln>
        </p:spPr>
        <p:txBody>
          <a:bodyPr anchorCtr="0" anchor="t" bIns="68575" lIns="68575" spcFirstLastPara="1" rIns="68575" wrap="square" tIns="68575">
            <a:noAutofit/>
          </a:bodyPr>
          <a:lstStyle>
            <a:lvl1pPr indent="-228600" lvl="0" marL="4572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1pPr>
            <a:lvl2pPr indent="-228600" lvl="1" marL="9144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2pPr>
            <a:lvl3pPr indent="-374650" lvl="2" marL="1371600" algn="l">
              <a:lnSpc>
                <a:spcPct val="110000"/>
              </a:lnSpc>
              <a:spcBef>
                <a:spcPts val="200"/>
              </a:spcBef>
              <a:spcAft>
                <a:spcPts val="0"/>
              </a:spcAft>
              <a:buClr>
                <a:srgbClr val="00245B"/>
              </a:buClr>
              <a:buSzPts val="2300"/>
              <a:buFont typeface="Encode Sans"/>
              <a:buChar char="."/>
              <a:defRPr>
                <a:solidFill>
                  <a:srgbClr val="00245B"/>
                </a:solidFill>
                <a:latin typeface="Encode Sans"/>
                <a:ea typeface="Encode Sans"/>
                <a:cs typeface="Encode Sans"/>
                <a:sym typeface="Encode Sans"/>
              </a:defRPr>
            </a:lvl3pPr>
            <a:lvl4pPr indent="-311150" lvl="3" marL="182880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4pPr>
            <a:lvl5pPr indent="-311150" lvl="4" marL="228600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5pPr>
            <a:lvl6pPr indent="-311150" lvl="5" marL="2743200" algn="l">
              <a:lnSpc>
                <a:spcPct val="110000"/>
              </a:lnSpc>
              <a:spcBef>
                <a:spcPts val="200"/>
              </a:spcBef>
              <a:spcAft>
                <a:spcPts val="0"/>
              </a:spcAft>
              <a:buClr>
                <a:srgbClr val="828A8D"/>
              </a:buClr>
              <a:buSzPts val="1300"/>
              <a:buChar char="●"/>
              <a:defRPr/>
            </a:lvl6pPr>
            <a:lvl7pPr indent="-311150" lvl="6" marL="3200400" algn="l">
              <a:lnSpc>
                <a:spcPct val="110000"/>
              </a:lnSpc>
              <a:spcBef>
                <a:spcPts val="200"/>
              </a:spcBef>
              <a:spcAft>
                <a:spcPts val="0"/>
              </a:spcAft>
              <a:buClr>
                <a:srgbClr val="828A8D"/>
              </a:buClr>
              <a:buSzPts val="1300"/>
              <a:buChar char="●"/>
              <a:defRPr/>
            </a:lvl7pPr>
            <a:lvl8pPr indent="-311150" lvl="7" marL="3657600" algn="l">
              <a:lnSpc>
                <a:spcPct val="110000"/>
              </a:lnSpc>
              <a:spcBef>
                <a:spcPts val="200"/>
              </a:spcBef>
              <a:spcAft>
                <a:spcPts val="0"/>
              </a:spcAft>
              <a:buClr>
                <a:srgbClr val="828A8D"/>
              </a:buClr>
              <a:buSzPts val="1300"/>
              <a:buChar char="●"/>
              <a:defRPr/>
            </a:lvl8pPr>
            <a:lvl9pPr indent="-311150" lvl="8" marL="4114800" algn="l">
              <a:lnSpc>
                <a:spcPct val="110000"/>
              </a:lnSpc>
              <a:spcBef>
                <a:spcPts val="200"/>
              </a:spcBef>
              <a:spcAft>
                <a:spcPts val="0"/>
              </a:spcAft>
              <a:buClr>
                <a:srgbClr val="828A8D"/>
              </a:buClr>
              <a:buSzPts val="13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8" name="Shape 128"/>
        <p:cNvGrpSpPr/>
        <p:nvPr/>
      </p:nvGrpSpPr>
      <p:grpSpPr>
        <a:xfrm>
          <a:off x="0" y="0"/>
          <a:ext cx="0" cy="0"/>
          <a:chOff x="0" y="0"/>
          <a:chExt cx="0" cy="0"/>
        </a:xfrm>
      </p:grpSpPr>
      <p:sp>
        <p:nvSpPr>
          <p:cNvPr id="129" name="Google Shape;129;p19"/>
          <p:cNvSpPr txBox="1"/>
          <p:nvPr/>
        </p:nvSpPr>
        <p:spPr>
          <a:xfrm>
            <a:off x="50007" y="4908947"/>
            <a:ext cx="1159670" cy="208359"/>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ED6D05"/>
              </a:buClr>
              <a:buSzPts val="700"/>
              <a:buFont typeface="Arial"/>
              <a:buNone/>
            </a:pPr>
            <a:r>
              <a:rPr b="0" i="0" lang="pt-PT" sz="700" u="none" cap="none" strike="noStrike">
                <a:solidFill>
                  <a:srgbClr val="ED6D05"/>
                </a:solidFill>
                <a:latin typeface="Arial"/>
                <a:ea typeface="Arial"/>
                <a:cs typeface="Arial"/>
                <a:sym typeface="Arial"/>
              </a:rPr>
              <a:t>deimos-space.com</a:t>
            </a:r>
            <a:endParaRPr b="0" i="0" sz="700" u="none" cap="none" strike="noStrike">
              <a:solidFill>
                <a:srgbClr val="ED6D05"/>
              </a:solidFill>
              <a:latin typeface="Arial"/>
              <a:ea typeface="Arial"/>
              <a:cs typeface="Arial"/>
              <a:sym typeface="Arial"/>
            </a:endParaRPr>
          </a:p>
        </p:txBody>
      </p:sp>
      <p:pic>
        <p:nvPicPr>
          <p:cNvPr id="130" name="Google Shape;130;p19"/>
          <p:cNvPicPr preferRelativeResize="0"/>
          <p:nvPr/>
        </p:nvPicPr>
        <p:blipFill rotWithShape="1">
          <a:blip r:embed="rId2">
            <a:alphaModFix/>
          </a:blip>
          <a:srcRect b="0" l="0" r="0" t="0"/>
          <a:stretch/>
        </p:blipFill>
        <p:spPr>
          <a:xfrm>
            <a:off x="8164126" y="165498"/>
            <a:ext cx="767953" cy="397617"/>
          </a:xfrm>
          <a:prstGeom prst="rect">
            <a:avLst/>
          </a:prstGeom>
          <a:noFill/>
          <a:ln>
            <a:noFill/>
          </a:ln>
        </p:spPr>
      </p:pic>
      <p:sp>
        <p:nvSpPr>
          <p:cNvPr id="131" name="Google Shape;131;p19"/>
          <p:cNvSpPr txBox="1"/>
          <p:nvPr>
            <p:ph type="title"/>
          </p:nvPr>
        </p:nvSpPr>
        <p:spPr>
          <a:xfrm>
            <a:off x="643351" y="157936"/>
            <a:ext cx="7886709" cy="994172"/>
          </a:xfrm>
          <a:prstGeom prst="rect">
            <a:avLst/>
          </a:prstGeom>
          <a:noFill/>
          <a:ln>
            <a:noFill/>
          </a:ln>
        </p:spPr>
        <p:txBody>
          <a:bodyPr anchorCtr="0" anchor="ctr" bIns="67500" lIns="67500" spcFirstLastPara="1" rIns="67500" wrap="square" tIns="67500">
            <a:noAutofit/>
          </a:bodyPr>
          <a:lstStyle>
            <a:lvl1pPr lvl="0" algn="l">
              <a:lnSpc>
                <a:spcPct val="100000"/>
              </a:lnSpc>
              <a:spcBef>
                <a:spcPts val="0"/>
              </a:spcBef>
              <a:spcAft>
                <a:spcPts val="0"/>
              </a:spcAft>
              <a:buClr>
                <a:srgbClr val="00245B"/>
              </a:buClr>
              <a:buSzPts val="1800"/>
              <a:buFont typeface="Encode Sans"/>
              <a:buNone/>
              <a:defRPr b="1" i="0">
                <a:solidFill>
                  <a:srgbClr val="00245B"/>
                </a:solidFill>
                <a:latin typeface="Encode Sans"/>
                <a:ea typeface="Encode Sans"/>
                <a:cs typeface="Encode Sans"/>
                <a:sym typeface="Encode Sans"/>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p:txBody>
      </p:sp>
      <p:sp>
        <p:nvSpPr>
          <p:cNvPr id="132" name="Google Shape;132;p19"/>
          <p:cNvSpPr txBox="1"/>
          <p:nvPr>
            <p:ph idx="1" type="body"/>
          </p:nvPr>
        </p:nvSpPr>
        <p:spPr>
          <a:xfrm>
            <a:off x="628651" y="1167339"/>
            <a:ext cx="7886709" cy="3526119"/>
          </a:xfrm>
          <a:prstGeom prst="rect">
            <a:avLst/>
          </a:prstGeom>
          <a:noFill/>
          <a:ln>
            <a:noFill/>
          </a:ln>
        </p:spPr>
        <p:txBody>
          <a:bodyPr anchorCtr="0" anchor="t" bIns="68575" lIns="68575" spcFirstLastPara="1" rIns="68575" wrap="square" tIns="68575">
            <a:noAutofit/>
          </a:bodyPr>
          <a:lstStyle>
            <a:lvl1pPr indent="-228600" lvl="0" marL="4572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1pPr>
            <a:lvl2pPr indent="-228600" lvl="1" marL="9144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2pPr>
            <a:lvl3pPr indent="-374650" lvl="2" marL="1371600" algn="l">
              <a:lnSpc>
                <a:spcPct val="110000"/>
              </a:lnSpc>
              <a:spcBef>
                <a:spcPts val="200"/>
              </a:spcBef>
              <a:spcAft>
                <a:spcPts val="0"/>
              </a:spcAft>
              <a:buClr>
                <a:srgbClr val="00245B"/>
              </a:buClr>
              <a:buSzPts val="2300"/>
              <a:buFont typeface="Encode Sans"/>
              <a:buChar char="."/>
              <a:defRPr>
                <a:solidFill>
                  <a:srgbClr val="00245B"/>
                </a:solidFill>
                <a:latin typeface="Encode Sans"/>
                <a:ea typeface="Encode Sans"/>
                <a:cs typeface="Encode Sans"/>
                <a:sym typeface="Encode Sans"/>
              </a:defRPr>
            </a:lvl3pPr>
            <a:lvl4pPr indent="-311150" lvl="3" marL="182880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4pPr>
            <a:lvl5pPr indent="-311150" lvl="4" marL="228600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5pPr>
            <a:lvl6pPr indent="-311150" lvl="5" marL="2743200" algn="l">
              <a:lnSpc>
                <a:spcPct val="110000"/>
              </a:lnSpc>
              <a:spcBef>
                <a:spcPts val="200"/>
              </a:spcBef>
              <a:spcAft>
                <a:spcPts val="0"/>
              </a:spcAft>
              <a:buClr>
                <a:srgbClr val="828A8D"/>
              </a:buClr>
              <a:buSzPts val="1300"/>
              <a:buChar char="●"/>
              <a:defRPr/>
            </a:lvl6pPr>
            <a:lvl7pPr indent="-311150" lvl="6" marL="3200400" algn="l">
              <a:lnSpc>
                <a:spcPct val="110000"/>
              </a:lnSpc>
              <a:spcBef>
                <a:spcPts val="200"/>
              </a:spcBef>
              <a:spcAft>
                <a:spcPts val="0"/>
              </a:spcAft>
              <a:buClr>
                <a:srgbClr val="828A8D"/>
              </a:buClr>
              <a:buSzPts val="1300"/>
              <a:buChar char="●"/>
              <a:defRPr/>
            </a:lvl7pPr>
            <a:lvl8pPr indent="-311150" lvl="7" marL="3657600" algn="l">
              <a:lnSpc>
                <a:spcPct val="110000"/>
              </a:lnSpc>
              <a:spcBef>
                <a:spcPts val="200"/>
              </a:spcBef>
              <a:spcAft>
                <a:spcPts val="0"/>
              </a:spcAft>
              <a:buClr>
                <a:srgbClr val="828A8D"/>
              </a:buClr>
              <a:buSzPts val="1300"/>
              <a:buChar char="●"/>
              <a:defRPr/>
            </a:lvl8pPr>
            <a:lvl9pPr indent="-311150" lvl="8" marL="4114800" algn="l">
              <a:lnSpc>
                <a:spcPct val="110000"/>
              </a:lnSpc>
              <a:spcBef>
                <a:spcPts val="200"/>
              </a:spcBef>
              <a:spcAft>
                <a:spcPts val="0"/>
              </a:spcAft>
              <a:buClr>
                <a:srgbClr val="828A8D"/>
              </a:buClr>
              <a:buSzPts val="13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slideLayout" Target="../slideLayouts/slideLayout12.xml"/><Relationship Id="rId10" Type="http://schemas.openxmlformats.org/officeDocument/2006/relationships/theme" Target="../theme/theme2.xml"/><Relationship Id="rId9" Type="http://schemas.openxmlformats.org/officeDocument/2006/relationships/slideLayout" Target="../slideLayouts/slideLayout17.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1">
            <a:alphaModFix/>
          </a:blip>
          <a:srcRect b="76404" l="0" r="0" t="0"/>
          <a:stretch/>
        </p:blipFill>
        <p:spPr>
          <a:xfrm>
            <a:off x="1" y="3728820"/>
            <a:ext cx="9144009" cy="1414680"/>
          </a:xfrm>
          <a:prstGeom prst="rect">
            <a:avLst/>
          </a:prstGeom>
          <a:noFill/>
          <a:ln>
            <a:noFill/>
          </a:ln>
        </p:spPr>
      </p:pic>
      <p:pic>
        <p:nvPicPr>
          <p:cNvPr id="52" name="Google Shape;52;p13"/>
          <p:cNvPicPr preferRelativeResize="0"/>
          <p:nvPr/>
        </p:nvPicPr>
        <p:blipFill rotWithShape="1">
          <a:blip r:embed="rId2">
            <a:alphaModFix/>
          </a:blip>
          <a:srcRect b="0" l="12423" r="0" t="12020"/>
          <a:stretch/>
        </p:blipFill>
        <p:spPr>
          <a:xfrm rot="5400000">
            <a:off x="6304688" y="-16733"/>
            <a:ext cx="2822587" cy="2856054"/>
          </a:xfrm>
          <a:prstGeom prst="rect">
            <a:avLst/>
          </a:prstGeom>
          <a:noFill/>
          <a:ln>
            <a:noFill/>
          </a:ln>
        </p:spPr>
      </p:pic>
      <p:sp>
        <p:nvSpPr>
          <p:cNvPr id="53" name="Google Shape;53;p13"/>
          <p:cNvSpPr txBox="1"/>
          <p:nvPr>
            <p:ph idx="12" type="sldNum"/>
          </p:nvPr>
        </p:nvSpPr>
        <p:spPr>
          <a:xfrm>
            <a:off x="8693631" y="4827200"/>
            <a:ext cx="244266" cy="242372"/>
          </a:xfrm>
          <a:prstGeom prst="rect">
            <a:avLst/>
          </a:prstGeom>
          <a:noFill/>
          <a:ln>
            <a:noFill/>
          </a:ln>
        </p:spPr>
        <p:txBody>
          <a:bodyPr anchorCtr="0" anchor="t" bIns="68575" lIns="68575" spcFirstLastPara="1" rIns="68575" wrap="square" tIns="68575">
            <a:spAutoFit/>
          </a:bodyPr>
          <a:lstStyle>
            <a:lvl1pPr indent="0" lvl="0" marL="0" marR="0" rt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1pPr>
            <a:lvl2pPr indent="0" lvl="1" marL="0" marR="0" rt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2pPr>
            <a:lvl3pPr indent="0" lvl="2" marL="0" marR="0" rt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3pPr>
            <a:lvl4pPr indent="0" lvl="3" marL="0" marR="0" rt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4pPr>
            <a:lvl5pPr indent="0" lvl="4" marL="0" marR="0" rt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5pPr>
            <a:lvl6pPr indent="0" lvl="5" marL="0" marR="0" rt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6pPr>
            <a:lvl7pPr indent="0" lvl="6" marL="0" marR="0" rt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7pPr>
            <a:lvl8pPr indent="0" lvl="7" marL="0" marR="0" rt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8pPr>
            <a:lvl9pPr indent="0" lvl="8" marL="0" marR="0" rt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PT"/>
              <a:t>‹#›</a:t>
            </a:fld>
            <a:endParaRPr/>
          </a:p>
        </p:txBody>
      </p:sp>
      <p:sp>
        <p:nvSpPr>
          <p:cNvPr id="54" name="Google Shape;54;p13"/>
          <p:cNvSpPr txBox="1"/>
          <p:nvPr>
            <p:ph type="title"/>
          </p:nvPr>
        </p:nvSpPr>
        <p:spPr>
          <a:xfrm>
            <a:off x="327548" y="109183"/>
            <a:ext cx="8291024" cy="532264"/>
          </a:xfrm>
          <a:prstGeom prst="rect">
            <a:avLst/>
          </a:prstGeom>
          <a:noFill/>
          <a:ln>
            <a:noFill/>
          </a:ln>
        </p:spPr>
        <p:txBody>
          <a:bodyPr anchorCtr="0" anchor="ctr" bIns="67500" lIns="67500" spcFirstLastPara="1" rIns="67500" wrap="square" tIns="67500">
            <a:noAutofit/>
          </a:bodyPr>
          <a:lstStyle>
            <a:lvl1pPr lvl="0" marR="0" rtl="0" algn="l">
              <a:lnSpc>
                <a:spcPct val="100000"/>
              </a:lnSpc>
              <a:spcBef>
                <a:spcPts val="0"/>
              </a:spcBef>
              <a:spcAft>
                <a:spcPts val="0"/>
              </a:spcAft>
              <a:buClr>
                <a:srgbClr val="44515F"/>
              </a:buClr>
              <a:buSzPts val="1800"/>
              <a:buFont typeface="Arial"/>
              <a:buNone/>
              <a:defRPr b="1" i="0" sz="1800" u="none" cap="none" strike="noStrike">
                <a:solidFill>
                  <a:srgbClr val="44515F"/>
                </a:solidFill>
                <a:latin typeface="Arial"/>
                <a:ea typeface="Arial"/>
                <a:cs typeface="Arial"/>
                <a:sym typeface="Arial"/>
              </a:defRPr>
            </a:lvl1pPr>
            <a:lvl2pPr lvl="1" marR="0" rtl="0" algn="l">
              <a:lnSpc>
                <a:spcPct val="100000"/>
              </a:lnSpc>
              <a:spcBef>
                <a:spcPts val="0"/>
              </a:spcBef>
              <a:spcAft>
                <a:spcPts val="0"/>
              </a:spcAft>
              <a:buClr>
                <a:srgbClr val="828A8D"/>
              </a:buClr>
              <a:buSzPts val="1300"/>
              <a:buFont typeface="Arial"/>
              <a:buNone/>
              <a:defRPr b="1" i="0" sz="1300" u="none" cap="none" strike="noStrike">
                <a:solidFill>
                  <a:srgbClr val="828A8D"/>
                </a:solidFill>
                <a:latin typeface="Arial"/>
                <a:ea typeface="Arial"/>
                <a:cs typeface="Arial"/>
                <a:sym typeface="Arial"/>
              </a:defRPr>
            </a:lvl2pPr>
            <a:lvl3pPr lvl="2" marR="0" rtl="0" algn="l">
              <a:lnSpc>
                <a:spcPct val="100000"/>
              </a:lnSpc>
              <a:spcBef>
                <a:spcPts val="0"/>
              </a:spcBef>
              <a:spcAft>
                <a:spcPts val="0"/>
              </a:spcAft>
              <a:buClr>
                <a:srgbClr val="828A8D"/>
              </a:buClr>
              <a:buSzPts val="1300"/>
              <a:buFont typeface="Arial"/>
              <a:buNone/>
              <a:defRPr b="1" i="0" sz="1300" u="none" cap="none" strike="noStrike">
                <a:solidFill>
                  <a:srgbClr val="828A8D"/>
                </a:solidFill>
                <a:latin typeface="Arial"/>
                <a:ea typeface="Arial"/>
                <a:cs typeface="Arial"/>
                <a:sym typeface="Arial"/>
              </a:defRPr>
            </a:lvl3pPr>
            <a:lvl4pPr lvl="3" marR="0" rtl="0" algn="l">
              <a:lnSpc>
                <a:spcPct val="100000"/>
              </a:lnSpc>
              <a:spcBef>
                <a:spcPts val="0"/>
              </a:spcBef>
              <a:spcAft>
                <a:spcPts val="0"/>
              </a:spcAft>
              <a:buClr>
                <a:srgbClr val="828A8D"/>
              </a:buClr>
              <a:buSzPts val="1300"/>
              <a:buFont typeface="Arial"/>
              <a:buNone/>
              <a:defRPr b="1" i="0" sz="1300" u="none" cap="none" strike="noStrike">
                <a:solidFill>
                  <a:srgbClr val="828A8D"/>
                </a:solidFill>
                <a:latin typeface="Arial"/>
                <a:ea typeface="Arial"/>
                <a:cs typeface="Arial"/>
                <a:sym typeface="Arial"/>
              </a:defRPr>
            </a:lvl4pPr>
            <a:lvl5pPr lvl="4" marR="0" rtl="0" algn="l">
              <a:lnSpc>
                <a:spcPct val="100000"/>
              </a:lnSpc>
              <a:spcBef>
                <a:spcPts val="0"/>
              </a:spcBef>
              <a:spcAft>
                <a:spcPts val="0"/>
              </a:spcAft>
              <a:buClr>
                <a:srgbClr val="828A8D"/>
              </a:buClr>
              <a:buSzPts val="1300"/>
              <a:buFont typeface="Arial"/>
              <a:buNone/>
              <a:defRPr b="1" i="0" sz="1300" u="none" cap="none" strike="noStrike">
                <a:solidFill>
                  <a:srgbClr val="828A8D"/>
                </a:solidFill>
                <a:latin typeface="Arial"/>
                <a:ea typeface="Arial"/>
                <a:cs typeface="Arial"/>
                <a:sym typeface="Arial"/>
              </a:defRPr>
            </a:lvl5pPr>
            <a:lvl6pPr lvl="5" marR="0" rtl="0" algn="l">
              <a:lnSpc>
                <a:spcPct val="100000"/>
              </a:lnSpc>
              <a:spcBef>
                <a:spcPts val="0"/>
              </a:spcBef>
              <a:spcAft>
                <a:spcPts val="0"/>
              </a:spcAft>
              <a:buClr>
                <a:srgbClr val="828A8D"/>
              </a:buClr>
              <a:buSzPts val="1300"/>
              <a:buFont typeface="Arial"/>
              <a:buNone/>
              <a:defRPr b="1" i="0" sz="1300" u="none" cap="none" strike="noStrike">
                <a:solidFill>
                  <a:srgbClr val="828A8D"/>
                </a:solidFill>
                <a:latin typeface="Arial"/>
                <a:ea typeface="Arial"/>
                <a:cs typeface="Arial"/>
                <a:sym typeface="Arial"/>
              </a:defRPr>
            </a:lvl6pPr>
            <a:lvl7pPr lvl="6" marR="0" rtl="0" algn="l">
              <a:lnSpc>
                <a:spcPct val="100000"/>
              </a:lnSpc>
              <a:spcBef>
                <a:spcPts val="0"/>
              </a:spcBef>
              <a:spcAft>
                <a:spcPts val="0"/>
              </a:spcAft>
              <a:buClr>
                <a:srgbClr val="828A8D"/>
              </a:buClr>
              <a:buSzPts val="1300"/>
              <a:buFont typeface="Arial"/>
              <a:buNone/>
              <a:defRPr b="1" i="0" sz="1300" u="none" cap="none" strike="noStrike">
                <a:solidFill>
                  <a:srgbClr val="828A8D"/>
                </a:solidFill>
                <a:latin typeface="Arial"/>
                <a:ea typeface="Arial"/>
                <a:cs typeface="Arial"/>
                <a:sym typeface="Arial"/>
              </a:defRPr>
            </a:lvl7pPr>
            <a:lvl8pPr lvl="7" marR="0" rtl="0" algn="l">
              <a:lnSpc>
                <a:spcPct val="100000"/>
              </a:lnSpc>
              <a:spcBef>
                <a:spcPts val="0"/>
              </a:spcBef>
              <a:spcAft>
                <a:spcPts val="0"/>
              </a:spcAft>
              <a:buClr>
                <a:srgbClr val="828A8D"/>
              </a:buClr>
              <a:buSzPts val="1300"/>
              <a:buFont typeface="Arial"/>
              <a:buNone/>
              <a:defRPr b="1" i="0" sz="1300" u="none" cap="none" strike="noStrike">
                <a:solidFill>
                  <a:srgbClr val="828A8D"/>
                </a:solidFill>
                <a:latin typeface="Arial"/>
                <a:ea typeface="Arial"/>
                <a:cs typeface="Arial"/>
                <a:sym typeface="Arial"/>
              </a:defRPr>
            </a:lvl8pPr>
            <a:lvl9pPr lvl="8" marR="0" rtl="0" algn="l">
              <a:lnSpc>
                <a:spcPct val="100000"/>
              </a:lnSpc>
              <a:spcBef>
                <a:spcPts val="0"/>
              </a:spcBef>
              <a:spcAft>
                <a:spcPts val="0"/>
              </a:spcAft>
              <a:buClr>
                <a:srgbClr val="828A8D"/>
              </a:buClr>
              <a:buSzPts val="1300"/>
              <a:buFont typeface="Arial"/>
              <a:buNone/>
              <a:defRPr b="1" i="0" sz="1300" u="none" cap="none" strike="noStrike">
                <a:solidFill>
                  <a:srgbClr val="828A8D"/>
                </a:solidFill>
                <a:latin typeface="Arial"/>
                <a:ea typeface="Arial"/>
                <a:cs typeface="Arial"/>
                <a:sym typeface="Arial"/>
              </a:defRPr>
            </a:lvl9pPr>
          </a:lstStyle>
          <a:p/>
        </p:txBody>
      </p:sp>
      <p:sp>
        <p:nvSpPr>
          <p:cNvPr id="55" name="Google Shape;55;p13"/>
          <p:cNvSpPr txBox="1"/>
          <p:nvPr>
            <p:ph idx="1" type="body"/>
          </p:nvPr>
        </p:nvSpPr>
        <p:spPr>
          <a:xfrm>
            <a:off x="982639" y="928049"/>
            <a:ext cx="7635929" cy="3309582"/>
          </a:xfrm>
          <a:prstGeom prst="rect">
            <a:avLst/>
          </a:prstGeom>
          <a:noFill/>
          <a:ln>
            <a:noFill/>
          </a:ln>
        </p:spPr>
        <p:txBody>
          <a:bodyPr anchorCtr="0" anchor="t" bIns="68575" lIns="68575" spcFirstLastPara="1" rIns="68575" wrap="square" tIns="68575">
            <a:noAutofit/>
          </a:bodyPr>
          <a:lstStyle>
            <a:lvl1pPr indent="-228600" lvl="0" marL="457200" marR="0" rtl="0" algn="l">
              <a:lnSpc>
                <a:spcPct val="110000"/>
              </a:lnSpc>
              <a:spcBef>
                <a:spcPts val="200"/>
              </a:spcBef>
              <a:spcAft>
                <a:spcPts val="0"/>
              </a:spcAft>
              <a:buClr>
                <a:srgbClr val="828A8D"/>
              </a:buClr>
              <a:buSzPts val="1300"/>
              <a:buFont typeface="Arial"/>
              <a:buNone/>
              <a:defRPr b="0" i="0" sz="1300" u="none" cap="none" strike="noStrike">
                <a:solidFill>
                  <a:srgbClr val="828A8D"/>
                </a:solidFill>
                <a:latin typeface="Arial"/>
                <a:ea typeface="Arial"/>
                <a:cs typeface="Arial"/>
                <a:sym typeface="Arial"/>
              </a:defRPr>
            </a:lvl1pPr>
            <a:lvl2pPr indent="-228600" lvl="1" marL="914400" marR="0" rtl="0" algn="l">
              <a:lnSpc>
                <a:spcPct val="110000"/>
              </a:lnSpc>
              <a:spcBef>
                <a:spcPts val="200"/>
              </a:spcBef>
              <a:spcAft>
                <a:spcPts val="0"/>
              </a:spcAft>
              <a:buClr>
                <a:srgbClr val="828A8D"/>
              </a:buClr>
              <a:buSzPts val="1300"/>
              <a:buFont typeface="Arial"/>
              <a:buNone/>
              <a:defRPr b="0" i="0" sz="1300" u="none" cap="none" strike="noStrike">
                <a:solidFill>
                  <a:srgbClr val="828A8D"/>
                </a:solidFill>
                <a:latin typeface="Arial"/>
                <a:ea typeface="Arial"/>
                <a:cs typeface="Arial"/>
                <a:sym typeface="Arial"/>
              </a:defRPr>
            </a:lvl2pPr>
            <a:lvl3pPr indent="-374650" lvl="2" marL="1371600" marR="0" rtl="0" algn="l">
              <a:lnSpc>
                <a:spcPct val="110000"/>
              </a:lnSpc>
              <a:spcBef>
                <a:spcPts val="200"/>
              </a:spcBef>
              <a:spcAft>
                <a:spcPts val="0"/>
              </a:spcAft>
              <a:buClr>
                <a:srgbClr val="828A8D"/>
              </a:buClr>
              <a:buSzPts val="2300"/>
              <a:buFont typeface="Arial"/>
              <a:buChar char="."/>
              <a:defRPr b="0" i="0" sz="1300" u="none" cap="none" strike="noStrike">
                <a:solidFill>
                  <a:srgbClr val="828A8D"/>
                </a:solidFill>
                <a:latin typeface="Arial"/>
                <a:ea typeface="Arial"/>
                <a:cs typeface="Arial"/>
                <a:sym typeface="Arial"/>
              </a:defRPr>
            </a:lvl3pPr>
            <a:lvl4pPr indent="-311150" lvl="3" marL="1828800" marR="0" rtl="0" algn="l">
              <a:lnSpc>
                <a:spcPct val="110000"/>
              </a:lnSpc>
              <a:spcBef>
                <a:spcPts val="200"/>
              </a:spcBef>
              <a:spcAft>
                <a:spcPts val="0"/>
              </a:spcAft>
              <a:buClr>
                <a:srgbClr val="828A8D"/>
              </a:buClr>
              <a:buSzPts val="1300"/>
              <a:buFont typeface="Arial"/>
              <a:buChar char="–"/>
              <a:defRPr b="0" i="0" sz="1300" u="none" cap="none" strike="noStrike">
                <a:solidFill>
                  <a:srgbClr val="828A8D"/>
                </a:solidFill>
                <a:latin typeface="Arial"/>
                <a:ea typeface="Arial"/>
                <a:cs typeface="Arial"/>
                <a:sym typeface="Arial"/>
              </a:defRPr>
            </a:lvl4pPr>
            <a:lvl5pPr indent="-311150" lvl="4" marL="2286000" marR="0" rtl="0" algn="l">
              <a:lnSpc>
                <a:spcPct val="110000"/>
              </a:lnSpc>
              <a:spcBef>
                <a:spcPts val="200"/>
              </a:spcBef>
              <a:spcAft>
                <a:spcPts val="0"/>
              </a:spcAft>
              <a:buClr>
                <a:srgbClr val="828A8D"/>
              </a:buClr>
              <a:buSzPts val="1300"/>
              <a:buFont typeface="Arial"/>
              <a:buChar char="»"/>
              <a:defRPr b="0" i="0" sz="1300" u="none" cap="none" strike="noStrike">
                <a:solidFill>
                  <a:srgbClr val="828A8D"/>
                </a:solidFill>
                <a:latin typeface="Arial"/>
                <a:ea typeface="Arial"/>
                <a:cs typeface="Arial"/>
                <a:sym typeface="Arial"/>
              </a:defRPr>
            </a:lvl5pPr>
            <a:lvl6pPr indent="-292100" lvl="5" marL="2743200" marR="0" rtl="0" algn="l">
              <a:lnSpc>
                <a:spcPct val="110000"/>
              </a:lnSpc>
              <a:spcBef>
                <a:spcPts val="200"/>
              </a:spcBef>
              <a:spcAft>
                <a:spcPts val="0"/>
              </a:spcAft>
              <a:buClr>
                <a:srgbClr val="828A8D"/>
              </a:buClr>
              <a:buSzPts val="1000"/>
              <a:buFont typeface="Arial"/>
              <a:buChar char="●"/>
              <a:defRPr b="0" i="0" sz="1000" u="none" cap="none" strike="noStrike">
                <a:solidFill>
                  <a:srgbClr val="828A8D"/>
                </a:solidFill>
                <a:latin typeface="Arial"/>
                <a:ea typeface="Arial"/>
                <a:cs typeface="Arial"/>
                <a:sym typeface="Arial"/>
              </a:defRPr>
            </a:lvl6pPr>
            <a:lvl7pPr indent="-292100" lvl="6" marL="3200400" marR="0" rtl="0" algn="l">
              <a:lnSpc>
                <a:spcPct val="110000"/>
              </a:lnSpc>
              <a:spcBef>
                <a:spcPts val="200"/>
              </a:spcBef>
              <a:spcAft>
                <a:spcPts val="0"/>
              </a:spcAft>
              <a:buClr>
                <a:srgbClr val="828A8D"/>
              </a:buClr>
              <a:buSzPts val="1000"/>
              <a:buFont typeface="Arial"/>
              <a:buChar char="●"/>
              <a:defRPr b="0" i="0" sz="1000" u="none" cap="none" strike="noStrike">
                <a:solidFill>
                  <a:srgbClr val="828A8D"/>
                </a:solidFill>
                <a:latin typeface="Arial"/>
                <a:ea typeface="Arial"/>
                <a:cs typeface="Arial"/>
                <a:sym typeface="Arial"/>
              </a:defRPr>
            </a:lvl7pPr>
            <a:lvl8pPr indent="-292100" lvl="7" marL="3657600" marR="0" rtl="0" algn="l">
              <a:lnSpc>
                <a:spcPct val="110000"/>
              </a:lnSpc>
              <a:spcBef>
                <a:spcPts val="200"/>
              </a:spcBef>
              <a:spcAft>
                <a:spcPts val="0"/>
              </a:spcAft>
              <a:buClr>
                <a:srgbClr val="828A8D"/>
              </a:buClr>
              <a:buSzPts val="1000"/>
              <a:buFont typeface="Arial"/>
              <a:buChar char="●"/>
              <a:defRPr b="0" i="0" sz="1000" u="none" cap="none" strike="noStrike">
                <a:solidFill>
                  <a:srgbClr val="828A8D"/>
                </a:solidFill>
                <a:latin typeface="Arial"/>
                <a:ea typeface="Arial"/>
                <a:cs typeface="Arial"/>
                <a:sym typeface="Arial"/>
              </a:defRPr>
            </a:lvl8pPr>
            <a:lvl9pPr indent="-292100" lvl="8" marL="4114800" marR="0" rtl="0" algn="l">
              <a:lnSpc>
                <a:spcPct val="110000"/>
              </a:lnSpc>
              <a:spcBef>
                <a:spcPts val="200"/>
              </a:spcBef>
              <a:spcAft>
                <a:spcPts val="0"/>
              </a:spcAft>
              <a:buClr>
                <a:srgbClr val="828A8D"/>
              </a:buClr>
              <a:buSzPts val="1000"/>
              <a:buFont typeface="Arial"/>
              <a:buChar char="●"/>
              <a:defRPr b="0" i="0" sz="1000" u="none" cap="none" strike="noStrike">
                <a:solidFill>
                  <a:srgbClr val="828A8D"/>
                </a:solidFill>
                <a:latin typeface="Arial"/>
                <a:ea typeface="Arial"/>
                <a:cs typeface="Arial"/>
                <a:sym typeface="Arial"/>
              </a:defRPr>
            </a:lvl9pPr>
          </a:lstStyle>
          <a:p/>
        </p:txBody>
      </p:sp>
      <p:pic>
        <p:nvPicPr>
          <p:cNvPr id="56" name="Google Shape;56;p13"/>
          <p:cNvPicPr preferRelativeResize="0"/>
          <p:nvPr/>
        </p:nvPicPr>
        <p:blipFill rotWithShape="1">
          <a:blip r:embed="rId3">
            <a:alphaModFix/>
          </a:blip>
          <a:srcRect b="0" l="0" r="0" t="0"/>
          <a:stretch/>
        </p:blipFill>
        <p:spPr>
          <a:xfrm>
            <a:off x="285132" y="4724071"/>
            <a:ext cx="1220606" cy="300665"/>
          </a:xfrm>
          <a:prstGeom prst="rect">
            <a:avLst/>
          </a:prstGeom>
          <a:noFill/>
          <a:ln>
            <a:noFill/>
          </a:ln>
        </p:spPr>
      </p:pic>
      <p:sp>
        <p:nvSpPr>
          <p:cNvPr id="57" name="Google Shape;57;p13"/>
          <p:cNvSpPr txBox="1"/>
          <p:nvPr>
            <p:ph idx="11" type="ftr"/>
          </p:nvPr>
        </p:nvSpPr>
        <p:spPr>
          <a:xfrm>
            <a:off x="2988864" y="4825962"/>
            <a:ext cx="5472758" cy="243610"/>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1000"/>
              </a:spcBef>
              <a:spcAft>
                <a:spcPts val="0"/>
              </a:spcAft>
              <a:buClr>
                <a:schemeClr val="accent1"/>
              </a:buClr>
              <a:buSzPts val="600"/>
              <a:buFont typeface="Arial"/>
              <a:buNone/>
              <a:defRPr b="1" i="0" sz="600" u="none" cap="none" strike="noStrike">
                <a:solidFill>
                  <a:schemeClr val="accent1"/>
                </a:solidFill>
                <a:latin typeface="Arial"/>
                <a:ea typeface="Arial"/>
                <a:cs typeface="Arial"/>
                <a:sym typeface="Arial"/>
              </a:defRPr>
            </a:lvl1pPr>
            <a:lvl2pPr lvl="1"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4"/>
    <p:sldLayoutId id="2147483660" r:id="rId5"/>
    <p:sldLayoutId id="2147483661" r:id="rId6"/>
    <p:sldLayoutId id="2147483662" r:id="rId7"/>
    <p:sldLayoutId id="2147483663" r:id="rId8"/>
    <p:sldLayoutId id="2147483664"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guide id="3" orient="horz" pos="583">
          <p15:clr>
            <a:srgbClr val="F26B43"/>
          </p15:clr>
        </p15:guide>
        <p15:guide id="4" orient="horz" pos="2843">
          <p15:clr>
            <a:srgbClr val="F26B43"/>
          </p15:clr>
        </p15:guide>
        <p15:guide id="5" pos="618">
          <p15:clr>
            <a:srgbClr val="F26B43"/>
          </p15:clr>
        </p15:guide>
        <p15:guide id="6" pos="5429">
          <p15:clr>
            <a:srgbClr val="F26B43"/>
          </p15:clr>
        </p15:guide>
        <p15:guide id="7" pos="20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image" Target="../media/image19.png"/><Relationship Id="rId5" Type="http://schemas.openxmlformats.org/officeDocument/2006/relationships/hyperlink" Target="https://www.it.pt/Groups/Index/72" TargetMode="External"/><Relationship Id="rId6" Type="http://schemas.openxmlformats.org/officeDocument/2006/relationships/hyperlink" Target="https://www.linkedin.com/company/quantum-communications-group-it-av/%E2%80%8B"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hyperlink" Target="about:blank" TargetMode="External"/><Relationship Id="rId4" Type="http://schemas.openxmlformats.org/officeDocument/2006/relationships/hyperlink" Target="about:blank" TargetMode="External"/><Relationship Id="rId5"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nvSpPr>
        <p:spPr>
          <a:xfrm>
            <a:off x="1306607" y="-282585"/>
            <a:ext cx="7312404" cy="1206181"/>
          </a:xfrm>
          <a:prstGeom prst="rect">
            <a:avLst/>
          </a:prstGeom>
          <a:noFill/>
          <a:ln>
            <a:noFill/>
          </a:ln>
        </p:spPr>
        <p:txBody>
          <a:bodyPr anchorCtr="0" anchor="b" bIns="67500" lIns="67500" spcFirstLastPara="1" rIns="67500" wrap="square" tIns="67500">
            <a:noAutofit/>
          </a:bodyPr>
          <a:lstStyle/>
          <a:p>
            <a:pPr indent="0" lvl="0" marL="0" marR="0" rtl="0" algn="l">
              <a:lnSpc>
                <a:spcPct val="100000"/>
              </a:lnSpc>
              <a:spcBef>
                <a:spcPts val="0"/>
              </a:spcBef>
              <a:spcAft>
                <a:spcPts val="0"/>
              </a:spcAft>
              <a:buClr>
                <a:srgbClr val="44515F"/>
              </a:buClr>
              <a:buSzPts val="3300"/>
              <a:buFont typeface="Arial"/>
              <a:buNone/>
            </a:pPr>
            <a:r>
              <a:rPr b="1" i="0" lang="pt-PT" sz="3300" u="none" cap="none" strike="noStrike">
                <a:solidFill>
                  <a:srgbClr val="44515F"/>
                </a:solidFill>
                <a:latin typeface="Arial"/>
                <a:ea typeface="Arial"/>
                <a:cs typeface="Arial"/>
                <a:sym typeface="Arial"/>
              </a:rPr>
              <a:t>Quantum Communications Group</a:t>
            </a:r>
            <a:endParaRPr b="1" i="0" sz="2400" u="none" cap="none" strike="noStrike">
              <a:solidFill>
                <a:srgbClr val="44515F"/>
              </a:solidFill>
              <a:latin typeface="Arial"/>
              <a:ea typeface="Arial"/>
              <a:cs typeface="Arial"/>
              <a:sym typeface="Arial"/>
            </a:endParaRPr>
          </a:p>
        </p:txBody>
      </p:sp>
      <p:sp>
        <p:nvSpPr>
          <p:cNvPr id="138" name="Google Shape;138;p20"/>
          <p:cNvSpPr/>
          <p:nvPr/>
        </p:nvSpPr>
        <p:spPr>
          <a:xfrm>
            <a:off x="5706032" y="1289277"/>
            <a:ext cx="1933213" cy="300083"/>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5386A"/>
              </a:buClr>
              <a:buSzPts val="1500"/>
              <a:buFont typeface="Arial"/>
              <a:buNone/>
            </a:pPr>
            <a:r>
              <a:rPr b="1" i="0" lang="pt-PT" sz="1500" u="none" cap="none" strike="noStrike">
                <a:solidFill>
                  <a:srgbClr val="05386A"/>
                </a:solidFill>
                <a:latin typeface="Arial"/>
                <a:ea typeface="Arial"/>
                <a:cs typeface="Arial"/>
                <a:sym typeface="Arial"/>
              </a:rPr>
              <a:t>Group Coordinator:</a:t>
            </a:r>
            <a:endParaRPr sz="1000"/>
          </a:p>
        </p:txBody>
      </p:sp>
      <p:sp>
        <p:nvSpPr>
          <p:cNvPr id="139" name="Google Shape;139;p20"/>
          <p:cNvSpPr/>
          <p:nvPr/>
        </p:nvSpPr>
        <p:spPr>
          <a:xfrm>
            <a:off x="5712285" y="2138883"/>
            <a:ext cx="1675964" cy="300083"/>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5386A"/>
              </a:buClr>
              <a:buSzPts val="1500"/>
              <a:buFont typeface="Arial"/>
              <a:buNone/>
            </a:pPr>
            <a:r>
              <a:rPr b="1" i="0" lang="pt-PT" sz="1500" u="none" cap="none" strike="noStrike">
                <a:solidFill>
                  <a:srgbClr val="05386A"/>
                </a:solidFill>
                <a:latin typeface="Arial"/>
                <a:ea typeface="Arial"/>
                <a:cs typeface="Arial"/>
                <a:sym typeface="Arial"/>
              </a:rPr>
              <a:t>Group Websites:</a:t>
            </a:r>
            <a:endParaRPr b="0" i="0" sz="1800" u="none" cap="none" strike="noStrike">
              <a:solidFill>
                <a:srgbClr val="000000"/>
              </a:solidFill>
              <a:latin typeface="Arial"/>
              <a:ea typeface="Arial"/>
              <a:cs typeface="Arial"/>
              <a:sym typeface="Arial"/>
            </a:endParaRPr>
          </a:p>
        </p:txBody>
      </p:sp>
      <p:sp>
        <p:nvSpPr>
          <p:cNvPr id="140" name="Google Shape;140;p20"/>
          <p:cNvSpPr/>
          <p:nvPr/>
        </p:nvSpPr>
        <p:spPr>
          <a:xfrm>
            <a:off x="5705045" y="1497652"/>
            <a:ext cx="2113527" cy="531636"/>
          </a:xfrm>
          <a:prstGeom prst="rect">
            <a:avLst/>
          </a:prstGeom>
          <a:noFill/>
          <a:ln>
            <a:noFill/>
          </a:ln>
        </p:spPr>
        <p:txBody>
          <a:bodyPr anchorCtr="0" anchor="t" bIns="34275" lIns="68575" spcFirstLastPara="1" rIns="68575" wrap="square" tIns="34275">
            <a:noAutofit/>
          </a:bodyPr>
          <a:lstStyle/>
          <a:p>
            <a:pPr indent="0" lvl="0" marL="0" marR="0" rtl="0" algn="l">
              <a:lnSpc>
                <a:spcPct val="131578"/>
              </a:lnSpc>
              <a:spcBef>
                <a:spcPts val="0"/>
              </a:spcBef>
              <a:spcAft>
                <a:spcPts val="0"/>
              </a:spcAft>
              <a:buClr>
                <a:srgbClr val="808080"/>
              </a:buClr>
              <a:buSzPts val="1400"/>
              <a:buFont typeface="Arial"/>
              <a:buNone/>
            </a:pPr>
            <a:r>
              <a:rPr b="0" i="0" lang="pt-PT" sz="1400" u="none" cap="none" strike="noStrike">
                <a:solidFill>
                  <a:srgbClr val="808080"/>
                </a:solidFill>
                <a:latin typeface="Arial"/>
                <a:ea typeface="Arial"/>
                <a:cs typeface="Arial"/>
                <a:sym typeface="Arial"/>
              </a:rPr>
              <a:t>Armando Nolasco Pinto </a:t>
            </a:r>
            <a:endParaRPr b="0" i="0" sz="1400" u="none" cap="none" strike="noStrike">
              <a:solidFill>
                <a:srgbClr val="000000"/>
              </a:solidFill>
              <a:latin typeface="Arial"/>
              <a:ea typeface="Arial"/>
              <a:cs typeface="Arial"/>
              <a:sym typeface="Arial"/>
            </a:endParaRPr>
          </a:p>
          <a:p>
            <a:pPr indent="0" lvl="0" marL="0" marR="0" rtl="0" algn="l">
              <a:lnSpc>
                <a:spcPct val="131578"/>
              </a:lnSpc>
              <a:spcBef>
                <a:spcPts val="0"/>
              </a:spcBef>
              <a:spcAft>
                <a:spcPts val="0"/>
              </a:spcAft>
              <a:buClr>
                <a:srgbClr val="808080"/>
              </a:buClr>
              <a:buSzPts val="1400"/>
              <a:buFont typeface="Arial"/>
              <a:buNone/>
            </a:pPr>
            <a:r>
              <a:rPr b="0" i="0" lang="pt-PT" sz="1400" u="none" cap="none" strike="noStrike">
                <a:solidFill>
                  <a:srgbClr val="808080"/>
                </a:solidFill>
                <a:latin typeface="Arial"/>
                <a:ea typeface="Arial"/>
                <a:cs typeface="Arial"/>
                <a:sym typeface="Arial"/>
              </a:rPr>
              <a:t>anp@ua.pt</a:t>
            </a:r>
            <a:endParaRPr sz="1000"/>
          </a:p>
        </p:txBody>
      </p:sp>
      <p:pic>
        <p:nvPicPr>
          <p:cNvPr id="141" name="Google Shape;141;p20"/>
          <p:cNvPicPr preferRelativeResize="0"/>
          <p:nvPr/>
        </p:nvPicPr>
        <p:blipFill rotWithShape="1">
          <a:blip r:embed="rId3">
            <a:alphaModFix/>
          </a:blip>
          <a:srcRect b="0" l="0" r="0" t="0"/>
          <a:stretch/>
        </p:blipFill>
        <p:spPr>
          <a:xfrm>
            <a:off x="232914" y="394691"/>
            <a:ext cx="849703" cy="489011"/>
          </a:xfrm>
          <a:prstGeom prst="rect">
            <a:avLst/>
          </a:prstGeom>
          <a:noFill/>
          <a:ln>
            <a:noFill/>
          </a:ln>
        </p:spPr>
      </p:pic>
      <p:pic>
        <p:nvPicPr>
          <p:cNvPr descr="Qr code&#10;&#10;Description automatically generated" id="142" name="Google Shape;142;p20"/>
          <p:cNvPicPr preferRelativeResize="0"/>
          <p:nvPr/>
        </p:nvPicPr>
        <p:blipFill rotWithShape="1">
          <a:blip r:embed="rId4">
            <a:alphaModFix/>
          </a:blip>
          <a:srcRect b="0" l="0" r="0" t="0"/>
          <a:stretch/>
        </p:blipFill>
        <p:spPr>
          <a:xfrm>
            <a:off x="7897421" y="2195382"/>
            <a:ext cx="1040563" cy="986648"/>
          </a:xfrm>
          <a:prstGeom prst="rect">
            <a:avLst/>
          </a:prstGeom>
          <a:noFill/>
          <a:ln>
            <a:noFill/>
          </a:ln>
        </p:spPr>
      </p:pic>
      <p:sp>
        <p:nvSpPr>
          <p:cNvPr id="143" name="Google Shape;143;p20"/>
          <p:cNvSpPr/>
          <p:nvPr/>
        </p:nvSpPr>
        <p:spPr>
          <a:xfrm>
            <a:off x="5704288" y="2414208"/>
            <a:ext cx="138530" cy="291186"/>
          </a:xfrm>
          <a:prstGeom prst="rect">
            <a:avLst/>
          </a:prstGeom>
          <a:noFill/>
          <a:ln>
            <a:noFill/>
          </a:ln>
        </p:spPr>
        <p:txBody>
          <a:bodyPr anchorCtr="0" anchor="t" bIns="34275" lIns="68575" spcFirstLastPara="1" rIns="68575" wrap="square" tIns="34275">
            <a:noAutofit/>
          </a:bodyPr>
          <a:lstStyle/>
          <a:p>
            <a:pPr indent="0" lvl="0" marL="0" marR="0" rtl="0" algn="l">
              <a:lnSpc>
                <a:spcPct val="131578"/>
              </a:lnSpc>
              <a:spcBef>
                <a:spcPts val="0"/>
              </a:spcBef>
              <a:spcAft>
                <a:spcPts val="0"/>
              </a:spcAft>
              <a:buClr>
                <a:srgbClr val="000000"/>
              </a:buClr>
              <a:buSzPts val="1400"/>
              <a:buFont typeface="Arial"/>
              <a:buNone/>
            </a:pPr>
            <a:r>
              <a:t/>
            </a:r>
            <a:endParaRPr b="0" i="0" sz="1400" u="none" cap="none" strike="noStrike">
              <a:solidFill>
                <a:srgbClr val="808080"/>
              </a:solidFill>
              <a:latin typeface="Arial"/>
              <a:ea typeface="Arial"/>
              <a:cs typeface="Arial"/>
              <a:sym typeface="Arial"/>
            </a:endParaRPr>
          </a:p>
        </p:txBody>
      </p:sp>
      <p:sp>
        <p:nvSpPr>
          <p:cNvPr id="144" name="Google Shape;144;p20"/>
          <p:cNvSpPr/>
          <p:nvPr/>
        </p:nvSpPr>
        <p:spPr>
          <a:xfrm>
            <a:off x="5776984" y="2445797"/>
            <a:ext cx="2113504" cy="450123"/>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7F7F7F"/>
              </a:buClr>
              <a:buSzPts val="800"/>
              <a:buFont typeface="Arial"/>
              <a:buNone/>
            </a:pPr>
            <a:r>
              <a:rPr b="0" i="0" lang="pt-PT" sz="800" u="sng" cap="none" strike="noStrike">
                <a:solidFill>
                  <a:schemeClr val="hlink"/>
                </a:solidFill>
                <a:latin typeface="Arial"/>
                <a:ea typeface="Arial"/>
                <a:cs typeface="Arial"/>
                <a:sym typeface="Arial"/>
                <a:hlinkClick r:id="rId5"/>
              </a:rPr>
              <a:t>https://www.it.pt/Groups/Index/72</a:t>
            </a:r>
            <a:endParaRPr b="0" i="0" sz="800" u="none" cap="none" strike="noStrike">
              <a:solidFill>
                <a:srgbClr val="7F7F7F"/>
              </a:solidFill>
              <a:latin typeface="Arial"/>
              <a:ea typeface="Arial"/>
              <a:cs typeface="Arial"/>
              <a:sym typeface="Arial"/>
            </a:endParaRPr>
          </a:p>
          <a:p>
            <a:pPr indent="0" lvl="0" marL="0" marR="0" rtl="0" algn="just">
              <a:lnSpc>
                <a:spcPct val="100000"/>
              </a:lnSpc>
              <a:spcBef>
                <a:spcPts val="0"/>
              </a:spcBef>
              <a:spcAft>
                <a:spcPts val="0"/>
              </a:spcAft>
              <a:buClr>
                <a:srgbClr val="002060"/>
              </a:buClr>
              <a:buSzPts val="800"/>
              <a:buFont typeface="Arial"/>
              <a:buNone/>
            </a:pPr>
            <a:r>
              <a:rPr b="0" i="0" lang="pt-PT" sz="800" u="none" cap="none" strike="noStrike">
                <a:solidFill>
                  <a:srgbClr val="002060"/>
                </a:solidFill>
                <a:latin typeface="Arial"/>
                <a:ea typeface="Arial"/>
                <a:cs typeface="Arial"/>
                <a:sym typeface="Arial"/>
              </a:rPr>
              <a:t>LinkedIn</a:t>
            </a:r>
            <a:r>
              <a:rPr b="0" i="0" lang="pt-PT" sz="800" u="none" cap="none" strike="noStrike">
                <a:solidFill>
                  <a:srgbClr val="7F7F7F"/>
                </a:solidFill>
                <a:latin typeface="Arial"/>
                <a:ea typeface="Arial"/>
                <a:cs typeface="Arial"/>
                <a:sym typeface="Arial"/>
              </a:rPr>
              <a:t>: </a:t>
            </a:r>
            <a:r>
              <a:rPr b="0" i="0" lang="pt-PT" sz="800" u="sng" cap="none" strike="noStrike">
                <a:solidFill>
                  <a:schemeClr val="hlink"/>
                </a:solidFill>
                <a:latin typeface="Arial"/>
                <a:ea typeface="Arial"/>
                <a:cs typeface="Arial"/>
                <a:sym typeface="Arial"/>
                <a:hlinkClick r:id="rId6"/>
              </a:rPr>
              <a:t>https://www.linkedin.com/company/quantum-communications-group-it-av/</a:t>
            </a:r>
            <a:endParaRPr sz="1000"/>
          </a:p>
        </p:txBody>
      </p:sp>
      <p:sp>
        <p:nvSpPr>
          <p:cNvPr id="145" name="Google Shape;145;p20"/>
          <p:cNvSpPr txBox="1"/>
          <p:nvPr/>
        </p:nvSpPr>
        <p:spPr>
          <a:xfrm>
            <a:off x="1082628" y="1289275"/>
            <a:ext cx="4120500" cy="1206300"/>
          </a:xfrm>
          <a:prstGeom prst="rect">
            <a:avLst/>
          </a:prstGeom>
          <a:noFill/>
          <a:ln>
            <a:noFill/>
          </a:ln>
        </p:spPr>
        <p:txBody>
          <a:bodyPr anchorCtr="0" anchor="t" bIns="67500" lIns="67500" spcFirstLastPara="1" rIns="67500" wrap="square" tIns="67500">
            <a:noAutofit/>
          </a:bodyPr>
          <a:lstStyle/>
          <a:p>
            <a:pPr indent="0" lvl="0" marL="0" marR="0" rtl="0" algn="l">
              <a:lnSpc>
                <a:spcPct val="100000"/>
              </a:lnSpc>
              <a:spcBef>
                <a:spcPts val="0"/>
              </a:spcBef>
              <a:spcAft>
                <a:spcPts val="0"/>
              </a:spcAft>
              <a:buClr>
                <a:srgbClr val="44515F"/>
              </a:buClr>
              <a:buSzPts val="3300"/>
              <a:buFont typeface="Arial"/>
              <a:buNone/>
            </a:pPr>
            <a:r>
              <a:rPr b="1" lang="pt-PT" sz="2800">
                <a:solidFill>
                  <a:srgbClr val="44515F"/>
                </a:solidFill>
              </a:rPr>
              <a:t>Key Management Layer</a:t>
            </a:r>
            <a:endParaRPr b="1" sz="2800">
              <a:solidFill>
                <a:srgbClr val="44515F"/>
              </a:solidFill>
            </a:endParaRPr>
          </a:p>
          <a:p>
            <a:pPr indent="0" lvl="0" marL="0" marR="0" rtl="0" algn="l">
              <a:lnSpc>
                <a:spcPct val="100000"/>
              </a:lnSpc>
              <a:spcBef>
                <a:spcPts val="0"/>
              </a:spcBef>
              <a:spcAft>
                <a:spcPts val="0"/>
              </a:spcAft>
              <a:buClr>
                <a:srgbClr val="44515F"/>
              </a:buClr>
              <a:buSzPts val="3300"/>
              <a:buFont typeface="Arial"/>
              <a:buNone/>
            </a:pPr>
            <a:r>
              <a:rPr b="1" lang="pt-PT" sz="2000">
                <a:solidFill>
                  <a:srgbClr val="44515F"/>
                </a:solidFill>
              </a:rPr>
              <a:t>ETSI GS QKD 004</a:t>
            </a:r>
            <a:endParaRPr b="1" sz="2000">
              <a:solidFill>
                <a:srgbClr val="44515F"/>
              </a:solidFill>
            </a:endParaRPr>
          </a:p>
          <a:p>
            <a:pPr indent="0" lvl="0" marL="0" rtl="0" algn="l">
              <a:spcBef>
                <a:spcPts val="0"/>
              </a:spcBef>
              <a:spcAft>
                <a:spcPts val="0"/>
              </a:spcAft>
              <a:buClr>
                <a:srgbClr val="44515F"/>
              </a:buClr>
              <a:buSzPts val="3300"/>
              <a:buFont typeface="Arial"/>
              <a:buNone/>
            </a:pPr>
            <a:r>
              <a:rPr b="1" lang="pt-PT" sz="2000">
                <a:solidFill>
                  <a:srgbClr val="44515F"/>
                </a:solidFill>
              </a:rPr>
              <a:t>ETSI GS QKD 014</a:t>
            </a:r>
            <a:endParaRPr b="1" sz="2000">
              <a:solidFill>
                <a:srgbClr val="44515F"/>
              </a:solidFill>
            </a:endParaRPr>
          </a:p>
        </p:txBody>
      </p:sp>
      <p:sp>
        <p:nvSpPr>
          <p:cNvPr id="146" name="Google Shape;146;p20"/>
          <p:cNvSpPr/>
          <p:nvPr/>
        </p:nvSpPr>
        <p:spPr>
          <a:xfrm>
            <a:off x="1082632" y="2421752"/>
            <a:ext cx="1933200" cy="3000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5386A"/>
              </a:buClr>
              <a:buSzPts val="1500"/>
              <a:buFont typeface="Arial"/>
              <a:buNone/>
            </a:pPr>
            <a:r>
              <a:rPr b="1" lang="pt-PT" sz="1500">
                <a:solidFill>
                  <a:srgbClr val="05386A"/>
                </a:solidFill>
              </a:rPr>
              <a:t>Diogo Matos</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327548" y="109183"/>
            <a:ext cx="8291100" cy="532200"/>
          </a:xfrm>
          <a:prstGeom prst="rect">
            <a:avLst/>
          </a:prstGeom>
        </p:spPr>
        <p:txBody>
          <a:bodyPr anchorCtr="0" anchor="ctr" bIns="67500" lIns="67500" spcFirstLastPara="1" rIns="67500" wrap="square" tIns="67500">
            <a:noAutofit/>
          </a:bodyPr>
          <a:lstStyle/>
          <a:p>
            <a:pPr indent="0" lvl="0" marL="0" rtl="0" algn="l">
              <a:spcBef>
                <a:spcPts val="0"/>
              </a:spcBef>
              <a:spcAft>
                <a:spcPts val="0"/>
              </a:spcAft>
              <a:buNone/>
            </a:pPr>
            <a:r>
              <a:rPr lang="pt-PT" sz="2500"/>
              <a:t>QKD network</a:t>
            </a:r>
            <a:endParaRPr sz="2500"/>
          </a:p>
        </p:txBody>
      </p:sp>
      <p:sp>
        <p:nvSpPr>
          <p:cNvPr id="202" name="Google Shape;202;p29"/>
          <p:cNvSpPr txBox="1"/>
          <p:nvPr>
            <p:ph idx="1" type="body"/>
          </p:nvPr>
        </p:nvSpPr>
        <p:spPr>
          <a:xfrm>
            <a:off x="980948" y="926306"/>
            <a:ext cx="7638000" cy="3586200"/>
          </a:xfrm>
          <a:prstGeom prst="rect">
            <a:avLst/>
          </a:prstGeom>
        </p:spPr>
        <p:txBody>
          <a:bodyPr anchorCtr="0" anchor="t" bIns="68575" lIns="68575" spcFirstLastPara="1" rIns="68575" wrap="square" tIns="68575">
            <a:noAutofit/>
          </a:bodyPr>
          <a:lstStyle/>
          <a:p>
            <a:pPr indent="0" lvl="0" marL="0" rtl="0" algn="l">
              <a:spcBef>
                <a:spcPts val="200"/>
              </a:spcBef>
              <a:spcAft>
                <a:spcPts val="400"/>
              </a:spcAft>
              <a:buNone/>
            </a:pPr>
            <a:r>
              <a:t/>
            </a:r>
            <a:endParaRPr/>
          </a:p>
        </p:txBody>
      </p:sp>
      <p:pic>
        <p:nvPicPr>
          <p:cNvPr id="203" name="Google Shape;203;p29"/>
          <p:cNvPicPr preferRelativeResize="0"/>
          <p:nvPr/>
        </p:nvPicPr>
        <p:blipFill>
          <a:blip r:embed="rId3">
            <a:alphaModFix/>
          </a:blip>
          <a:stretch>
            <a:fillRect/>
          </a:stretch>
        </p:blipFill>
        <p:spPr>
          <a:xfrm>
            <a:off x="1462350" y="565950"/>
            <a:ext cx="6219299" cy="4011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327548" y="109183"/>
            <a:ext cx="8291100" cy="532200"/>
          </a:xfrm>
          <a:prstGeom prst="rect">
            <a:avLst/>
          </a:prstGeom>
        </p:spPr>
        <p:txBody>
          <a:bodyPr anchorCtr="0" anchor="ctr" bIns="67500" lIns="67500" spcFirstLastPara="1" rIns="67500" wrap="square" tIns="67500">
            <a:noAutofit/>
          </a:bodyPr>
          <a:lstStyle/>
          <a:p>
            <a:pPr indent="0" lvl="0" marL="0" rtl="0" algn="l">
              <a:spcBef>
                <a:spcPts val="0"/>
              </a:spcBef>
              <a:spcAft>
                <a:spcPts val="0"/>
              </a:spcAft>
              <a:buNone/>
            </a:pPr>
            <a:r>
              <a:rPr lang="pt-PT"/>
              <a:t>Sequence diagram - Application discovery in a QKD network</a:t>
            </a:r>
            <a:endParaRPr/>
          </a:p>
        </p:txBody>
      </p:sp>
      <p:sp>
        <p:nvSpPr>
          <p:cNvPr id="209" name="Google Shape;209;p30"/>
          <p:cNvSpPr txBox="1"/>
          <p:nvPr>
            <p:ph idx="1" type="body"/>
          </p:nvPr>
        </p:nvSpPr>
        <p:spPr>
          <a:xfrm>
            <a:off x="980948" y="926306"/>
            <a:ext cx="7638000" cy="3586200"/>
          </a:xfrm>
          <a:prstGeom prst="rect">
            <a:avLst/>
          </a:prstGeom>
        </p:spPr>
        <p:txBody>
          <a:bodyPr anchorCtr="0" anchor="t" bIns="68575" lIns="68575" spcFirstLastPara="1" rIns="68575" wrap="square" tIns="68575">
            <a:noAutofit/>
          </a:bodyPr>
          <a:lstStyle/>
          <a:p>
            <a:pPr indent="0" lvl="0" marL="0" rtl="0" algn="l">
              <a:spcBef>
                <a:spcPts val="200"/>
              </a:spcBef>
              <a:spcAft>
                <a:spcPts val="400"/>
              </a:spcAft>
              <a:buNone/>
            </a:pPr>
            <a:r>
              <a:t/>
            </a:r>
            <a:endParaRPr/>
          </a:p>
        </p:txBody>
      </p:sp>
      <p:pic>
        <p:nvPicPr>
          <p:cNvPr id="210" name="Google Shape;210;p30"/>
          <p:cNvPicPr preferRelativeResize="0"/>
          <p:nvPr/>
        </p:nvPicPr>
        <p:blipFill>
          <a:blip r:embed="rId3">
            <a:alphaModFix/>
          </a:blip>
          <a:stretch>
            <a:fillRect/>
          </a:stretch>
        </p:blipFill>
        <p:spPr>
          <a:xfrm>
            <a:off x="1826210" y="683363"/>
            <a:ext cx="5492775" cy="3776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1275448" y="1064665"/>
            <a:ext cx="6594300" cy="1206300"/>
          </a:xfrm>
          <a:prstGeom prst="rect">
            <a:avLst/>
          </a:prstGeom>
        </p:spPr>
        <p:txBody>
          <a:bodyPr anchorCtr="0" anchor="b" bIns="67500" lIns="67500" spcFirstLastPara="1" rIns="67500" wrap="square" tIns="67500">
            <a:noAutofit/>
          </a:bodyPr>
          <a:lstStyle/>
          <a:p>
            <a:pPr indent="0" lvl="0" marL="0" rtl="0" algn="ctr">
              <a:spcBef>
                <a:spcPts val="0"/>
              </a:spcBef>
              <a:spcAft>
                <a:spcPts val="0"/>
              </a:spcAft>
              <a:buNone/>
            </a:pPr>
            <a:r>
              <a:rPr lang="pt-PT" sz="4000"/>
              <a:t>ETSI GS QKD 014</a:t>
            </a:r>
            <a:endParaRPr sz="4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327548" y="109183"/>
            <a:ext cx="8291100" cy="532200"/>
          </a:xfrm>
          <a:prstGeom prst="rect">
            <a:avLst/>
          </a:prstGeom>
        </p:spPr>
        <p:txBody>
          <a:bodyPr anchorCtr="0" anchor="ctr" bIns="67500" lIns="67500" spcFirstLastPara="1" rIns="67500" wrap="square" tIns="67500">
            <a:noAutofit/>
          </a:bodyPr>
          <a:lstStyle/>
          <a:p>
            <a:pPr indent="0" lvl="0" marL="0" rtl="0" algn="l">
              <a:spcBef>
                <a:spcPts val="0"/>
              </a:spcBef>
              <a:spcAft>
                <a:spcPts val="0"/>
              </a:spcAft>
              <a:buNone/>
            </a:pPr>
            <a:r>
              <a:rPr lang="pt-PT" sz="2500"/>
              <a:t>Goal</a:t>
            </a:r>
            <a:endParaRPr sz="2500"/>
          </a:p>
        </p:txBody>
      </p:sp>
      <p:sp>
        <p:nvSpPr>
          <p:cNvPr id="221" name="Google Shape;221;p32"/>
          <p:cNvSpPr txBox="1"/>
          <p:nvPr>
            <p:ph idx="1" type="body"/>
          </p:nvPr>
        </p:nvSpPr>
        <p:spPr>
          <a:xfrm>
            <a:off x="980948" y="926306"/>
            <a:ext cx="7638000" cy="3586200"/>
          </a:xfrm>
          <a:prstGeom prst="rect">
            <a:avLst/>
          </a:prstGeom>
        </p:spPr>
        <p:txBody>
          <a:bodyPr anchorCtr="0" anchor="t" bIns="68575" lIns="68575" spcFirstLastPara="1" rIns="68575" wrap="square" tIns="68575">
            <a:noAutofit/>
          </a:bodyPr>
          <a:lstStyle/>
          <a:p>
            <a:pPr indent="0" lvl="0" marL="0" rtl="0" algn="l">
              <a:spcBef>
                <a:spcPts val="200"/>
              </a:spcBef>
              <a:spcAft>
                <a:spcPts val="400"/>
              </a:spcAft>
              <a:buNone/>
            </a:pPr>
            <a:r>
              <a:rPr b="1" lang="pt-PT" sz="2400">
                <a:solidFill>
                  <a:srgbClr val="0070C0"/>
                </a:solidFill>
              </a:rPr>
              <a:t>Specify a REST-based API, a simple request and response style API between a SAE(Secure Application Entity) and a KME(Key Management Entity).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type="title"/>
          </p:nvPr>
        </p:nvSpPr>
        <p:spPr>
          <a:xfrm>
            <a:off x="327548" y="109183"/>
            <a:ext cx="8291100" cy="532200"/>
          </a:xfrm>
          <a:prstGeom prst="rect">
            <a:avLst/>
          </a:prstGeom>
        </p:spPr>
        <p:txBody>
          <a:bodyPr anchorCtr="0" anchor="ctr" bIns="67500" lIns="67500" spcFirstLastPara="1" rIns="67500" wrap="square" tIns="67500">
            <a:noAutofit/>
          </a:bodyPr>
          <a:lstStyle/>
          <a:p>
            <a:pPr indent="0" lvl="0" marL="0" rtl="0" algn="l">
              <a:spcBef>
                <a:spcPts val="0"/>
              </a:spcBef>
              <a:spcAft>
                <a:spcPts val="0"/>
              </a:spcAft>
              <a:buNone/>
            </a:pPr>
            <a:r>
              <a:rPr lang="pt-PT" sz="2500"/>
              <a:t>Why?</a:t>
            </a:r>
            <a:endParaRPr sz="2500"/>
          </a:p>
        </p:txBody>
      </p:sp>
      <p:sp>
        <p:nvSpPr>
          <p:cNvPr id="227" name="Google Shape;227;p33"/>
          <p:cNvSpPr txBox="1"/>
          <p:nvPr>
            <p:ph idx="1" type="body"/>
          </p:nvPr>
        </p:nvSpPr>
        <p:spPr>
          <a:xfrm>
            <a:off x="980948" y="926306"/>
            <a:ext cx="7638000" cy="3586200"/>
          </a:xfrm>
          <a:prstGeom prst="rect">
            <a:avLst/>
          </a:prstGeom>
        </p:spPr>
        <p:txBody>
          <a:bodyPr anchorCtr="0" anchor="t" bIns="68575" lIns="68575" spcFirstLastPara="1" rIns="68575" wrap="square" tIns="68575">
            <a:noAutofit/>
          </a:bodyPr>
          <a:lstStyle/>
          <a:p>
            <a:pPr indent="0" lvl="0" marL="0" rtl="0" algn="l">
              <a:spcBef>
                <a:spcPts val="200"/>
              </a:spcBef>
              <a:spcAft>
                <a:spcPts val="0"/>
              </a:spcAft>
              <a:buNone/>
            </a:pPr>
            <a:r>
              <a:rPr b="1" lang="pt-PT" sz="2400">
                <a:solidFill>
                  <a:srgbClr val="0070C0"/>
                </a:solidFill>
              </a:rPr>
              <a:t>Allows application developers to make simple method calls to a QKD network and to be delivered key material. It is intended to allow interoperability of equipment from different vendors.</a:t>
            </a:r>
            <a:endParaRPr b="1" sz="2400">
              <a:solidFill>
                <a:srgbClr val="0070C0"/>
              </a:solidFill>
            </a:endParaRPr>
          </a:p>
          <a:p>
            <a:pPr indent="0" lvl="0" marL="0" rtl="0" algn="l">
              <a:spcBef>
                <a:spcPts val="400"/>
              </a:spcBef>
              <a:spcAft>
                <a:spcPts val="0"/>
              </a:spcAft>
              <a:buNone/>
            </a:pPr>
            <a:r>
              <a:t/>
            </a:r>
            <a:endParaRPr b="1" sz="2400">
              <a:solidFill>
                <a:srgbClr val="0070C0"/>
              </a:solidFill>
            </a:endParaRPr>
          </a:p>
          <a:p>
            <a:pPr indent="0" lvl="0" marL="0" rtl="0" algn="l">
              <a:spcBef>
                <a:spcPts val="400"/>
              </a:spcBef>
              <a:spcAft>
                <a:spcPts val="400"/>
              </a:spcAft>
              <a:buNone/>
            </a:pPr>
            <a:r>
              <a:rPr b="1" lang="pt-PT" sz="2400">
                <a:solidFill>
                  <a:srgbClr val="0070C0"/>
                </a:solidFill>
              </a:rPr>
              <a:t>Improves security</a:t>
            </a:r>
            <a:endParaRPr b="1" sz="2400">
              <a:solidFill>
                <a:srgbClr val="0070C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txBox="1"/>
          <p:nvPr>
            <p:ph idx="1" type="body"/>
          </p:nvPr>
        </p:nvSpPr>
        <p:spPr>
          <a:xfrm>
            <a:off x="980948" y="926306"/>
            <a:ext cx="7638000" cy="3586200"/>
          </a:xfrm>
          <a:prstGeom prst="rect">
            <a:avLst/>
          </a:prstGeom>
        </p:spPr>
        <p:txBody>
          <a:bodyPr anchorCtr="0" anchor="t" bIns="68575" lIns="68575" spcFirstLastPara="1" rIns="68575" wrap="square" tIns="68575">
            <a:noAutofit/>
          </a:bodyPr>
          <a:lstStyle/>
          <a:p>
            <a:pPr indent="0" lvl="0" marL="0" rtl="0" algn="l">
              <a:spcBef>
                <a:spcPts val="200"/>
              </a:spcBef>
              <a:spcAft>
                <a:spcPts val="400"/>
              </a:spcAft>
              <a:buNone/>
            </a:pPr>
            <a:r>
              <a:t/>
            </a:r>
            <a:endParaRPr/>
          </a:p>
        </p:txBody>
      </p:sp>
      <p:pic>
        <p:nvPicPr>
          <p:cNvPr id="233" name="Google Shape;233;p34"/>
          <p:cNvPicPr preferRelativeResize="0"/>
          <p:nvPr/>
        </p:nvPicPr>
        <p:blipFill>
          <a:blip r:embed="rId3">
            <a:alphaModFix/>
          </a:blip>
          <a:stretch>
            <a:fillRect/>
          </a:stretch>
        </p:blipFill>
        <p:spPr>
          <a:xfrm>
            <a:off x="1303100" y="576762"/>
            <a:ext cx="6993701" cy="3989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5"/>
          <p:cNvSpPr txBox="1"/>
          <p:nvPr>
            <p:ph type="title"/>
          </p:nvPr>
        </p:nvSpPr>
        <p:spPr>
          <a:xfrm>
            <a:off x="327548" y="109183"/>
            <a:ext cx="8291100" cy="532200"/>
          </a:xfrm>
          <a:prstGeom prst="rect">
            <a:avLst/>
          </a:prstGeom>
        </p:spPr>
        <p:txBody>
          <a:bodyPr anchorCtr="0" anchor="ctr" bIns="67500" lIns="67500" spcFirstLastPara="1" rIns="67500" wrap="square" tIns="67500">
            <a:noAutofit/>
          </a:bodyPr>
          <a:lstStyle/>
          <a:p>
            <a:pPr indent="0" lvl="0" marL="0" rtl="0" algn="l">
              <a:spcBef>
                <a:spcPts val="0"/>
              </a:spcBef>
              <a:spcAft>
                <a:spcPts val="0"/>
              </a:spcAft>
              <a:buNone/>
            </a:pPr>
            <a:r>
              <a:rPr lang="pt-PT" sz="2500"/>
              <a:t>Basic requirements</a:t>
            </a:r>
            <a:endParaRPr sz="2500"/>
          </a:p>
        </p:txBody>
      </p:sp>
      <p:sp>
        <p:nvSpPr>
          <p:cNvPr id="239" name="Google Shape;239;p35"/>
          <p:cNvSpPr txBox="1"/>
          <p:nvPr>
            <p:ph idx="1" type="body"/>
          </p:nvPr>
        </p:nvSpPr>
        <p:spPr>
          <a:xfrm>
            <a:off x="980948" y="926306"/>
            <a:ext cx="7638000" cy="3586200"/>
          </a:xfrm>
          <a:prstGeom prst="rect">
            <a:avLst/>
          </a:prstGeom>
        </p:spPr>
        <p:txBody>
          <a:bodyPr anchorCtr="0" anchor="t" bIns="68575" lIns="68575" spcFirstLastPara="1" rIns="68575" wrap="square" tIns="68575">
            <a:noAutofit/>
          </a:bodyPr>
          <a:lstStyle/>
          <a:p>
            <a:pPr indent="-311150" lvl="0" marL="457200" rtl="0" algn="l">
              <a:spcBef>
                <a:spcPts val="200"/>
              </a:spcBef>
              <a:spcAft>
                <a:spcPts val="0"/>
              </a:spcAft>
              <a:buSzPts val="1300"/>
              <a:buChar char="●"/>
            </a:pPr>
            <a:r>
              <a:rPr lang="pt-PT"/>
              <a:t>Each KME shall have a unique ID (KME ID). A KME ID shall be unique in a QKD network;</a:t>
            </a:r>
            <a:endParaRPr/>
          </a:p>
          <a:p>
            <a:pPr indent="-311150" lvl="0" marL="457200" rtl="0" algn="l">
              <a:spcBef>
                <a:spcPts val="0"/>
              </a:spcBef>
              <a:spcAft>
                <a:spcPts val="0"/>
              </a:spcAft>
              <a:buSzPts val="1300"/>
              <a:buChar char="●"/>
            </a:pPr>
            <a:r>
              <a:rPr lang="pt-PT"/>
              <a:t>Each SAE shall have a unique ID (SAE ID). A SAE ID shall be unique in a QKD network;</a:t>
            </a:r>
            <a:endParaRPr/>
          </a:p>
          <a:p>
            <a:pPr indent="-311150" lvl="0" marL="457200" rtl="0" algn="l">
              <a:spcBef>
                <a:spcPts val="0"/>
              </a:spcBef>
              <a:spcAft>
                <a:spcPts val="0"/>
              </a:spcAft>
              <a:buSzPts val="1300"/>
              <a:buChar char="●"/>
            </a:pPr>
            <a:r>
              <a:rPr lang="pt-PT"/>
              <a:t>SAEs make HTTPS requests to KMEs to get keys and status information;</a:t>
            </a:r>
            <a:endParaRPr/>
          </a:p>
          <a:p>
            <a:pPr indent="-311150" lvl="0" marL="457200" rtl="0" algn="l">
              <a:spcBef>
                <a:spcPts val="0"/>
              </a:spcBef>
              <a:spcAft>
                <a:spcPts val="0"/>
              </a:spcAft>
              <a:buSzPts val="1300"/>
              <a:buChar char="●"/>
            </a:pPr>
            <a:r>
              <a:rPr lang="pt-PT"/>
              <a:t>KMEs shall authenticate each request and identify the unique SAE ID of the calling SAE;</a:t>
            </a:r>
            <a:endParaRPr/>
          </a:p>
          <a:p>
            <a:pPr indent="-311150" lvl="0" marL="457200" rtl="0" algn="l">
              <a:spcBef>
                <a:spcPts val="0"/>
              </a:spcBef>
              <a:spcAft>
                <a:spcPts val="0"/>
              </a:spcAft>
              <a:buSzPts val="1300"/>
              <a:buChar char="●"/>
            </a:pPr>
            <a:r>
              <a:rPr lang="pt-PT"/>
              <a:t>Data in the message body of HTTPS requests from SAE to KME and HTTPS responses from KME to SAE shall be encoded in JSON format;</a:t>
            </a:r>
            <a:endParaRPr/>
          </a:p>
          <a:p>
            <a:pPr indent="-311150" lvl="0" marL="457200" rtl="0" algn="l">
              <a:spcBef>
                <a:spcPts val="0"/>
              </a:spcBef>
              <a:spcAft>
                <a:spcPts val="0"/>
              </a:spcAft>
              <a:buSzPts val="1300"/>
              <a:buChar char="●"/>
            </a:pPr>
            <a:r>
              <a:rPr lang="pt-PT"/>
              <a:t>Multicast compatible;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6"/>
          <p:cNvSpPr txBox="1"/>
          <p:nvPr>
            <p:ph type="title"/>
          </p:nvPr>
        </p:nvSpPr>
        <p:spPr>
          <a:xfrm>
            <a:off x="327548" y="109183"/>
            <a:ext cx="8291100" cy="532200"/>
          </a:xfrm>
          <a:prstGeom prst="rect">
            <a:avLst/>
          </a:prstGeom>
        </p:spPr>
        <p:txBody>
          <a:bodyPr anchorCtr="0" anchor="ctr" bIns="67500" lIns="67500" spcFirstLastPara="1" rIns="67500" wrap="square" tIns="67500">
            <a:noAutofit/>
          </a:bodyPr>
          <a:lstStyle/>
          <a:p>
            <a:pPr indent="0" lvl="0" marL="0" rtl="0" algn="l">
              <a:spcBef>
                <a:spcPts val="0"/>
              </a:spcBef>
              <a:spcAft>
                <a:spcPts val="0"/>
              </a:spcAft>
              <a:buNone/>
            </a:pPr>
            <a:r>
              <a:t/>
            </a:r>
            <a:endParaRPr/>
          </a:p>
        </p:txBody>
      </p:sp>
      <p:sp>
        <p:nvSpPr>
          <p:cNvPr id="245" name="Google Shape;245;p36"/>
          <p:cNvSpPr txBox="1"/>
          <p:nvPr>
            <p:ph idx="1" type="body"/>
          </p:nvPr>
        </p:nvSpPr>
        <p:spPr>
          <a:xfrm>
            <a:off x="980948" y="926306"/>
            <a:ext cx="7638000" cy="3586200"/>
          </a:xfrm>
          <a:prstGeom prst="rect">
            <a:avLst/>
          </a:prstGeom>
        </p:spPr>
        <p:txBody>
          <a:bodyPr anchorCtr="0" anchor="t" bIns="68575" lIns="68575" spcFirstLastPara="1" rIns="68575" wrap="square" tIns="68575">
            <a:noAutofit/>
          </a:bodyPr>
          <a:lstStyle/>
          <a:p>
            <a:pPr indent="0" lvl="0" marL="0" rtl="0" algn="l">
              <a:spcBef>
                <a:spcPts val="200"/>
              </a:spcBef>
              <a:spcAft>
                <a:spcPts val="400"/>
              </a:spcAft>
              <a:buNone/>
            </a:pPr>
            <a:r>
              <a:t/>
            </a:r>
            <a:endParaRPr/>
          </a:p>
        </p:txBody>
      </p:sp>
      <p:pic>
        <p:nvPicPr>
          <p:cNvPr id="246" name="Google Shape;246;p36"/>
          <p:cNvPicPr preferRelativeResize="0"/>
          <p:nvPr/>
        </p:nvPicPr>
        <p:blipFill>
          <a:blip r:embed="rId3">
            <a:alphaModFix/>
          </a:blip>
          <a:stretch>
            <a:fillRect/>
          </a:stretch>
        </p:blipFill>
        <p:spPr>
          <a:xfrm>
            <a:off x="900113" y="971550"/>
            <a:ext cx="7343775" cy="3200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7"/>
          <p:cNvSpPr txBox="1"/>
          <p:nvPr>
            <p:ph type="title"/>
          </p:nvPr>
        </p:nvSpPr>
        <p:spPr>
          <a:xfrm>
            <a:off x="327548" y="109183"/>
            <a:ext cx="8291100" cy="532200"/>
          </a:xfrm>
          <a:prstGeom prst="rect">
            <a:avLst/>
          </a:prstGeom>
        </p:spPr>
        <p:txBody>
          <a:bodyPr anchorCtr="0" anchor="ctr" bIns="67500" lIns="67500" spcFirstLastPara="1" rIns="67500" wrap="square" tIns="67500">
            <a:noAutofit/>
          </a:bodyPr>
          <a:lstStyle/>
          <a:p>
            <a:pPr indent="0" lvl="0" marL="0" rtl="0" algn="l">
              <a:spcBef>
                <a:spcPts val="0"/>
              </a:spcBef>
              <a:spcAft>
                <a:spcPts val="0"/>
              </a:spcAft>
              <a:buNone/>
            </a:pPr>
            <a:r>
              <a:rPr lang="pt-PT"/>
              <a:t>Authentication</a:t>
            </a:r>
            <a:endParaRPr/>
          </a:p>
        </p:txBody>
      </p:sp>
      <p:sp>
        <p:nvSpPr>
          <p:cNvPr id="252" name="Google Shape;252;p37"/>
          <p:cNvSpPr txBox="1"/>
          <p:nvPr>
            <p:ph idx="1" type="body"/>
          </p:nvPr>
        </p:nvSpPr>
        <p:spPr>
          <a:xfrm>
            <a:off x="980948" y="926306"/>
            <a:ext cx="7638000" cy="3586200"/>
          </a:xfrm>
          <a:prstGeom prst="rect">
            <a:avLst/>
          </a:prstGeom>
        </p:spPr>
        <p:txBody>
          <a:bodyPr anchorCtr="0" anchor="t" bIns="68575" lIns="68575" spcFirstLastPara="1" rIns="68575" wrap="square" tIns="68575">
            <a:noAutofit/>
          </a:bodyPr>
          <a:lstStyle/>
          <a:p>
            <a:pPr indent="-311150" lvl="0" marL="457200" rtl="0" algn="l">
              <a:spcBef>
                <a:spcPts val="200"/>
              </a:spcBef>
              <a:spcAft>
                <a:spcPts val="0"/>
              </a:spcAft>
              <a:buSzPts val="1300"/>
              <a:buChar char="●"/>
            </a:pPr>
            <a:r>
              <a:rPr lang="pt-PT"/>
              <a:t>SAE shall connect to KME using HTTPS protocols;</a:t>
            </a:r>
            <a:endParaRPr/>
          </a:p>
          <a:p>
            <a:pPr indent="-311150" lvl="0" marL="457200" rtl="0" algn="l">
              <a:spcBef>
                <a:spcPts val="0"/>
              </a:spcBef>
              <a:spcAft>
                <a:spcPts val="0"/>
              </a:spcAft>
              <a:buSzPts val="1300"/>
              <a:buChar char="●"/>
            </a:pPr>
            <a:r>
              <a:rPr lang="pt-PT"/>
              <a:t>Mutual authentication between SAE and KME shall be performed;</a:t>
            </a:r>
            <a:endParaRPr/>
          </a:p>
          <a:p>
            <a:pPr indent="-311150" lvl="0" marL="457200" rtl="0" algn="l">
              <a:spcBef>
                <a:spcPts val="0"/>
              </a:spcBef>
              <a:spcAft>
                <a:spcPts val="0"/>
              </a:spcAft>
              <a:buSzPts val="1300"/>
              <a:buChar char="●"/>
            </a:pPr>
            <a:r>
              <a:rPr lang="pt-PT"/>
              <a:t>SAE shall verify the validity of a certificate the KME possesses and shall confirm the KME ID of the KME it is connecting to, based on the certificate;</a:t>
            </a:r>
            <a:endParaRPr/>
          </a:p>
          <a:p>
            <a:pPr indent="-311150" lvl="0" marL="457200" rtl="0" algn="l">
              <a:spcBef>
                <a:spcPts val="0"/>
              </a:spcBef>
              <a:spcAft>
                <a:spcPts val="0"/>
              </a:spcAft>
              <a:buSzPts val="1300"/>
              <a:buChar char="●"/>
            </a:pPr>
            <a:r>
              <a:rPr lang="pt-PT"/>
              <a:t>KME shall verify the validity of a certificate the SAE possesses and shall confirm the SAE ID of the connecting SAE based on the certificate.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8"/>
          <p:cNvSpPr txBox="1"/>
          <p:nvPr>
            <p:ph type="title"/>
          </p:nvPr>
        </p:nvSpPr>
        <p:spPr>
          <a:xfrm>
            <a:off x="327548" y="109183"/>
            <a:ext cx="8291100" cy="532200"/>
          </a:xfrm>
          <a:prstGeom prst="rect">
            <a:avLst/>
          </a:prstGeom>
        </p:spPr>
        <p:txBody>
          <a:bodyPr anchorCtr="0" anchor="ctr" bIns="67500" lIns="67500" spcFirstLastPara="1" rIns="67500" wrap="square" tIns="67500">
            <a:noAutofit/>
          </a:bodyPr>
          <a:lstStyle/>
          <a:p>
            <a:pPr indent="0" lvl="0" marL="0" rtl="0" algn="l">
              <a:spcBef>
                <a:spcPts val="0"/>
              </a:spcBef>
              <a:spcAft>
                <a:spcPts val="0"/>
              </a:spcAft>
              <a:buNone/>
            </a:pPr>
            <a:r>
              <a:rPr i="1" lang="pt-PT">
                <a:highlight>
                  <a:schemeClr val="lt1"/>
                </a:highlight>
              </a:rPr>
              <a:t>Get status</a:t>
            </a:r>
            <a:r>
              <a:rPr lang="pt-PT"/>
              <a:t> request (GET)</a:t>
            </a:r>
            <a:endParaRPr/>
          </a:p>
        </p:txBody>
      </p:sp>
      <p:sp>
        <p:nvSpPr>
          <p:cNvPr id="258" name="Google Shape;258;p38"/>
          <p:cNvSpPr txBox="1"/>
          <p:nvPr>
            <p:ph idx="1" type="body"/>
          </p:nvPr>
        </p:nvSpPr>
        <p:spPr>
          <a:xfrm>
            <a:off x="980948" y="926306"/>
            <a:ext cx="7638000" cy="3586200"/>
          </a:xfrm>
          <a:prstGeom prst="rect">
            <a:avLst/>
          </a:prstGeom>
        </p:spPr>
        <p:txBody>
          <a:bodyPr anchorCtr="0" anchor="t" bIns="68575" lIns="68575" spcFirstLastPara="1" rIns="68575" wrap="square" tIns="68575">
            <a:noAutofit/>
          </a:bodyPr>
          <a:lstStyle/>
          <a:p>
            <a:pPr indent="0" lvl="0" marL="0" rtl="0" algn="l">
              <a:spcBef>
                <a:spcPts val="200"/>
              </a:spcBef>
              <a:spcAft>
                <a:spcPts val="0"/>
              </a:spcAft>
              <a:buNone/>
            </a:pPr>
            <a:r>
              <a:rPr lang="pt-PT">
                <a:solidFill>
                  <a:srgbClr val="0070C0"/>
                </a:solidFill>
              </a:rPr>
              <a:t>Returns Status from a KME to the calling SAE. Status contains information on keys available to be requested by a master SAE for a specified slave SAE.</a:t>
            </a:r>
            <a:endParaRPr>
              <a:solidFill>
                <a:srgbClr val="0070C0"/>
              </a:solidFill>
            </a:endParaRPr>
          </a:p>
          <a:p>
            <a:pPr indent="0" lvl="0" marL="0" rtl="0" algn="l">
              <a:spcBef>
                <a:spcPts val="400"/>
              </a:spcBef>
              <a:spcAft>
                <a:spcPts val="0"/>
              </a:spcAft>
              <a:buNone/>
            </a:pPr>
            <a:r>
              <a:t/>
            </a:r>
            <a:endParaRPr>
              <a:solidFill>
                <a:srgbClr val="0070C0"/>
              </a:solidFill>
            </a:endParaRPr>
          </a:p>
          <a:p>
            <a:pPr indent="0" lvl="0" marL="0" rtl="0" algn="l">
              <a:spcBef>
                <a:spcPts val="400"/>
              </a:spcBef>
              <a:spcAft>
                <a:spcPts val="0"/>
              </a:spcAft>
              <a:buNone/>
            </a:pPr>
            <a:r>
              <a:rPr lang="pt-PT">
                <a:solidFill>
                  <a:srgbClr val="7F7F7F"/>
                </a:solidFill>
              </a:rPr>
              <a:t>https://{KME_hostname}/api/v1/keys/{slave_SAE_ID}/status</a:t>
            </a:r>
            <a:endParaRPr>
              <a:solidFill>
                <a:srgbClr val="7F7F7F"/>
              </a:solidFill>
            </a:endParaRPr>
          </a:p>
          <a:p>
            <a:pPr indent="0" lvl="0" marL="0" rtl="0" algn="l">
              <a:spcBef>
                <a:spcPts val="400"/>
              </a:spcBef>
              <a:spcAft>
                <a:spcPts val="0"/>
              </a:spcAft>
              <a:buNone/>
            </a:pPr>
            <a:r>
              <a:t/>
            </a:r>
            <a:endParaRPr>
              <a:solidFill>
                <a:srgbClr val="0070C0"/>
              </a:solidFill>
            </a:endParaRPr>
          </a:p>
          <a:p>
            <a:pPr indent="0" lvl="0" marL="0" rtl="0" algn="l">
              <a:spcBef>
                <a:spcPts val="400"/>
              </a:spcBef>
              <a:spcAft>
                <a:spcPts val="400"/>
              </a:spcAft>
              <a:buNone/>
            </a:pPr>
            <a:r>
              <a:t/>
            </a:r>
            <a:endParaRPr>
              <a:solidFill>
                <a:srgbClr val="0070C0"/>
              </a:solidFill>
            </a:endParaRPr>
          </a:p>
        </p:txBody>
      </p:sp>
      <p:pic>
        <p:nvPicPr>
          <p:cNvPr id="259" name="Google Shape;259;p38"/>
          <p:cNvPicPr preferRelativeResize="0"/>
          <p:nvPr/>
        </p:nvPicPr>
        <p:blipFill>
          <a:blip r:embed="rId3">
            <a:alphaModFix/>
          </a:blip>
          <a:stretch>
            <a:fillRect/>
          </a:stretch>
        </p:blipFill>
        <p:spPr>
          <a:xfrm>
            <a:off x="1103450" y="2176224"/>
            <a:ext cx="6739299" cy="2220500"/>
          </a:xfrm>
          <a:prstGeom prst="rect">
            <a:avLst/>
          </a:prstGeom>
          <a:noFill/>
          <a:ln>
            <a:noFill/>
          </a:ln>
        </p:spPr>
      </p:pic>
      <p:sp>
        <p:nvSpPr>
          <p:cNvPr id="260" name="Google Shape;260;p38"/>
          <p:cNvSpPr txBox="1"/>
          <p:nvPr/>
        </p:nvSpPr>
        <p:spPr>
          <a:xfrm>
            <a:off x="2222200" y="4350925"/>
            <a:ext cx="45018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PT" sz="900">
                <a:solidFill>
                  <a:srgbClr val="7F7F7F"/>
                </a:solidFill>
              </a:rPr>
              <a:t>Response data model</a:t>
            </a:r>
            <a:endParaRPr sz="900">
              <a:solidFill>
                <a:srgbClr val="7F7F7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1275448" y="1064665"/>
            <a:ext cx="6594300" cy="1206300"/>
          </a:xfrm>
          <a:prstGeom prst="rect">
            <a:avLst/>
          </a:prstGeom>
        </p:spPr>
        <p:txBody>
          <a:bodyPr anchorCtr="0" anchor="b" bIns="67500" lIns="67500" spcFirstLastPara="1" rIns="67500" wrap="square" tIns="67500">
            <a:noAutofit/>
          </a:bodyPr>
          <a:lstStyle/>
          <a:p>
            <a:pPr indent="0" lvl="0" marL="0" rtl="0" algn="ctr">
              <a:spcBef>
                <a:spcPts val="0"/>
              </a:spcBef>
              <a:spcAft>
                <a:spcPts val="0"/>
              </a:spcAft>
              <a:buNone/>
            </a:pPr>
            <a:r>
              <a:rPr lang="pt-PT" sz="4000"/>
              <a:t>ETSI GS QKD 004</a:t>
            </a:r>
            <a:endParaRPr sz="4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9"/>
          <p:cNvSpPr txBox="1"/>
          <p:nvPr>
            <p:ph type="title"/>
          </p:nvPr>
        </p:nvSpPr>
        <p:spPr>
          <a:xfrm>
            <a:off x="327548" y="109183"/>
            <a:ext cx="8291100" cy="532200"/>
          </a:xfrm>
          <a:prstGeom prst="rect">
            <a:avLst/>
          </a:prstGeom>
        </p:spPr>
        <p:txBody>
          <a:bodyPr anchorCtr="0" anchor="ctr" bIns="67500" lIns="67500" spcFirstLastPara="1" rIns="67500" wrap="square" tIns="67500">
            <a:noAutofit/>
          </a:bodyPr>
          <a:lstStyle/>
          <a:p>
            <a:pPr indent="0" lvl="0" marL="0" rtl="0" algn="l">
              <a:spcBef>
                <a:spcPts val="0"/>
              </a:spcBef>
              <a:spcAft>
                <a:spcPts val="0"/>
              </a:spcAft>
              <a:buNone/>
            </a:pPr>
            <a:r>
              <a:rPr i="1" lang="pt-PT"/>
              <a:t>Get key </a:t>
            </a:r>
            <a:r>
              <a:rPr lang="pt-PT"/>
              <a:t>request (POST or GET )</a:t>
            </a:r>
            <a:endParaRPr/>
          </a:p>
        </p:txBody>
      </p:sp>
      <p:sp>
        <p:nvSpPr>
          <p:cNvPr id="266" name="Google Shape;266;p39"/>
          <p:cNvSpPr txBox="1"/>
          <p:nvPr>
            <p:ph idx="1" type="body"/>
          </p:nvPr>
        </p:nvSpPr>
        <p:spPr>
          <a:xfrm>
            <a:off x="980948" y="926306"/>
            <a:ext cx="7638000" cy="3586200"/>
          </a:xfrm>
          <a:prstGeom prst="rect">
            <a:avLst/>
          </a:prstGeom>
        </p:spPr>
        <p:txBody>
          <a:bodyPr anchorCtr="0" anchor="t" bIns="68575" lIns="68575" spcFirstLastPara="1" rIns="68575" wrap="square" tIns="68575">
            <a:noAutofit/>
          </a:bodyPr>
          <a:lstStyle/>
          <a:p>
            <a:pPr indent="0" lvl="0" marL="0" rtl="0" algn="l">
              <a:spcBef>
                <a:spcPts val="200"/>
              </a:spcBef>
              <a:spcAft>
                <a:spcPts val="0"/>
              </a:spcAft>
              <a:buNone/>
            </a:pPr>
            <a:r>
              <a:rPr lang="pt-PT">
                <a:solidFill>
                  <a:srgbClr val="0070C0"/>
                </a:solidFill>
              </a:rPr>
              <a:t>Returns Key container data from the KME to the calling master SAE. Key container data contains one or more keys. The slave SAE specified by the slave_SAE_ID parameter may subsequently request matching keys from a remote KME using key_ID ids from the returned Key container.</a:t>
            </a:r>
            <a:endParaRPr>
              <a:solidFill>
                <a:srgbClr val="0070C0"/>
              </a:solidFill>
            </a:endParaRPr>
          </a:p>
          <a:p>
            <a:pPr indent="0" lvl="0" marL="0" rtl="0" algn="l">
              <a:spcBef>
                <a:spcPts val="400"/>
              </a:spcBef>
              <a:spcAft>
                <a:spcPts val="0"/>
              </a:spcAft>
              <a:buNone/>
            </a:pPr>
            <a:r>
              <a:t/>
            </a:r>
            <a:endParaRPr>
              <a:solidFill>
                <a:srgbClr val="0070C0"/>
              </a:solidFill>
            </a:endParaRPr>
          </a:p>
          <a:p>
            <a:pPr indent="0" lvl="0" marL="0" rtl="0" algn="l">
              <a:spcBef>
                <a:spcPts val="400"/>
              </a:spcBef>
              <a:spcAft>
                <a:spcPts val="0"/>
              </a:spcAft>
              <a:buNone/>
            </a:pPr>
            <a:r>
              <a:rPr lang="pt-PT">
                <a:solidFill>
                  <a:srgbClr val="0070C0"/>
                </a:solidFill>
              </a:rPr>
              <a:t>POST -&gt; </a:t>
            </a:r>
            <a:r>
              <a:rPr lang="pt-PT" u="sng">
                <a:solidFill>
                  <a:schemeClr val="hlink"/>
                </a:solidFill>
                <a:hlinkClick r:id="rId3"/>
              </a:rPr>
              <a:t>https://{KME_hostname}/api/v1/keys/{slave_SAE_ID}/enc_keys</a:t>
            </a:r>
            <a:endParaRPr>
              <a:solidFill>
                <a:srgbClr val="7F7F7F"/>
              </a:solidFill>
            </a:endParaRPr>
          </a:p>
          <a:p>
            <a:pPr indent="0" lvl="0" marL="0" rtl="0" algn="l">
              <a:spcBef>
                <a:spcPts val="400"/>
              </a:spcBef>
              <a:spcAft>
                <a:spcPts val="0"/>
              </a:spcAft>
              <a:buNone/>
            </a:pPr>
            <a:r>
              <a:rPr lang="pt-PT">
                <a:solidFill>
                  <a:srgbClr val="0070C0"/>
                </a:solidFill>
              </a:rPr>
              <a:t>GET -&gt; </a:t>
            </a:r>
            <a:r>
              <a:rPr lang="pt-PT" u="sng">
                <a:solidFill>
                  <a:schemeClr val="hlink"/>
                </a:solidFill>
                <a:hlinkClick r:id="rId4"/>
              </a:rPr>
              <a:t>https://{KME_hostname}/api/v1/keys/{slave_SAE_ID}/enc_keys?number={n}&amp;size=</a:t>
            </a:r>
            <a:r>
              <a:rPr lang="pt-PT">
                <a:solidFill>
                  <a:srgbClr val="7F7F7F"/>
                </a:solidFill>
              </a:rPr>
              <a:t>{s}</a:t>
            </a:r>
            <a:endParaRPr>
              <a:solidFill>
                <a:srgbClr val="7F7F7F"/>
              </a:solidFill>
            </a:endParaRPr>
          </a:p>
          <a:p>
            <a:pPr indent="0" lvl="0" marL="0" rtl="0" algn="l">
              <a:spcBef>
                <a:spcPts val="400"/>
              </a:spcBef>
              <a:spcAft>
                <a:spcPts val="0"/>
              </a:spcAft>
              <a:buNone/>
            </a:pPr>
            <a:r>
              <a:t/>
            </a:r>
            <a:endParaRPr>
              <a:solidFill>
                <a:srgbClr val="7F7F7F"/>
              </a:solidFill>
            </a:endParaRPr>
          </a:p>
          <a:p>
            <a:pPr indent="0" lvl="0" marL="0" rtl="0" algn="l">
              <a:spcBef>
                <a:spcPts val="400"/>
              </a:spcBef>
              <a:spcAft>
                <a:spcPts val="400"/>
              </a:spcAft>
              <a:buNone/>
            </a:pPr>
            <a:r>
              <a:t/>
            </a:r>
            <a:endParaRPr>
              <a:solidFill>
                <a:srgbClr val="7F7F7F"/>
              </a:solidFill>
            </a:endParaRPr>
          </a:p>
        </p:txBody>
      </p:sp>
      <p:pic>
        <p:nvPicPr>
          <p:cNvPr id="267" name="Google Shape;267;p39"/>
          <p:cNvPicPr preferRelativeResize="0"/>
          <p:nvPr/>
        </p:nvPicPr>
        <p:blipFill>
          <a:blip r:embed="rId5">
            <a:alphaModFix/>
          </a:blip>
          <a:stretch>
            <a:fillRect/>
          </a:stretch>
        </p:blipFill>
        <p:spPr>
          <a:xfrm>
            <a:off x="1521550" y="2612650"/>
            <a:ext cx="5903075" cy="1748200"/>
          </a:xfrm>
          <a:prstGeom prst="rect">
            <a:avLst/>
          </a:prstGeom>
          <a:noFill/>
          <a:ln>
            <a:noFill/>
          </a:ln>
        </p:spPr>
      </p:pic>
      <p:sp>
        <p:nvSpPr>
          <p:cNvPr id="268" name="Google Shape;268;p39"/>
          <p:cNvSpPr txBox="1"/>
          <p:nvPr/>
        </p:nvSpPr>
        <p:spPr>
          <a:xfrm>
            <a:off x="2222200" y="4350925"/>
            <a:ext cx="45018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PT" sz="900">
                <a:solidFill>
                  <a:srgbClr val="7F7F7F"/>
                </a:solidFill>
              </a:rPr>
              <a:t>POST request </a:t>
            </a:r>
            <a:r>
              <a:rPr lang="pt-PT" sz="900">
                <a:solidFill>
                  <a:srgbClr val="7F7F7F"/>
                </a:solidFill>
              </a:rPr>
              <a:t>data model</a:t>
            </a:r>
            <a:endParaRPr sz="900">
              <a:solidFill>
                <a:srgbClr val="7F7F7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0"/>
          <p:cNvSpPr txBox="1"/>
          <p:nvPr>
            <p:ph type="title"/>
          </p:nvPr>
        </p:nvSpPr>
        <p:spPr>
          <a:xfrm>
            <a:off x="327548" y="109183"/>
            <a:ext cx="8291100" cy="532200"/>
          </a:xfrm>
          <a:prstGeom prst="rect">
            <a:avLst/>
          </a:prstGeom>
        </p:spPr>
        <p:txBody>
          <a:bodyPr anchorCtr="0" anchor="ctr" bIns="67500" lIns="67500" spcFirstLastPara="1" rIns="67500" wrap="square" tIns="67500">
            <a:noAutofit/>
          </a:bodyPr>
          <a:lstStyle/>
          <a:p>
            <a:pPr indent="0" lvl="0" marL="0" rtl="0" algn="l">
              <a:spcBef>
                <a:spcPts val="0"/>
              </a:spcBef>
              <a:spcAft>
                <a:spcPts val="0"/>
              </a:spcAft>
              <a:buNone/>
            </a:pPr>
            <a:r>
              <a:rPr i="1" lang="pt-PT"/>
              <a:t>Get key with key IDs </a:t>
            </a:r>
            <a:r>
              <a:rPr lang="pt-PT"/>
              <a:t>request (POST or GET)</a:t>
            </a:r>
            <a:endParaRPr/>
          </a:p>
        </p:txBody>
      </p:sp>
      <p:sp>
        <p:nvSpPr>
          <p:cNvPr id="274" name="Google Shape;274;p40"/>
          <p:cNvSpPr txBox="1"/>
          <p:nvPr>
            <p:ph idx="1" type="body"/>
          </p:nvPr>
        </p:nvSpPr>
        <p:spPr>
          <a:xfrm>
            <a:off x="980948" y="926306"/>
            <a:ext cx="7638000" cy="3586200"/>
          </a:xfrm>
          <a:prstGeom prst="rect">
            <a:avLst/>
          </a:prstGeom>
        </p:spPr>
        <p:txBody>
          <a:bodyPr anchorCtr="0" anchor="t" bIns="68575" lIns="68575" spcFirstLastPara="1" rIns="68575" wrap="square" tIns="68575">
            <a:noAutofit/>
          </a:bodyPr>
          <a:lstStyle/>
          <a:p>
            <a:pPr indent="0" lvl="0" marL="0" rtl="0" algn="l">
              <a:spcBef>
                <a:spcPts val="200"/>
              </a:spcBef>
              <a:spcAft>
                <a:spcPts val="0"/>
              </a:spcAft>
              <a:buNone/>
            </a:pPr>
            <a:r>
              <a:rPr lang="pt-PT">
                <a:solidFill>
                  <a:srgbClr val="0070C0"/>
                </a:solidFill>
              </a:rPr>
              <a:t>Returns Key container from the KME to the calling slave SAE. Key container contains keys matching those previously delivered to a remote master SAE based on the Key IDs supplied from the remote master SAE in response to its call to Get key.</a:t>
            </a:r>
            <a:endParaRPr>
              <a:solidFill>
                <a:srgbClr val="0070C0"/>
              </a:solidFill>
            </a:endParaRPr>
          </a:p>
          <a:p>
            <a:pPr indent="0" lvl="0" marL="0" rtl="0" algn="l">
              <a:spcBef>
                <a:spcPts val="400"/>
              </a:spcBef>
              <a:spcAft>
                <a:spcPts val="0"/>
              </a:spcAft>
              <a:buNone/>
            </a:pPr>
            <a:r>
              <a:t/>
            </a:r>
            <a:endParaRPr>
              <a:solidFill>
                <a:srgbClr val="0070C0"/>
              </a:solidFill>
            </a:endParaRPr>
          </a:p>
          <a:p>
            <a:pPr indent="0" lvl="0" marL="0" rtl="0" algn="l">
              <a:spcBef>
                <a:spcPts val="400"/>
              </a:spcBef>
              <a:spcAft>
                <a:spcPts val="0"/>
              </a:spcAft>
              <a:buNone/>
            </a:pPr>
            <a:r>
              <a:rPr lang="pt-PT">
                <a:solidFill>
                  <a:srgbClr val="0070C0"/>
                </a:solidFill>
              </a:rPr>
              <a:t>POST -&gt; </a:t>
            </a:r>
            <a:r>
              <a:rPr lang="pt-PT">
                <a:solidFill>
                  <a:srgbClr val="7F7F7F"/>
                </a:solidFill>
              </a:rPr>
              <a:t>https://{KME_hostname}/api/v1/keys/{master_SAE_ID}/dec_keys</a:t>
            </a:r>
            <a:endParaRPr>
              <a:solidFill>
                <a:srgbClr val="7F7F7F"/>
              </a:solidFill>
            </a:endParaRPr>
          </a:p>
          <a:p>
            <a:pPr indent="0" lvl="0" marL="0" rtl="0" algn="l">
              <a:spcBef>
                <a:spcPts val="400"/>
              </a:spcBef>
              <a:spcAft>
                <a:spcPts val="400"/>
              </a:spcAft>
              <a:buNone/>
            </a:pPr>
            <a:r>
              <a:rPr lang="pt-PT">
                <a:solidFill>
                  <a:srgbClr val="0070C0"/>
                </a:solidFill>
              </a:rPr>
              <a:t>GET -&gt; </a:t>
            </a:r>
            <a:r>
              <a:rPr lang="pt-PT">
                <a:solidFill>
                  <a:srgbClr val="7F7F7F"/>
                </a:solidFill>
              </a:rPr>
              <a:t>https://{KME_hostname}/api/v1/keys/{slave_SAE_ID}/dec_keys?key_ID={UUID}</a:t>
            </a:r>
            <a:endParaRPr>
              <a:solidFill>
                <a:srgbClr val="7F7F7F"/>
              </a:solidFill>
            </a:endParaRPr>
          </a:p>
        </p:txBody>
      </p:sp>
      <p:pic>
        <p:nvPicPr>
          <p:cNvPr id="275" name="Google Shape;275;p40"/>
          <p:cNvPicPr preferRelativeResize="0"/>
          <p:nvPr/>
        </p:nvPicPr>
        <p:blipFill>
          <a:blip r:embed="rId3">
            <a:alphaModFix/>
          </a:blip>
          <a:stretch>
            <a:fillRect/>
          </a:stretch>
        </p:blipFill>
        <p:spPr>
          <a:xfrm>
            <a:off x="1300625" y="2731124"/>
            <a:ext cx="6543925" cy="1082250"/>
          </a:xfrm>
          <a:prstGeom prst="rect">
            <a:avLst/>
          </a:prstGeom>
          <a:noFill/>
          <a:ln>
            <a:noFill/>
          </a:ln>
        </p:spPr>
      </p:pic>
      <p:sp>
        <p:nvSpPr>
          <p:cNvPr id="276" name="Google Shape;276;p40"/>
          <p:cNvSpPr txBox="1"/>
          <p:nvPr/>
        </p:nvSpPr>
        <p:spPr>
          <a:xfrm>
            <a:off x="2222200" y="3813375"/>
            <a:ext cx="45018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PT" sz="900">
                <a:solidFill>
                  <a:srgbClr val="7F7F7F"/>
                </a:solidFill>
              </a:rPr>
              <a:t>POST request data model</a:t>
            </a:r>
            <a:endParaRPr sz="900">
              <a:solidFill>
                <a:srgbClr val="7F7F7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327548" y="109183"/>
            <a:ext cx="8291100" cy="532200"/>
          </a:xfrm>
          <a:prstGeom prst="rect">
            <a:avLst/>
          </a:prstGeom>
        </p:spPr>
        <p:txBody>
          <a:bodyPr anchorCtr="0" anchor="ctr" bIns="67500" lIns="67500" spcFirstLastPara="1" rIns="67500" wrap="square" tIns="67500">
            <a:noAutofit/>
          </a:bodyPr>
          <a:lstStyle/>
          <a:p>
            <a:pPr indent="0" lvl="0" marL="0" rtl="0" algn="l">
              <a:spcBef>
                <a:spcPts val="0"/>
              </a:spcBef>
              <a:spcAft>
                <a:spcPts val="0"/>
              </a:spcAft>
              <a:buNone/>
            </a:pPr>
            <a:r>
              <a:rPr lang="pt-PT" sz="2500"/>
              <a:t>GOAL</a:t>
            </a:r>
            <a:endParaRPr sz="2500"/>
          </a:p>
        </p:txBody>
      </p:sp>
      <p:sp>
        <p:nvSpPr>
          <p:cNvPr id="157" name="Google Shape;157;p22"/>
          <p:cNvSpPr txBox="1"/>
          <p:nvPr>
            <p:ph idx="1" type="body"/>
          </p:nvPr>
        </p:nvSpPr>
        <p:spPr>
          <a:xfrm>
            <a:off x="980948" y="926306"/>
            <a:ext cx="7638000" cy="3586200"/>
          </a:xfrm>
          <a:prstGeom prst="rect">
            <a:avLst/>
          </a:prstGeom>
        </p:spPr>
        <p:txBody>
          <a:bodyPr anchorCtr="0" anchor="t" bIns="68575" lIns="68575" spcFirstLastPara="1" rIns="68575" wrap="square" tIns="68575">
            <a:noAutofit/>
          </a:bodyPr>
          <a:lstStyle/>
          <a:p>
            <a:pPr indent="0" lvl="0" marL="0" rtl="0" algn="l">
              <a:spcBef>
                <a:spcPts val="200"/>
              </a:spcBef>
              <a:spcAft>
                <a:spcPts val="400"/>
              </a:spcAft>
              <a:buNone/>
            </a:pPr>
            <a:r>
              <a:rPr b="1" lang="pt-PT" sz="2400">
                <a:solidFill>
                  <a:srgbClr val="0070C0"/>
                </a:solidFill>
              </a:rPr>
              <a:t>Specify a API between QKD(Quantum Key Distribution) key manager and the applications</a:t>
            </a:r>
            <a:endParaRPr b="1" sz="2400">
              <a:solidFill>
                <a:srgbClr val="0070C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327548" y="109183"/>
            <a:ext cx="8291100" cy="532200"/>
          </a:xfrm>
          <a:prstGeom prst="rect">
            <a:avLst/>
          </a:prstGeom>
        </p:spPr>
        <p:txBody>
          <a:bodyPr anchorCtr="0" anchor="ctr" bIns="67500" lIns="67500" spcFirstLastPara="1" rIns="67500" wrap="square" tIns="67500">
            <a:noAutofit/>
          </a:bodyPr>
          <a:lstStyle/>
          <a:p>
            <a:pPr indent="0" lvl="0" marL="0" rtl="0" algn="l">
              <a:spcBef>
                <a:spcPts val="0"/>
              </a:spcBef>
              <a:spcAft>
                <a:spcPts val="0"/>
              </a:spcAft>
              <a:buNone/>
            </a:pPr>
            <a:r>
              <a:t/>
            </a:r>
            <a:endParaRPr/>
          </a:p>
        </p:txBody>
      </p:sp>
      <p:sp>
        <p:nvSpPr>
          <p:cNvPr id="163" name="Google Shape;163;p23"/>
          <p:cNvSpPr txBox="1"/>
          <p:nvPr>
            <p:ph idx="1" type="body"/>
          </p:nvPr>
        </p:nvSpPr>
        <p:spPr>
          <a:xfrm>
            <a:off x="980948" y="926306"/>
            <a:ext cx="7638000" cy="3586200"/>
          </a:xfrm>
          <a:prstGeom prst="rect">
            <a:avLst/>
          </a:prstGeom>
        </p:spPr>
        <p:txBody>
          <a:bodyPr anchorCtr="0" anchor="t" bIns="68575" lIns="68575" spcFirstLastPara="1" rIns="68575" wrap="square" tIns="68575">
            <a:noAutofit/>
          </a:bodyPr>
          <a:lstStyle/>
          <a:p>
            <a:pPr indent="0" lvl="0" marL="0" rtl="0" algn="l">
              <a:spcBef>
                <a:spcPts val="200"/>
              </a:spcBef>
              <a:spcAft>
                <a:spcPts val="400"/>
              </a:spcAft>
              <a:buNone/>
            </a:pPr>
            <a:r>
              <a:t/>
            </a:r>
            <a:endParaRPr/>
          </a:p>
        </p:txBody>
      </p:sp>
      <p:pic>
        <p:nvPicPr>
          <p:cNvPr id="164" name="Google Shape;164;p23"/>
          <p:cNvPicPr preferRelativeResize="0"/>
          <p:nvPr/>
        </p:nvPicPr>
        <p:blipFill>
          <a:blip r:embed="rId3">
            <a:alphaModFix/>
          </a:blip>
          <a:stretch>
            <a:fillRect/>
          </a:stretch>
        </p:blipFill>
        <p:spPr>
          <a:xfrm>
            <a:off x="1474327" y="743850"/>
            <a:ext cx="5997550" cy="36558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327548" y="109183"/>
            <a:ext cx="8291100" cy="532200"/>
          </a:xfrm>
          <a:prstGeom prst="rect">
            <a:avLst/>
          </a:prstGeom>
        </p:spPr>
        <p:txBody>
          <a:bodyPr anchorCtr="0" anchor="ctr" bIns="67500" lIns="67500" spcFirstLastPara="1" rIns="67500" wrap="square" tIns="67500">
            <a:noAutofit/>
          </a:bodyPr>
          <a:lstStyle/>
          <a:p>
            <a:pPr indent="0" lvl="0" marL="0" rtl="0" algn="l">
              <a:spcBef>
                <a:spcPts val="0"/>
              </a:spcBef>
              <a:spcAft>
                <a:spcPts val="0"/>
              </a:spcAft>
              <a:buNone/>
            </a:pPr>
            <a:r>
              <a:rPr lang="pt-PT" sz="2500"/>
              <a:t>QKD Application Interface API Specification</a:t>
            </a:r>
            <a:endParaRPr sz="2500"/>
          </a:p>
        </p:txBody>
      </p:sp>
      <p:sp>
        <p:nvSpPr>
          <p:cNvPr id="170" name="Google Shape;170;p24"/>
          <p:cNvSpPr txBox="1"/>
          <p:nvPr>
            <p:ph idx="1" type="body"/>
          </p:nvPr>
        </p:nvSpPr>
        <p:spPr>
          <a:xfrm>
            <a:off x="352300" y="684025"/>
            <a:ext cx="8241600" cy="3586200"/>
          </a:xfrm>
          <a:prstGeom prst="rect">
            <a:avLst/>
          </a:prstGeom>
        </p:spPr>
        <p:txBody>
          <a:bodyPr anchorCtr="0" anchor="t" bIns="68575" lIns="68575" spcFirstLastPara="1" rIns="68575" wrap="square" tIns="68575">
            <a:noAutofit/>
          </a:bodyPr>
          <a:lstStyle/>
          <a:p>
            <a:pPr indent="0" lvl="0" marL="0" rtl="0" algn="l">
              <a:spcBef>
                <a:spcPts val="200"/>
              </a:spcBef>
              <a:spcAft>
                <a:spcPts val="0"/>
              </a:spcAft>
              <a:buNone/>
            </a:pPr>
            <a:r>
              <a:t/>
            </a:r>
            <a:endParaRPr/>
          </a:p>
          <a:p>
            <a:pPr indent="-311150" lvl="0" marL="457200" rtl="0" algn="l">
              <a:spcBef>
                <a:spcPts val="400"/>
              </a:spcBef>
              <a:spcAft>
                <a:spcPts val="0"/>
              </a:spcAft>
              <a:buSzPts val="1300"/>
              <a:buChar char="●"/>
            </a:pPr>
            <a:r>
              <a:rPr b="1" lang="pt-PT"/>
              <a:t>OPEN_CONNECT - </a:t>
            </a:r>
            <a:r>
              <a:rPr lang="pt-PT"/>
              <a:t>Reserve an association (Key_stream_ID) for a set of future keys at both ends of the QKD link through this distributed QKD key management layer and establish a set of parameters that define the expected levels of key service. Blocking request with timeout;</a:t>
            </a:r>
            <a:endParaRPr/>
          </a:p>
          <a:p>
            <a:pPr indent="-311150" lvl="0" marL="457200" rtl="0" algn="l">
              <a:spcBef>
                <a:spcPts val="0"/>
              </a:spcBef>
              <a:spcAft>
                <a:spcPts val="0"/>
              </a:spcAft>
              <a:buSzPts val="1300"/>
              <a:buChar char="●"/>
            </a:pPr>
            <a:r>
              <a:rPr b="1" lang="pt-PT"/>
              <a:t>CLOSE - </a:t>
            </a:r>
            <a:r>
              <a:rPr lang="pt-PT"/>
              <a:t>Terminate the association established for this Key_stream_ID. No further keys shall be allocated for this Key_stream_ID after the association has been closed. Any unused keys will be held until the termination happens at the other end of the link or until the Time To Live (TTL) QoS parameter expires.</a:t>
            </a:r>
            <a:endParaRPr/>
          </a:p>
          <a:p>
            <a:pPr indent="-311150" lvl="0" marL="457200" rtl="0" algn="l">
              <a:spcBef>
                <a:spcPts val="0"/>
              </a:spcBef>
              <a:spcAft>
                <a:spcPts val="0"/>
              </a:spcAft>
              <a:buSzPts val="1300"/>
              <a:buChar char="●"/>
            </a:pPr>
            <a:r>
              <a:rPr b="1" lang="pt-PT"/>
              <a:t>GET_KEY - </a:t>
            </a:r>
            <a:r>
              <a:rPr lang="pt-PT"/>
              <a:t>obtain a specific amount of key material for a given Key_stream_ID. The function returns the requested key, along with an index value for synchronization purposes, and may also include metadata if requested. The QKD key manager is responsible for reserving and synchronizing the keys at both ends of the QKD link. The function returns with a status indicating success or failure.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327548" y="109183"/>
            <a:ext cx="8291100" cy="532200"/>
          </a:xfrm>
          <a:prstGeom prst="rect">
            <a:avLst/>
          </a:prstGeom>
        </p:spPr>
        <p:txBody>
          <a:bodyPr anchorCtr="0" anchor="ctr" bIns="67500" lIns="67500" spcFirstLastPara="1" rIns="67500" wrap="square" tIns="67500">
            <a:noAutofit/>
          </a:bodyPr>
          <a:lstStyle/>
          <a:p>
            <a:pPr indent="0" lvl="0" marL="0" rtl="0" algn="l">
              <a:spcBef>
                <a:spcPts val="0"/>
              </a:spcBef>
              <a:spcAft>
                <a:spcPts val="0"/>
              </a:spcAft>
              <a:buNone/>
            </a:pPr>
            <a:r>
              <a:rPr lang="pt-PT" sz="2500"/>
              <a:t>GENERIC INTERFACE</a:t>
            </a:r>
            <a:endParaRPr sz="2500"/>
          </a:p>
        </p:txBody>
      </p:sp>
      <p:sp>
        <p:nvSpPr>
          <p:cNvPr id="176" name="Google Shape;176;p25"/>
          <p:cNvSpPr txBox="1"/>
          <p:nvPr>
            <p:ph idx="1" type="body"/>
          </p:nvPr>
        </p:nvSpPr>
        <p:spPr>
          <a:xfrm>
            <a:off x="980948" y="1066856"/>
            <a:ext cx="7638000" cy="3586200"/>
          </a:xfrm>
          <a:prstGeom prst="rect">
            <a:avLst/>
          </a:prstGeom>
        </p:spPr>
        <p:txBody>
          <a:bodyPr anchorCtr="0" anchor="t" bIns="68575" lIns="68575" spcFirstLastPara="1" rIns="68575" wrap="square" tIns="68575">
            <a:noAutofit/>
          </a:bodyPr>
          <a:lstStyle/>
          <a:p>
            <a:pPr indent="0" lvl="0" marL="0" rtl="0" algn="l">
              <a:spcBef>
                <a:spcPts val="200"/>
              </a:spcBef>
              <a:spcAft>
                <a:spcPts val="0"/>
              </a:spcAft>
              <a:buNone/>
            </a:pPr>
            <a:r>
              <a:rPr lang="pt-PT">
                <a:solidFill>
                  <a:srgbClr val="808080"/>
                </a:solidFill>
              </a:rPr>
              <a:t>Interface QKD (</a:t>
            </a:r>
            <a:endParaRPr>
              <a:solidFill>
                <a:srgbClr val="808080"/>
              </a:solidFill>
            </a:endParaRPr>
          </a:p>
          <a:p>
            <a:pPr indent="0" lvl="0" marL="0" rtl="0" algn="l">
              <a:spcBef>
                <a:spcPts val="400"/>
              </a:spcBef>
              <a:spcAft>
                <a:spcPts val="0"/>
              </a:spcAft>
              <a:buNone/>
            </a:pPr>
            <a:r>
              <a:rPr lang="pt-PT">
                <a:solidFill>
                  <a:srgbClr val="808080"/>
                </a:solidFill>
              </a:rPr>
              <a:t>	OPEN_CONNECT (in source, in destination, inout QOS, inout Key_stream_ID, out status);</a:t>
            </a:r>
            <a:endParaRPr>
              <a:solidFill>
                <a:srgbClr val="808080"/>
              </a:solidFill>
            </a:endParaRPr>
          </a:p>
          <a:p>
            <a:pPr indent="0" lvl="0" marL="457200" rtl="0" algn="l">
              <a:spcBef>
                <a:spcPts val="400"/>
              </a:spcBef>
              <a:spcAft>
                <a:spcPts val="0"/>
              </a:spcAft>
              <a:buNone/>
            </a:pPr>
            <a:r>
              <a:rPr lang="pt-PT">
                <a:solidFill>
                  <a:srgbClr val="808080"/>
                </a:solidFill>
              </a:rPr>
              <a:t>GET_KEY (in Key_stream_ID, inout index, out Key_buffer, inout Metadata, out status);</a:t>
            </a:r>
            <a:endParaRPr>
              <a:solidFill>
                <a:srgbClr val="808080"/>
              </a:solidFill>
            </a:endParaRPr>
          </a:p>
          <a:p>
            <a:pPr indent="0" lvl="0" marL="457200" rtl="0" algn="l">
              <a:spcBef>
                <a:spcPts val="400"/>
              </a:spcBef>
              <a:spcAft>
                <a:spcPts val="0"/>
              </a:spcAft>
              <a:buNone/>
            </a:pPr>
            <a:r>
              <a:rPr lang="pt-PT">
                <a:solidFill>
                  <a:srgbClr val="808080"/>
                </a:solidFill>
              </a:rPr>
              <a:t>CLOSE (in Key_stream_ID, out status);</a:t>
            </a:r>
            <a:endParaRPr>
              <a:solidFill>
                <a:srgbClr val="808080"/>
              </a:solidFill>
            </a:endParaRPr>
          </a:p>
          <a:p>
            <a:pPr indent="0" lvl="0" marL="0" rtl="0" algn="l">
              <a:spcBef>
                <a:spcPts val="400"/>
              </a:spcBef>
              <a:spcAft>
                <a:spcPts val="400"/>
              </a:spcAft>
              <a:buNone/>
            </a:pPr>
            <a:r>
              <a:rPr lang="pt-PT">
                <a:solidFill>
                  <a:srgbClr val="808080"/>
                </a:solidFill>
              </a:rPr>
              <a:t>)</a:t>
            </a:r>
            <a:endParaRPr>
              <a:solidFill>
                <a:srgbClr val="80808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327548" y="109183"/>
            <a:ext cx="8291100" cy="532200"/>
          </a:xfrm>
          <a:prstGeom prst="rect">
            <a:avLst/>
          </a:prstGeom>
        </p:spPr>
        <p:txBody>
          <a:bodyPr anchorCtr="0" anchor="ctr" bIns="67500" lIns="67500" spcFirstLastPara="1" rIns="67500" wrap="square" tIns="67500">
            <a:noAutofit/>
          </a:bodyPr>
          <a:lstStyle/>
          <a:p>
            <a:pPr indent="0" lvl="0" marL="0" rtl="0" algn="l">
              <a:spcBef>
                <a:spcPts val="0"/>
              </a:spcBef>
              <a:spcAft>
                <a:spcPts val="0"/>
              </a:spcAft>
              <a:buNone/>
            </a:pPr>
            <a:r>
              <a:rPr lang="pt-PT" sz="2500"/>
              <a:t>Quality of Service parameters</a:t>
            </a:r>
            <a:endParaRPr sz="2500"/>
          </a:p>
        </p:txBody>
      </p:sp>
      <p:sp>
        <p:nvSpPr>
          <p:cNvPr id="182" name="Google Shape;182;p26"/>
          <p:cNvSpPr txBox="1"/>
          <p:nvPr>
            <p:ph idx="1" type="body"/>
          </p:nvPr>
        </p:nvSpPr>
        <p:spPr>
          <a:xfrm>
            <a:off x="980948" y="926306"/>
            <a:ext cx="7638000" cy="3586200"/>
          </a:xfrm>
          <a:prstGeom prst="rect">
            <a:avLst/>
          </a:prstGeom>
        </p:spPr>
        <p:txBody>
          <a:bodyPr anchorCtr="0" anchor="t" bIns="68575" lIns="68575" spcFirstLastPara="1" rIns="68575" wrap="square" tIns="68575">
            <a:noAutofit/>
          </a:bodyPr>
          <a:lstStyle/>
          <a:p>
            <a:pPr indent="-311150" lvl="0" marL="457200" rtl="0" algn="l">
              <a:spcBef>
                <a:spcPts val="200"/>
              </a:spcBef>
              <a:spcAft>
                <a:spcPts val="0"/>
              </a:spcAft>
              <a:buSzPts val="1300"/>
              <a:buChar char="●"/>
            </a:pPr>
            <a:r>
              <a:rPr b="1" lang="pt-PT"/>
              <a:t>Key_chunck_size - </a:t>
            </a:r>
            <a:r>
              <a:rPr lang="pt-PT"/>
              <a:t>length of the key buffer, in Bytes, requested by the app.</a:t>
            </a:r>
            <a:endParaRPr/>
          </a:p>
          <a:p>
            <a:pPr indent="-311150" lvl="0" marL="457200" rtl="0" algn="l">
              <a:spcBef>
                <a:spcPts val="0"/>
              </a:spcBef>
              <a:spcAft>
                <a:spcPts val="0"/>
              </a:spcAft>
              <a:buSzPts val="1300"/>
              <a:buChar char="●"/>
            </a:pPr>
            <a:r>
              <a:rPr b="1" lang="pt-PT"/>
              <a:t>Max_bps - </a:t>
            </a:r>
            <a:r>
              <a:rPr lang="pt-PT"/>
              <a:t>Maximum key rate, in bps, requested by the app.</a:t>
            </a:r>
            <a:endParaRPr/>
          </a:p>
          <a:p>
            <a:pPr indent="-311150" lvl="0" marL="457200" rtl="0" algn="l">
              <a:spcBef>
                <a:spcPts val="0"/>
              </a:spcBef>
              <a:spcAft>
                <a:spcPts val="0"/>
              </a:spcAft>
              <a:buSzPts val="1300"/>
              <a:buChar char="●"/>
            </a:pPr>
            <a:r>
              <a:rPr b="1" lang="pt-PT"/>
              <a:t>Min_bps - </a:t>
            </a:r>
            <a:r>
              <a:rPr lang="pt-PT"/>
              <a:t>Minimum key rate, in bps, requested by the app.</a:t>
            </a:r>
            <a:endParaRPr/>
          </a:p>
          <a:p>
            <a:pPr indent="-311150" lvl="0" marL="457200" rtl="0" algn="l">
              <a:spcBef>
                <a:spcPts val="0"/>
              </a:spcBef>
              <a:spcAft>
                <a:spcPts val="0"/>
              </a:spcAft>
              <a:buSzPts val="1300"/>
              <a:buChar char="●"/>
            </a:pPr>
            <a:r>
              <a:rPr b="1" lang="pt-PT"/>
              <a:t>Jitter - </a:t>
            </a:r>
            <a:r>
              <a:rPr lang="pt-PT"/>
              <a:t>Maximum expected deviation for key delivery.</a:t>
            </a:r>
            <a:endParaRPr/>
          </a:p>
          <a:p>
            <a:pPr indent="-311150" lvl="0" marL="457200" rtl="0" algn="l">
              <a:spcBef>
                <a:spcPts val="0"/>
              </a:spcBef>
              <a:spcAft>
                <a:spcPts val="0"/>
              </a:spcAft>
              <a:buSzPts val="1300"/>
              <a:buChar char="●"/>
            </a:pPr>
            <a:r>
              <a:rPr b="1" lang="pt-PT"/>
              <a:t>Priority - </a:t>
            </a:r>
            <a:r>
              <a:rPr lang="pt-PT"/>
              <a:t>Priority of the request (to be defined).</a:t>
            </a:r>
            <a:endParaRPr/>
          </a:p>
          <a:p>
            <a:pPr indent="-311150" lvl="0" marL="457200" rtl="0" algn="l">
              <a:spcBef>
                <a:spcPts val="0"/>
              </a:spcBef>
              <a:spcAft>
                <a:spcPts val="0"/>
              </a:spcAft>
              <a:buSzPts val="1300"/>
              <a:buChar char="●"/>
            </a:pPr>
            <a:r>
              <a:rPr b="1" lang="pt-PT"/>
              <a:t>Timeout - </a:t>
            </a:r>
            <a:r>
              <a:rPr lang="pt-PT"/>
              <a:t>time, msec, after which the call will be aborted, returning an error.</a:t>
            </a:r>
            <a:endParaRPr/>
          </a:p>
          <a:p>
            <a:pPr indent="-311150" lvl="0" marL="457200" rtl="0" algn="l">
              <a:spcBef>
                <a:spcPts val="0"/>
              </a:spcBef>
              <a:spcAft>
                <a:spcPts val="0"/>
              </a:spcAft>
              <a:buSzPts val="1300"/>
              <a:buChar char="●"/>
            </a:pPr>
            <a:r>
              <a:rPr b="1" lang="pt-PT"/>
              <a:t>Time to live (TTl) - </a:t>
            </a:r>
            <a:r>
              <a:rPr lang="pt-PT"/>
              <a:t>Time, in seconds, after which the keys for this KSID shall be erased from the application’s dedicated key store.</a:t>
            </a:r>
            <a:endParaRPr/>
          </a:p>
          <a:p>
            <a:pPr indent="-311150" lvl="0" marL="457200" rtl="0" algn="l">
              <a:spcBef>
                <a:spcPts val="0"/>
              </a:spcBef>
              <a:spcAft>
                <a:spcPts val="0"/>
              </a:spcAft>
              <a:buSzPts val="1300"/>
              <a:buChar char="●"/>
            </a:pPr>
            <a:r>
              <a:rPr b="1" lang="pt-PT"/>
              <a:t>Metadata mimetype - </a:t>
            </a:r>
            <a:r>
              <a:rPr lang="pt-PT"/>
              <a:t>The mimetype (“application/json”, for example) of the metadata to be delivered by the KM on each GET call.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327548" y="109183"/>
            <a:ext cx="8291100" cy="532200"/>
          </a:xfrm>
          <a:prstGeom prst="rect">
            <a:avLst/>
          </a:prstGeom>
        </p:spPr>
        <p:txBody>
          <a:bodyPr anchorCtr="0" anchor="ctr" bIns="67500" lIns="67500" spcFirstLastPara="1" rIns="67500" wrap="square" tIns="67500">
            <a:noAutofit/>
          </a:bodyPr>
          <a:lstStyle/>
          <a:p>
            <a:pPr indent="0" lvl="0" marL="0" rtl="0" algn="l">
              <a:spcBef>
                <a:spcPts val="0"/>
              </a:spcBef>
              <a:spcAft>
                <a:spcPts val="0"/>
              </a:spcAft>
              <a:buNone/>
            </a:pPr>
            <a:r>
              <a:rPr lang="pt-PT" sz="1900"/>
              <a:t>Sequence diagram - Undefined KSID in a single link scenario</a:t>
            </a:r>
            <a:endParaRPr sz="1900"/>
          </a:p>
        </p:txBody>
      </p:sp>
      <p:sp>
        <p:nvSpPr>
          <p:cNvPr id="188" name="Google Shape;188;p27"/>
          <p:cNvSpPr txBox="1"/>
          <p:nvPr>
            <p:ph idx="1" type="body"/>
          </p:nvPr>
        </p:nvSpPr>
        <p:spPr>
          <a:xfrm>
            <a:off x="980948" y="926306"/>
            <a:ext cx="7638000" cy="3586200"/>
          </a:xfrm>
          <a:prstGeom prst="rect">
            <a:avLst/>
          </a:prstGeom>
        </p:spPr>
        <p:txBody>
          <a:bodyPr anchorCtr="0" anchor="t" bIns="68575" lIns="68575" spcFirstLastPara="1" rIns="68575" wrap="square" tIns="68575">
            <a:noAutofit/>
          </a:bodyPr>
          <a:lstStyle/>
          <a:p>
            <a:pPr indent="0" lvl="0" marL="0" rtl="0" algn="l">
              <a:spcBef>
                <a:spcPts val="200"/>
              </a:spcBef>
              <a:spcAft>
                <a:spcPts val="400"/>
              </a:spcAft>
              <a:buNone/>
            </a:pPr>
            <a:r>
              <a:t/>
            </a:r>
            <a:endParaRPr/>
          </a:p>
        </p:txBody>
      </p:sp>
      <p:pic>
        <p:nvPicPr>
          <p:cNvPr id="189" name="Google Shape;189;p27"/>
          <p:cNvPicPr preferRelativeResize="0"/>
          <p:nvPr/>
        </p:nvPicPr>
        <p:blipFill>
          <a:blip r:embed="rId3">
            <a:alphaModFix/>
          </a:blip>
          <a:stretch>
            <a:fillRect/>
          </a:stretch>
        </p:blipFill>
        <p:spPr>
          <a:xfrm>
            <a:off x="2238375" y="749425"/>
            <a:ext cx="4667250" cy="3810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327548" y="109183"/>
            <a:ext cx="8291100" cy="532200"/>
          </a:xfrm>
          <a:prstGeom prst="rect">
            <a:avLst/>
          </a:prstGeom>
        </p:spPr>
        <p:txBody>
          <a:bodyPr anchorCtr="0" anchor="ctr" bIns="67500" lIns="67500" spcFirstLastPara="1" rIns="67500" wrap="square" tIns="67500">
            <a:noAutofit/>
          </a:bodyPr>
          <a:lstStyle/>
          <a:p>
            <a:pPr indent="0" lvl="0" marL="0" rtl="0" algn="l">
              <a:spcBef>
                <a:spcPts val="0"/>
              </a:spcBef>
              <a:spcAft>
                <a:spcPts val="0"/>
              </a:spcAft>
              <a:buNone/>
            </a:pPr>
            <a:r>
              <a:rPr lang="pt-PT" sz="1900"/>
              <a:t>Sequence diagram - Predefined KSID and failed get key call in a </a:t>
            </a:r>
            <a:endParaRPr sz="1900"/>
          </a:p>
          <a:p>
            <a:pPr indent="0" lvl="0" marL="0" rtl="0" algn="l">
              <a:spcBef>
                <a:spcPts val="0"/>
              </a:spcBef>
              <a:spcAft>
                <a:spcPts val="0"/>
              </a:spcAft>
              <a:buNone/>
            </a:pPr>
            <a:r>
              <a:rPr lang="pt-PT" sz="1900"/>
              <a:t>single link scenario</a:t>
            </a:r>
            <a:endParaRPr sz="1900"/>
          </a:p>
        </p:txBody>
      </p:sp>
      <p:sp>
        <p:nvSpPr>
          <p:cNvPr id="195" name="Google Shape;195;p28"/>
          <p:cNvSpPr txBox="1"/>
          <p:nvPr>
            <p:ph idx="1" type="body"/>
          </p:nvPr>
        </p:nvSpPr>
        <p:spPr>
          <a:xfrm>
            <a:off x="980948" y="926306"/>
            <a:ext cx="7638000" cy="3586200"/>
          </a:xfrm>
          <a:prstGeom prst="rect">
            <a:avLst/>
          </a:prstGeom>
        </p:spPr>
        <p:txBody>
          <a:bodyPr anchorCtr="0" anchor="t" bIns="68575" lIns="68575" spcFirstLastPara="1" rIns="68575" wrap="square" tIns="68575">
            <a:noAutofit/>
          </a:bodyPr>
          <a:lstStyle/>
          <a:p>
            <a:pPr indent="0" lvl="0" marL="0" rtl="0" algn="l">
              <a:spcBef>
                <a:spcPts val="200"/>
              </a:spcBef>
              <a:spcAft>
                <a:spcPts val="400"/>
              </a:spcAft>
              <a:buNone/>
            </a:pPr>
            <a:r>
              <a:t/>
            </a:r>
            <a:endParaRPr/>
          </a:p>
        </p:txBody>
      </p:sp>
      <p:pic>
        <p:nvPicPr>
          <p:cNvPr id="196" name="Google Shape;196;p28"/>
          <p:cNvPicPr preferRelativeResize="0"/>
          <p:nvPr/>
        </p:nvPicPr>
        <p:blipFill>
          <a:blip r:embed="rId3">
            <a:alphaModFix/>
          </a:blip>
          <a:stretch>
            <a:fillRect/>
          </a:stretch>
        </p:blipFill>
        <p:spPr>
          <a:xfrm>
            <a:off x="2238375" y="702500"/>
            <a:ext cx="4667250" cy="3810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ink 2001">
  <a:themeElements>
    <a:clrScheme name="IT-COLORS">
      <a:dk1>
        <a:srgbClr val="14191C"/>
      </a:dk1>
      <a:lt1>
        <a:srgbClr val="FFFFFF"/>
      </a:lt1>
      <a:dk2>
        <a:srgbClr val="201B3A"/>
      </a:dk2>
      <a:lt2>
        <a:srgbClr val="F5F3EE"/>
      </a:lt2>
      <a:accent1>
        <a:srgbClr val="074B8E"/>
      </a:accent1>
      <a:accent2>
        <a:srgbClr val="6E8BC5"/>
      </a:accent2>
      <a:accent3>
        <a:srgbClr val="455D9D"/>
      </a:accent3>
      <a:accent4>
        <a:srgbClr val="6A1236"/>
      </a:accent4>
      <a:accent5>
        <a:srgbClr val="310E2E"/>
      </a:accent5>
      <a:accent6>
        <a:srgbClr val="CE193F"/>
      </a:accent6>
      <a:hlink>
        <a:srgbClr val="9E9E9E"/>
      </a:hlink>
      <a:folHlink>
        <a:srgbClr val="9E94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