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Encode Sans"/>
      <p:regular r:id="rId16"/>
      <p:bold r:id="rId17"/>
    </p:embeddedFont>
    <p:embeddedFont>
      <p:font typeface="Montserrat"/>
      <p:bold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EncodeSans-bold.fntdata"/><Relationship Id="rId16" Type="http://schemas.openxmlformats.org/officeDocument/2006/relationships/font" Target="fonts/EncodeSans-regular.fntdata"/><Relationship Id="rId5" Type="http://schemas.openxmlformats.org/officeDocument/2006/relationships/slideMaster" Target="slideMasters/slideMaster2.xml"/><Relationship Id="rId19" Type="http://schemas.openxmlformats.org/officeDocument/2006/relationships/font" Target="fonts/Montserrat-boldItalic.fntdata"/><Relationship Id="rId6" Type="http://schemas.openxmlformats.org/officeDocument/2006/relationships/notesMaster" Target="notesMasters/notesMaster1.xml"/><Relationship Id="rId18"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a8e1ff9fa_2_83:notes"/>
          <p:cNvSpPr/>
          <p:nvPr>
            <p:ph idx="2" type="sldImg"/>
          </p:nvPr>
        </p:nvSpPr>
        <p:spPr>
          <a:xfrm>
            <a:off x="381394" y="685800"/>
            <a:ext cx="6095213"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g22a8e1ff9fa_2_8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4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44ab13d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44ab13d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6924dd2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6924dd2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3351ab38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e3351ab38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3351ab3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e3351ab3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a8895a84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a8895a84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4b1e57b5f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4b1e57b5f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4b1e57b5f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4b1e57b5f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6924dd2f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46924dd2f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13.png"/><Relationship Id="rId8" Type="http://schemas.openxmlformats.org/officeDocument/2006/relationships/image" Target="../media/image2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p:spTree>
      <p:nvGrpSpPr>
        <p:cNvPr id="58" name="Shape 58"/>
        <p:cNvGrpSpPr/>
        <p:nvPr/>
      </p:nvGrpSpPr>
      <p:grpSpPr>
        <a:xfrm>
          <a:off x="0" y="0"/>
          <a:ext cx="0" cy="0"/>
          <a:chOff x="0" y="0"/>
          <a:chExt cx="0" cy="0"/>
        </a:xfrm>
      </p:grpSpPr>
      <p:pic>
        <p:nvPicPr>
          <p:cNvPr id="59" name="Google Shape;59;p14"/>
          <p:cNvPicPr preferRelativeResize="0"/>
          <p:nvPr/>
        </p:nvPicPr>
        <p:blipFill rotWithShape="1">
          <a:blip r:embed="rId2">
            <a:alphaModFix/>
          </a:blip>
          <a:srcRect b="68894" l="0" r="0" t="1"/>
          <a:stretch/>
        </p:blipFill>
        <p:spPr>
          <a:xfrm>
            <a:off x="1" y="3278663"/>
            <a:ext cx="9144009" cy="1864841"/>
          </a:xfrm>
          <a:prstGeom prst="rect">
            <a:avLst/>
          </a:prstGeom>
          <a:noFill/>
          <a:ln>
            <a:noFill/>
          </a:ln>
        </p:spPr>
      </p:pic>
      <p:pic>
        <p:nvPicPr>
          <p:cNvPr descr="IT_base_5.png" id="60" name="Google Shape;60;p14"/>
          <p:cNvPicPr preferRelativeResize="0"/>
          <p:nvPr/>
        </p:nvPicPr>
        <p:blipFill rotWithShape="1">
          <a:blip r:embed="rId3">
            <a:alphaModFix/>
          </a:blip>
          <a:srcRect b="0" l="0" r="0" t="0"/>
          <a:stretch/>
        </p:blipFill>
        <p:spPr>
          <a:xfrm>
            <a:off x="149789" y="1605205"/>
            <a:ext cx="641748" cy="63095"/>
          </a:xfrm>
          <a:prstGeom prst="rect">
            <a:avLst/>
          </a:prstGeom>
          <a:noFill/>
          <a:ln>
            <a:noFill/>
          </a:ln>
        </p:spPr>
      </p:pic>
      <p:pic>
        <p:nvPicPr>
          <p:cNvPr id="61" name="Google Shape;61;p14"/>
          <p:cNvPicPr preferRelativeResize="0"/>
          <p:nvPr/>
        </p:nvPicPr>
        <p:blipFill rotWithShape="1">
          <a:blip r:embed="rId4">
            <a:alphaModFix/>
          </a:blip>
          <a:srcRect b="0" l="0" r="0" t="0"/>
          <a:stretch/>
        </p:blipFill>
        <p:spPr>
          <a:xfrm>
            <a:off x="66420" y="1793537"/>
            <a:ext cx="854806" cy="2798666"/>
          </a:xfrm>
          <a:prstGeom prst="rect">
            <a:avLst/>
          </a:prstGeom>
          <a:noFill/>
          <a:ln>
            <a:noFill/>
          </a:ln>
        </p:spPr>
      </p:pic>
      <p:sp>
        <p:nvSpPr>
          <p:cNvPr id="62" name="Google Shape;62;p14"/>
          <p:cNvSpPr txBox="1"/>
          <p:nvPr>
            <p:ph idx="12" type="sldNum"/>
          </p:nvPr>
        </p:nvSpPr>
        <p:spPr>
          <a:xfrm>
            <a:off x="8693631" y="4827200"/>
            <a:ext cx="244266" cy="242372"/>
          </a:xfrm>
          <a:prstGeom prst="rect">
            <a:avLst/>
          </a:prstGeom>
          <a:noFill/>
          <a:ln>
            <a:noFill/>
          </a:ln>
        </p:spPr>
        <p:txBody>
          <a:bodyPr anchorCtr="0" anchor="t" bIns="68575" lIns="68575" spcFirstLastPara="1" rIns="68575" wrap="square" tIns="68575">
            <a:spAutoFit/>
          </a:bodyPr>
          <a:lstStyle>
            <a:lvl1pPr indent="0" lvl="0"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1pPr>
            <a:lvl2pPr indent="0" lvl="1"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2pPr>
            <a:lvl3pPr indent="0" lvl="2"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3pPr>
            <a:lvl4pPr indent="0" lvl="3"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4pPr>
            <a:lvl5pPr indent="0" lvl="4"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5pPr>
            <a:lvl6pPr indent="0" lvl="5"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6pPr>
            <a:lvl7pPr indent="0" lvl="6"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7pPr>
            <a:lvl8pPr indent="0" lvl="7"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8pPr>
            <a:lvl9pPr indent="0" lvl="8" mar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PT"/>
              <a:t>‹#›</a:t>
            </a:fld>
            <a:endParaRPr/>
          </a:p>
        </p:txBody>
      </p:sp>
      <p:pic>
        <p:nvPicPr>
          <p:cNvPr id="63" name="Google Shape;63;p14"/>
          <p:cNvPicPr preferRelativeResize="0"/>
          <p:nvPr/>
        </p:nvPicPr>
        <p:blipFill rotWithShape="1">
          <a:blip r:embed="rId5">
            <a:alphaModFix/>
          </a:blip>
          <a:srcRect b="0" l="0" r="0" t="0"/>
          <a:stretch/>
        </p:blipFill>
        <p:spPr>
          <a:xfrm>
            <a:off x="5666476" y="3116496"/>
            <a:ext cx="3066307" cy="755308"/>
          </a:xfrm>
          <a:prstGeom prst="rect">
            <a:avLst/>
          </a:prstGeom>
          <a:noFill/>
          <a:ln>
            <a:noFill/>
          </a:ln>
        </p:spPr>
      </p:pic>
      <p:sp>
        <p:nvSpPr>
          <p:cNvPr id="64" name="Google Shape;64;p14"/>
          <p:cNvSpPr txBox="1"/>
          <p:nvPr>
            <p:ph type="title"/>
          </p:nvPr>
        </p:nvSpPr>
        <p:spPr>
          <a:xfrm>
            <a:off x="1692323" y="388965"/>
            <a:ext cx="6594259" cy="1206181"/>
          </a:xfrm>
          <a:prstGeom prst="rect">
            <a:avLst/>
          </a:prstGeom>
          <a:noFill/>
          <a:ln>
            <a:noFill/>
          </a:ln>
        </p:spPr>
        <p:txBody>
          <a:bodyPr anchorCtr="0" anchor="b" bIns="67500" lIns="67500" spcFirstLastPara="1" rIns="67500" wrap="square" tIns="67500">
            <a:noAutofit/>
          </a:bodyPr>
          <a:lstStyle>
            <a:lvl1pPr lvl="0" algn="l">
              <a:lnSpc>
                <a:spcPct val="100000"/>
              </a:lnSpc>
              <a:spcBef>
                <a:spcPts val="0"/>
              </a:spcBef>
              <a:spcAft>
                <a:spcPts val="0"/>
              </a:spcAft>
              <a:buClr>
                <a:srgbClr val="44515F"/>
              </a:buClr>
              <a:buSzPts val="2400"/>
              <a:buFont typeface="Arial"/>
              <a:buNone/>
              <a:defRPr sz="2400">
                <a:solidFill>
                  <a:srgbClr val="44515F"/>
                </a:solidFill>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p:txBody>
      </p:sp>
      <p:sp>
        <p:nvSpPr>
          <p:cNvPr id="65" name="Google Shape;65;p14"/>
          <p:cNvSpPr txBox="1"/>
          <p:nvPr>
            <p:ph idx="1" type="body"/>
          </p:nvPr>
        </p:nvSpPr>
        <p:spPr>
          <a:xfrm>
            <a:off x="1692279" y="1702045"/>
            <a:ext cx="6594482" cy="1378225"/>
          </a:xfrm>
          <a:prstGeom prst="rect">
            <a:avLst/>
          </a:prstGeom>
          <a:noFill/>
          <a:ln>
            <a:noFill/>
          </a:ln>
        </p:spPr>
        <p:txBody>
          <a:bodyPr anchorCtr="0" anchor="t" bIns="68575" lIns="68575" spcFirstLastPara="1" rIns="68575" wrap="square" tIns="68575">
            <a:noAutofit/>
          </a:bodyPr>
          <a:lstStyle>
            <a:lvl1pPr indent="-228600" lvl="0" marL="457200" algn="l">
              <a:lnSpc>
                <a:spcPct val="110000"/>
              </a:lnSpc>
              <a:spcBef>
                <a:spcPts val="200"/>
              </a:spcBef>
              <a:spcAft>
                <a:spcPts val="0"/>
              </a:spcAft>
              <a:buClr>
                <a:srgbClr val="44515F"/>
              </a:buClr>
              <a:buSzPts val="1500"/>
              <a:buFont typeface="Arial"/>
              <a:buNone/>
              <a:defRPr sz="1500">
                <a:solidFill>
                  <a:srgbClr val="44515F"/>
                </a:solidFill>
              </a:defRPr>
            </a:lvl1pPr>
            <a:lvl2pPr indent="-228600" lvl="1" marL="914400" algn="l">
              <a:lnSpc>
                <a:spcPct val="110000"/>
              </a:lnSpc>
              <a:spcBef>
                <a:spcPts val="200"/>
              </a:spcBef>
              <a:spcAft>
                <a:spcPts val="0"/>
              </a:spcAft>
              <a:buClr>
                <a:srgbClr val="828A8D"/>
              </a:buClr>
              <a:buSzPts val="1300"/>
              <a:buNone/>
              <a:defRPr/>
            </a:lvl2pPr>
            <a:lvl3pPr indent="-374650" lvl="2" marL="1371600" algn="l">
              <a:lnSpc>
                <a:spcPct val="110000"/>
              </a:lnSpc>
              <a:spcBef>
                <a:spcPts val="200"/>
              </a:spcBef>
              <a:spcAft>
                <a:spcPts val="0"/>
              </a:spcAft>
              <a:buClr>
                <a:srgbClr val="828A8D"/>
              </a:buClr>
              <a:buSzPts val="2300"/>
              <a:buChar char="."/>
              <a:defRPr/>
            </a:lvl3pPr>
            <a:lvl4pPr indent="-311150" lvl="3" marL="1828800" algn="l">
              <a:lnSpc>
                <a:spcPct val="110000"/>
              </a:lnSpc>
              <a:spcBef>
                <a:spcPts val="200"/>
              </a:spcBef>
              <a:spcAft>
                <a:spcPts val="0"/>
              </a:spcAft>
              <a:buClr>
                <a:srgbClr val="828A8D"/>
              </a:buClr>
              <a:buSzPts val="1300"/>
              <a:buChar char="–"/>
              <a:defRPr/>
            </a:lvl4pPr>
            <a:lvl5pPr indent="-311150" lvl="4" marL="2286000" algn="l">
              <a:lnSpc>
                <a:spcPct val="110000"/>
              </a:lnSpc>
              <a:spcBef>
                <a:spcPts val="200"/>
              </a:spcBef>
              <a:spcAft>
                <a:spcPts val="0"/>
              </a:spcAft>
              <a:buClr>
                <a:srgbClr val="828A8D"/>
              </a:buClr>
              <a:buSzPts val="1300"/>
              <a:buChar char="»"/>
              <a:defRPr/>
            </a:lvl5pPr>
            <a:lvl6pPr indent="-311150" lvl="5" marL="2743200" algn="l">
              <a:lnSpc>
                <a:spcPct val="110000"/>
              </a:lnSpc>
              <a:spcBef>
                <a:spcPts val="2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sp>
        <p:nvSpPr>
          <p:cNvPr id="66" name="Google Shape;66;p14"/>
          <p:cNvSpPr txBox="1"/>
          <p:nvPr/>
        </p:nvSpPr>
        <p:spPr>
          <a:xfrm>
            <a:off x="139784" y="4746409"/>
            <a:ext cx="759001" cy="24237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788B9E"/>
              </a:buClr>
              <a:buSzPts val="500"/>
              <a:buFont typeface="Arial"/>
              <a:buNone/>
            </a:pPr>
            <a:r>
              <a:rPr b="0" i="0" lang="pt-PT" sz="500" u="none" cap="none" strike="noStrike">
                <a:solidFill>
                  <a:srgbClr val="788B9E"/>
                </a:solidFill>
                <a:latin typeface="Arial"/>
                <a:ea typeface="Arial"/>
                <a:cs typeface="Arial"/>
                <a:sym typeface="Arial"/>
              </a:rPr>
              <a:t>© 2018, </a:t>
            </a:r>
            <a:br>
              <a:rPr b="0" i="0" lang="pt-PT" sz="500" u="none" cap="none" strike="noStrike">
                <a:solidFill>
                  <a:srgbClr val="788B9E"/>
                </a:solidFill>
                <a:latin typeface="Arial"/>
                <a:ea typeface="Arial"/>
                <a:cs typeface="Arial"/>
                <a:sym typeface="Arial"/>
              </a:rPr>
            </a:br>
            <a:r>
              <a:rPr b="0" i="0" lang="pt-PT" sz="500" u="none" cap="none" strike="noStrike">
                <a:solidFill>
                  <a:srgbClr val="788B9E"/>
                </a:solidFill>
                <a:latin typeface="Arial"/>
                <a:ea typeface="Arial"/>
                <a:cs typeface="Arial"/>
                <a:sym typeface="Arial"/>
              </a:rPr>
              <a:t>Instituto de Telecomunicações</a:t>
            </a:r>
            <a:endParaRPr sz="1000"/>
          </a:p>
        </p:txBody>
      </p:sp>
      <p:pic>
        <p:nvPicPr>
          <p:cNvPr id="67" name="Google Shape;67;p14"/>
          <p:cNvPicPr preferRelativeResize="0"/>
          <p:nvPr/>
        </p:nvPicPr>
        <p:blipFill rotWithShape="1">
          <a:blip r:embed="rId6">
            <a:alphaModFix/>
          </a:blip>
          <a:srcRect b="0" l="0" r="0" t="0"/>
          <a:stretch/>
        </p:blipFill>
        <p:spPr>
          <a:xfrm>
            <a:off x="5705627" y="3974990"/>
            <a:ext cx="2466380" cy="85210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2">
    <p:spTree>
      <p:nvGrpSpPr>
        <p:cNvPr id="68" name="Shape 68"/>
        <p:cNvGrpSpPr/>
        <p:nvPr/>
      </p:nvGrpSpPr>
      <p:grpSpPr>
        <a:xfrm>
          <a:off x="0" y="0"/>
          <a:ext cx="0" cy="0"/>
          <a:chOff x="0" y="0"/>
          <a:chExt cx="0" cy="0"/>
        </a:xfrm>
      </p:grpSpPr>
      <p:sp>
        <p:nvSpPr>
          <p:cNvPr id="69" name="Google Shape;69;p15"/>
          <p:cNvSpPr txBox="1"/>
          <p:nvPr>
            <p:ph idx="12" type="sldNum"/>
          </p:nvPr>
        </p:nvSpPr>
        <p:spPr>
          <a:xfrm>
            <a:off x="8693631" y="4827200"/>
            <a:ext cx="244266" cy="242372"/>
          </a:xfrm>
          <a:prstGeom prst="rect">
            <a:avLst/>
          </a:prstGeom>
          <a:noFill/>
          <a:ln>
            <a:noFill/>
          </a:ln>
        </p:spPr>
        <p:txBody>
          <a:bodyPr anchorCtr="0" anchor="t" bIns="68575" lIns="68575" spcFirstLastPara="1" rIns="68575" wrap="square" tIns="68575">
            <a:spAutoFit/>
          </a:bodyPr>
          <a:lstStyle>
            <a:lvl1pPr indent="0" lvl="0" marL="0" algn="l">
              <a:lnSpc>
                <a:spcPct val="100000"/>
              </a:lnSpc>
              <a:spcBef>
                <a:spcPts val="0"/>
              </a:spcBef>
              <a:spcAft>
                <a:spcPts val="0"/>
              </a:spcAft>
              <a:buClr>
                <a:schemeClr val="accent2"/>
              </a:buClr>
              <a:buSzPts val="700"/>
              <a:buFont typeface="Arial"/>
              <a:buNone/>
              <a:defRPr b="1" sz="700">
                <a:solidFill>
                  <a:schemeClr val="accent2"/>
                </a:solidFill>
              </a:defRPr>
            </a:lvl1pPr>
            <a:lvl2pPr indent="0" lvl="1" marL="0" algn="l">
              <a:lnSpc>
                <a:spcPct val="100000"/>
              </a:lnSpc>
              <a:spcBef>
                <a:spcPts val="0"/>
              </a:spcBef>
              <a:spcAft>
                <a:spcPts val="0"/>
              </a:spcAft>
              <a:buClr>
                <a:schemeClr val="accent2"/>
              </a:buClr>
              <a:buSzPts val="700"/>
              <a:buFont typeface="Arial"/>
              <a:buNone/>
              <a:defRPr b="1" sz="700">
                <a:solidFill>
                  <a:schemeClr val="accent2"/>
                </a:solidFill>
              </a:defRPr>
            </a:lvl2pPr>
            <a:lvl3pPr indent="0" lvl="2" marL="0" algn="l">
              <a:lnSpc>
                <a:spcPct val="100000"/>
              </a:lnSpc>
              <a:spcBef>
                <a:spcPts val="0"/>
              </a:spcBef>
              <a:spcAft>
                <a:spcPts val="0"/>
              </a:spcAft>
              <a:buClr>
                <a:schemeClr val="accent2"/>
              </a:buClr>
              <a:buSzPts val="700"/>
              <a:buFont typeface="Arial"/>
              <a:buNone/>
              <a:defRPr b="1" sz="700">
                <a:solidFill>
                  <a:schemeClr val="accent2"/>
                </a:solidFill>
              </a:defRPr>
            </a:lvl3pPr>
            <a:lvl4pPr indent="0" lvl="3" marL="0" algn="l">
              <a:lnSpc>
                <a:spcPct val="100000"/>
              </a:lnSpc>
              <a:spcBef>
                <a:spcPts val="0"/>
              </a:spcBef>
              <a:spcAft>
                <a:spcPts val="0"/>
              </a:spcAft>
              <a:buClr>
                <a:schemeClr val="accent2"/>
              </a:buClr>
              <a:buSzPts val="700"/>
              <a:buFont typeface="Arial"/>
              <a:buNone/>
              <a:defRPr b="1" sz="700">
                <a:solidFill>
                  <a:schemeClr val="accent2"/>
                </a:solidFill>
              </a:defRPr>
            </a:lvl4pPr>
            <a:lvl5pPr indent="0" lvl="4" marL="0" algn="l">
              <a:lnSpc>
                <a:spcPct val="100000"/>
              </a:lnSpc>
              <a:spcBef>
                <a:spcPts val="0"/>
              </a:spcBef>
              <a:spcAft>
                <a:spcPts val="0"/>
              </a:spcAft>
              <a:buClr>
                <a:schemeClr val="accent2"/>
              </a:buClr>
              <a:buSzPts val="700"/>
              <a:buFont typeface="Arial"/>
              <a:buNone/>
              <a:defRPr b="1" sz="700">
                <a:solidFill>
                  <a:schemeClr val="accent2"/>
                </a:solidFill>
              </a:defRPr>
            </a:lvl5pPr>
            <a:lvl6pPr indent="0" lvl="5" marL="0" algn="l">
              <a:lnSpc>
                <a:spcPct val="100000"/>
              </a:lnSpc>
              <a:spcBef>
                <a:spcPts val="0"/>
              </a:spcBef>
              <a:spcAft>
                <a:spcPts val="0"/>
              </a:spcAft>
              <a:buClr>
                <a:schemeClr val="accent2"/>
              </a:buClr>
              <a:buSzPts val="700"/>
              <a:buFont typeface="Arial"/>
              <a:buNone/>
              <a:defRPr b="1" sz="700">
                <a:solidFill>
                  <a:schemeClr val="accent2"/>
                </a:solidFill>
              </a:defRPr>
            </a:lvl6pPr>
            <a:lvl7pPr indent="0" lvl="6" marL="0" algn="l">
              <a:lnSpc>
                <a:spcPct val="100000"/>
              </a:lnSpc>
              <a:spcBef>
                <a:spcPts val="0"/>
              </a:spcBef>
              <a:spcAft>
                <a:spcPts val="0"/>
              </a:spcAft>
              <a:buClr>
                <a:schemeClr val="accent2"/>
              </a:buClr>
              <a:buSzPts val="700"/>
              <a:buFont typeface="Arial"/>
              <a:buNone/>
              <a:defRPr b="1" sz="700">
                <a:solidFill>
                  <a:schemeClr val="accent2"/>
                </a:solidFill>
              </a:defRPr>
            </a:lvl7pPr>
            <a:lvl8pPr indent="0" lvl="7" marL="0" algn="l">
              <a:lnSpc>
                <a:spcPct val="100000"/>
              </a:lnSpc>
              <a:spcBef>
                <a:spcPts val="0"/>
              </a:spcBef>
              <a:spcAft>
                <a:spcPts val="0"/>
              </a:spcAft>
              <a:buClr>
                <a:schemeClr val="accent2"/>
              </a:buClr>
              <a:buSzPts val="700"/>
              <a:buFont typeface="Arial"/>
              <a:buNone/>
              <a:defRPr b="1" sz="700">
                <a:solidFill>
                  <a:schemeClr val="accent2"/>
                </a:solidFill>
              </a:defRPr>
            </a:lvl8pPr>
            <a:lvl9pPr indent="0" lvl="8" marL="0" algn="l">
              <a:lnSpc>
                <a:spcPct val="100000"/>
              </a:lnSpc>
              <a:spcBef>
                <a:spcPts val="0"/>
              </a:spcBef>
              <a:spcAft>
                <a:spcPts val="0"/>
              </a:spcAft>
              <a:buClr>
                <a:schemeClr val="accent2"/>
              </a:buClr>
              <a:buSzPts val="700"/>
              <a:buFont typeface="Arial"/>
              <a:buNone/>
              <a:defRPr b="1" sz="700">
                <a:solidFill>
                  <a:schemeClr val="accent2"/>
                </a:solidFill>
              </a:defRPr>
            </a:lvl9pPr>
          </a:lstStyle>
          <a:p>
            <a:pPr indent="0" lvl="0" marL="0" rtl="0" algn="l">
              <a:spcBef>
                <a:spcPts val="0"/>
              </a:spcBef>
              <a:spcAft>
                <a:spcPts val="0"/>
              </a:spcAft>
              <a:buNone/>
            </a:pPr>
            <a:fld id="{00000000-1234-1234-1234-123412341234}" type="slidenum">
              <a:rPr lang="pt-PT"/>
              <a:t>‹#›</a:t>
            </a:fld>
            <a:endParaRPr/>
          </a:p>
        </p:txBody>
      </p:sp>
      <p:sp>
        <p:nvSpPr>
          <p:cNvPr id="70" name="Google Shape;70;p15"/>
          <p:cNvSpPr txBox="1"/>
          <p:nvPr>
            <p:ph idx="11" type="ftr"/>
          </p:nvPr>
        </p:nvSpPr>
        <p:spPr>
          <a:xfrm>
            <a:off x="2988864" y="4825962"/>
            <a:ext cx="5472758" cy="2436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1000"/>
              </a:spcBef>
              <a:spcAft>
                <a:spcPts val="0"/>
              </a:spcAft>
              <a:buClr>
                <a:schemeClr val="accent1"/>
              </a:buClr>
              <a:buSzPts val="1300"/>
              <a:buNone/>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p:txBody>
      </p:sp>
      <p:sp>
        <p:nvSpPr>
          <p:cNvPr id="71" name="Google Shape;71;p15"/>
          <p:cNvSpPr txBox="1"/>
          <p:nvPr>
            <p:ph type="title"/>
          </p:nvPr>
        </p:nvSpPr>
        <p:spPr>
          <a:xfrm>
            <a:off x="327548" y="109183"/>
            <a:ext cx="8291024" cy="532264"/>
          </a:xfrm>
          <a:prstGeom prst="rect">
            <a:avLst/>
          </a:prstGeom>
          <a:noFill/>
          <a:ln>
            <a:noFill/>
          </a:ln>
        </p:spPr>
        <p:txBody>
          <a:bodyPr anchorCtr="0" anchor="ctr" bIns="67500" lIns="67500" spcFirstLastPara="1" rIns="67500" wrap="square" tIns="6750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p:txBody>
      </p:sp>
      <p:sp>
        <p:nvSpPr>
          <p:cNvPr id="72" name="Google Shape;72;p15"/>
          <p:cNvSpPr txBox="1"/>
          <p:nvPr>
            <p:ph idx="1" type="body"/>
          </p:nvPr>
        </p:nvSpPr>
        <p:spPr>
          <a:xfrm>
            <a:off x="980948" y="926306"/>
            <a:ext cx="7638063" cy="3586163"/>
          </a:xfrm>
          <a:prstGeom prst="rect">
            <a:avLst/>
          </a:prstGeom>
          <a:noFill/>
          <a:ln>
            <a:noFill/>
          </a:ln>
        </p:spPr>
        <p:txBody>
          <a:bodyPr anchorCtr="0" anchor="t" bIns="68575" lIns="68575" spcFirstLastPara="1" rIns="68575" wrap="square" tIns="68575">
            <a:noAutofit/>
          </a:bodyPr>
          <a:lstStyle>
            <a:lvl1pPr indent="-228600" lvl="0" marL="457200" algn="l">
              <a:lnSpc>
                <a:spcPct val="110000"/>
              </a:lnSpc>
              <a:spcBef>
                <a:spcPts val="200"/>
              </a:spcBef>
              <a:spcAft>
                <a:spcPts val="0"/>
              </a:spcAft>
              <a:buClr>
                <a:srgbClr val="828A8D"/>
              </a:buClr>
              <a:buSzPts val="1300"/>
              <a:buFont typeface="Arial"/>
              <a:buNone/>
              <a:defRPr/>
            </a:lvl1pPr>
            <a:lvl2pPr indent="-311150" lvl="1" marL="914400" algn="l">
              <a:lnSpc>
                <a:spcPct val="110000"/>
              </a:lnSpc>
              <a:spcBef>
                <a:spcPts val="400"/>
              </a:spcBef>
              <a:spcAft>
                <a:spcPts val="0"/>
              </a:spcAft>
              <a:buClr>
                <a:srgbClr val="828A8D"/>
              </a:buClr>
              <a:buSzPts val="1300"/>
              <a:buFont typeface="Arial"/>
              <a:buChar char="•"/>
              <a:defRPr/>
            </a:lvl2pPr>
            <a:lvl3pPr indent="-374650" lvl="2" marL="1371600" algn="l">
              <a:lnSpc>
                <a:spcPct val="110000"/>
              </a:lnSpc>
              <a:spcBef>
                <a:spcPts val="400"/>
              </a:spcBef>
              <a:spcAft>
                <a:spcPts val="0"/>
              </a:spcAft>
              <a:buClr>
                <a:srgbClr val="828A8D"/>
              </a:buClr>
              <a:buSzPts val="2300"/>
              <a:buFont typeface="Arial"/>
              <a:buChar char="."/>
              <a:defRPr/>
            </a:lvl3pPr>
            <a:lvl4pPr indent="-311150" lvl="3" marL="1828800" algn="l">
              <a:lnSpc>
                <a:spcPct val="110000"/>
              </a:lnSpc>
              <a:spcBef>
                <a:spcPts val="400"/>
              </a:spcBef>
              <a:spcAft>
                <a:spcPts val="0"/>
              </a:spcAft>
              <a:buClr>
                <a:srgbClr val="828A8D"/>
              </a:buClr>
              <a:buSzPts val="1300"/>
              <a:buFont typeface="Arial"/>
              <a:buChar char="–"/>
              <a:defRPr/>
            </a:lvl4pPr>
            <a:lvl5pPr indent="-311150" lvl="4" marL="2286000" algn="l">
              <a:lnSpc>
                <a:spcPct val="110000"/>
              </a:lnSpc>
              <a:spcBef>
                <a:spcPts val="400"/>
              </a:spcBef>
              <a:spcAft>
                <a:spcPts val="0"/>
              </a:spcAft>
              <a:buClr>
                <a:srgbClr val="828A8D"/>
              </a:buClr>
              <a:buSzPts val="1300"/>
              <a:buFont typeface="Arial"/>
              <a:buChar char="»"/>
              <a:defRPr/>
            </a:lvl5pPr>
            <a:lvl6pPr indent="-311150" lvl="5" marL="2743200" algn="l">
              <a:lnSpc>
                <a:spcPct val="110000"/>
              </a:lnSpc>
              <a:spcBef>
                <a:spcPts val="4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pic>
        <p:nvPicPr>
          <p:cNvPr id="73" name="Google Shape;73;p15"/>
          <p:cNvPicPr preferRelativeResize="0"/>
          <p:nvPr/>
        </p:nvPicPr>
        <p:blipFill rotWithShape="1">
          <a:blip r:embed="rId2">
            <a:alphaModFix/>
          </a:blip>
          <a:srcRect b="0" l="0" r="0" t="0"/>
          <a:stretch/>
        </p:blipFill>
        <p:spPr>
          <a:xfrm>
            <a:off x="7754375" y="101135"/>
            <a:ext cx="1271060" cy="394976"/>
          </a:xfrm>
          <a:prstGeom prst="rect">
            <a:avLst/>
          </a:prstGeom>
          <a:noFill/>
          <a:ln>
            <a:noFill/>
          </a:ln>
        </p:spPr>
      </p:pic>
      <p:pic>
        <p:nvPicPr>
          <p:cNvPr descr="Graphical user interface, text&#10;&#10;Description automatically generated" id="74" name="Google Shape;74;p15"/>
          <p:cNvPicPr preferRelativeResize="0"/>
          <p:nvPr/>
        </p:nvPicPr>
        <p:blipFill rotWithShape="1">
          <a:blip r:embed="rId3">
            <a:alphaModFix/>
          </a:blip>
          <a:srcRect b="0" l="0" r="0" t="0"/>
          <a:stretch/>
        </p:blipFill>
        <p:spPr>
          <a:xfrm>
            <a:off x="1563613" y="4650560"/>
            <a:ext cx="2074468" cy="49287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p:cSld name="Em branco">
    <p:spTree>
      <p:nvGrpSpPr>
        <p:cNvPr id="75" name="Shape 75"/>
        <p:cNvGrpSpPr/>
        <p:nvPr/>
      </p:nvGrpSpPr>
      <p:grpSpPr>
        <a:xfrm>
          <a:off x="0" y="0"/>
          <a:ext cx="0" cy="0"/>
          <a:chOff x="0" y="0"/>
          <a:chExt cx="0" cy="0"/>
        </a:xfrm>
      </p:grpSpPr>
      <p:grpSp>
        <p:nvGrpSpPr>
          <p:cNvPr id="76" name="Google Shape;76;p16"/>
          <p:cNvGrpSpPr/>
          <p:nvPr/>
        </p:nvGrpSpPr>
        <p:grpSpPr>
          <a:xfrm>
            <a:off x="-223217" y="-443594"/>
            <a:ext cx="9699222" cy="1383786"/>
            <a:chOff x="65233" y="-705343"/>
            <a:chExt cx="12932282" cy="1845047"/>
          </a:xfrm>
        </p:grpSpPr>
        <p:pic>
          <p:nvPicPr>
            <p:cNvPr descr="Escudo com visto com preenchimento sólido" id="77" name="Google Shape;77;p16"/>
            <p:cNvPicPr preferRelativeResize="0"/>
            <p:nvPr/>
          </p:nvPicPr>
          <p:blipFill rotWithShape="1">
            <a:blip r:embed="rId2">
              <a:alphaModFix/>
            </a:blip>
            <a:srcRect b="0" l="0" r="0" t="0"/>
            <a:stretch/>
          </p:blipFill>
          <p:spPr>
            <a:xfrm rot="-853735">
              <a:off x="4280389" y="-312363"/>
              <a:ext cx="1101739" cy="1101739"/>
            </a:xfrm>
            <a:prstGeom prst="rect">
              <a:avLst/>
            </a:prstGeom>
            <a:noFill/>
            <a:ln>
              <a:noFill/>
            </a:ln>
          </p:spPr>
        </p:pic>
        <p:pic>
          <p:nvPicPr>
            <p:cNvPr descr="Desbloquear com preenchimento sólido" id="78" name="Google Shape;78;p16"/>
            <p:cNvPicPr preferRelativeResize="0"/>
            <p:nvPr/>
          </p:nvPicPr>
          <p:blipFill rotWithShape="1">
            <a:blip r:embed="rId3">
              <a:alphaModFix/>
            </a:blip>
            <a:srcRect b="0" l="0" r="0" t="0"/>
            <a:stretch/>
          </p:blipFill>
          <p:spPr>
            <a:xfrm rot="682491">
              <a:off x="10358032" y="-10624"/>
              <a:ext cx="914400" cy="914400"/>
            </a:xfrm>
            <a:prstGeom prst="rect">
              <a:avLst/>
            </a:prstGeom>
            <a:noFill/>
            <a:ln>
              <a:noFill/>
            </a:ln>
          </p:spPr>
        </p:pic>
        <p:pic>
          <p:nvPicPr>
            <p:cNvPr descr="Chave com preenchimento sólido" id="79" name="Google Shape;79;p16"/>
            <p:cNvPicPr preferRelativeResize="0"/>
            <p:nvPr/>
          </p:nvPicPr>
          <p:blipFill rotWithShape="1">
            <a:blip r:embed="rId4">
              <a:alphaModFix/>
            </a:blip>
            <a:srcRect b="0" l="0" r="0" t="0"/>
            <a:stretch/>
          </p:blipFill>
          <p:spPr>
            <a:xfrm rot="-551063">
              <a:off x="8870285" y="158189"/>
              <a:ext cx="914400" cy="914400"/>
            </a:xfrm>
            <a:prstGeom prst="rect">
              <a:avLst/>
            </a:prstGeom>
            <a:noFill/>
            <a:ln>
              <a:noFill/>
            </a:ln>
          </p:spPr>
        </p:pic>
        <p:pic>
          <p:nvPicPr>
            <p:cNvPr descr="Cofre com preenchimento sólido" id="80" name="Google Shape;80;p16"/>
            <p:cNvPicPr preferRelativeResize="0"/>
            <p:nvPr/>
          </p:nvPicPr>
          <p:blipFill rotWithShape="1">
            <a:blip r:embed="rId5">
              <a:alphaModFix/>
            </a:blip>
            <a:srcRect b="0" l="0" r="0" t="0"/>
            <a:stretch/>
          </p:blipFill>
          <p:spPr>
            <a:xfrm>
              <a:off x="3768134" y="218383"/>
              <a:ext cx="669042" cy="669042"/>
            </a:xfrm>
            <a:prstGeom prst="rect">
              <a:avLst/>
            </a:prstGeom>
            <a:noFill/>
            <a:ln>
              <a:noFill/>
            </a:ln>
          </p:spPr>
        </p:pic>
        <p:pic>
          <p:nvPicPr>
            <p:cNvPr descr="Distintivo de colaborador com preenchimento sólido" id="81" name="Google Shape;81;p16"/>
            <p:cNvPicPr preferRelativeResize="0"/>
            <p:nvPr/>
          </p:nvPicPr>
          <p:blipFill rotWithShape="1">
            <a:blip r:embed="rId6">
              <a:alphaModFix/>
            </a:blip>
            <a:srcRect b="0" l="0" r="0" t="0"/>
            <a:stretch/>
          </p:blipFill>
          <p:spPr>
            <a:xfrm rot="1016394">
              <a:off x="5428027" y="-592405"/>
              <a:ext cx="914400" cy="934583"/>
            </a:xfrm>
            <a:prstGeom prst="rect">
              <a:avLst/>
            </a:prstGeom>
            <a:noFill/>
            <a:ln>
              <a:noFill/>
            </a:ln>
          </p:spPr>
        </p:pic>
        <p:pic>
          <p:nvPicPr>
            <p:cNvPr descr="Câmara de segurança com preenchimento sólido" id="82" name="Google Shape;82;p16"/>
            <p:cNvPicPr preferRelativeResize="0"/>
            <p:nvPr/>
          </p:nvPicPr>
          <p:blipFill rotWithShape="1">
            <a:blip r:embed="rId7">
              <a:alphaModFix/>
            </a:blip>
            <a:srcRect b="0" l="0" r="0" t="0"/>
            <a:stretch/>
          </p:blipFill>
          <p:spPr>
            <a:xfrm>
              <a:off x="6350043" y="-316068"/>
              <a:ext cx="1164532" cy="1164532"/>
            </a:xfrm>
            <a:prstGeom prst="rect">
              <a:avLst/>
            </a:prstGeom>
            <a:noFill/>
            <a:ln>
              <a:noFill/>
            </a:ln>
          </p:spPr>
        </p:pic>
        <p:pic>
          <p:nvPicPr>
            <p:cNvPr descr="Desbloquear com preenchimento sólido" id="83" name="Google Shape;83;p16"/>
            <p:cNvPicPr preferRelativeResize="0"/>
            <p:nvPr/>
          </p:nvPicPr>
          <p:blipFill rotWithShape="1">
            <a:blip r:embed="rId3">
              <a:alphaModFix/>
            </a:blip>
            <a:srcRect b="0" l="0" r="0" t="0"/>
            <a:stretch/>
          </p:blipFill>
          <p:spPr>
            <a:xfrm rot="-544038">
              <a:off x="8490699" y="-134690"/>
              <a:ext cx="619571" cy="619571"/>
            </a:xfrm>
            <a:prstGeom prst="rect">
              <a:avLst/>
            </a:prstGeom>
            <a:noFill/>
            <a:ln>
              <a:noFill/>
            </a:ln>
          </p:spPr>
        </p:pic>
        <p:pic>
          <p:nvPicPr>
            <p:cNvPr descr="Desbloquear com preenchimento sólido" id="84" name="Google Shape;84;p16"/>
            <p:cNvPicPr preferRelativeResize="0"/>
            <p:nvPr/>
          </p:nvPicPr>
          <p:blipFill rotWithShape="1">
            <a:blip r:embed="rId3">
              <a:alphaModFix/>
            </a:blip>
            <a:srcRect b="0" l="0" r="0" t="0"/>
            <a:stretch/>
          </p:blipFill>
          <p:spPr>
            <a:xfrm rot="286766">
              <a:off x="5261874" y="255627"/>
              <a:ext cx="619571" cy="619571"/>
            </a:xfrm>
            <a:prstGeom prst="rect">
              <a:avLst/>
            </a:prstGeom>
            <a:noFill/>
            <a:ln>
              <a:noFill/>
            </a:ln>
          </p:spPr>
        </p:pic>
        <p:pic>
          <p:nvPicPr>
            <p:cNvPr descr="Cofre com preenchimento sólido" id="85" name="Google Shape;85;p16"/>
            <p:cNvPicPr preferRelativeResize="0"/>
            <p:nvPr/>
          </p:nvPicPr>
          <p:blipFill rotWithShape="1">
            <a:blip r:embed="rId5">
              <a:alphaModFix/>
            </a:blip>
            <a:srcRect b="0" l="0" r="0" t="0"/>
            <a:stretch/>
          </p:blipFill>
          <p:spPr>
            <a:xfrm>
              <a:off x="7283759" y="352891"/>
              <a:ext cx="516769" cy="516769"/>
            </a:xfrm>
            <a:prstGeom prst="rect">
              <a:avLst/>
            </a:prstGeom>
            <a:noFill/>
            <a:ln>
              <a:noFill/>
            </a:ln>
          </p:spPr>
        </p:pic>
        <p:pic>
          <p:nvPicPr>
            <p:cNvPr descr="Cofre com preenchimento sólido" id="86" name="Google Shape;86;p16"/>
            <p:cNvPicPr preferRelativeResize="0"/>
            <p:nvPr/>
          </p:nvPicPr>
          <p:blipFill rotWithShape="1">
            <a:blip r:embed="rId5">
              <a:alphaModFix/>
            </a:blip>
            <a:srcRect b="0" l="0" r="0" t="0"/>
            <a:stretch/>
          </p:blipFill>
          <p:spPr>
            <a:xfrm>
              <a:off x="9210134" y="-361257"/>
              <a:ext cx="709471" cy="709471"/>
            </a:xfrm>
            <a:prstGeom prst="rect">
              <a:avLst/>
            </a:prstGeom>
            <a:noFill/>
            <a:ln>
              <a:noFill/>
            </a:ln>
          </p:spPr>
        </p:pic>
        <p:pic>
          <p:nvPicPr>
            <p:cNvPr descr="Distintivo de colaborador com preenchimento sólido" id="87" name="Google Shape;87;p16"/>
            <p:cNvPicPr preferRelativeResize="0"/>
            <p:nvPr/>
          </p:nvPicPr>
          <p:blipFill rotWithShape="1">
            <a:blip r:embed="rId6">
              <a:alphaModFix/>
            </a:blip>
            <a:srcRect b="0" l="0" r="0" t="0"/>
            <a:stretch/>
          </p:blipFill>
          <p:spPr>
            <a:xfrm rot="2709072">
              <a:off x="7683310" y="-129172"/>
              <a:ext cx="914400" cy="914400"/>
            </a:xfrm>
            <a:prstGeom prst="rect">
              <a:avLst/>
            </a:prstGeom>
            <a:noFill/>
            <a:ln>
              <a:noFill/>
            </a:ln>
          </p:spPr>
        </p:pic>
        <p:pic>
          <p:nvPicPr>
            <p:cNvPr descr="Escudo com visto com preenchimento sólido" id="88" name="Google Shape;88;p16"/>
            <p:cNvPicPr preferRelativeResize="0"/>
            <p:nvPr/>
          </p:nvPicPr>
          <p:blipFill rotWithShape="1">
            <a:blip r:embed="rId2">
              <a:alphaModFix/>
            </a:blip>
            <a:srcRect b="0" l="0" r="0" t="0"/>
            <a:stretch/>
          </p:blipFill>
          <p:spPr>
            <a:xfrm>
              <a:off x="9829794" y="-415545"/>
              <a:ext cx="914400" cy="914400"/>
            </a:xfrm>
            <a:prstGeom prst="rect">
              <a:avLst/>
            </a:prstGeom>
            <a:noFill/>
            <a:ln>
              <a:noFill/>
            </a:ln>
          </p:spPr>
        </p:pic>
        <p:pic>
          <p:nvPicPr>
            <p:cNvPr descr="Escudo com visto com preenchimento sólido" id="89" name="Google Shape;89;p16"/>
            <p:cNvPicPr preferRelativeResize="0"/>
            <p:nvPr/>
          </p:nvPicPr>
          <p:blipFill rotWithShape="1">
            <a:blip r:embed="rId2">
              <a:alphaModFix/>
            </a:blip>
            <a:srcRect b="0" l="0" r="0" t="0"/>
            <a:stretch/>
          </p:blipFill>
          <p:spPr>
            <a:xfrm rot="-853735">
              <a:off x="11777274" y="-168640"/>
              <a:ext cx="1101739" cy="1101739"/>
            </a:xfrm>
            <a:prstGeom prst="rect">
              <a:avLst/>
            </a:prstGeom>
            <a:noFill/>
            <a:ln>
              <a:noFill/>
            </a:ln>
          </p:spPr>
        </p:pic>
        <p:pic>
          <p:nvPicPr>
            <p:cNvPr descr="Desbloquear com preenchimento sólido" id="90" name="Google Shape;90;p16"/>
            <p:cNvPicPr preferRelativeResize="0"/>
            <p:nvPr/>
          </p:nvPicPr>
          <p:blipFill rotWithShape="1">
            <a:blip r:embed="rId3">
              <a:alphaModFix/>
            </a:blip>
            <a:srcRect b="0" l="0" r="0" t="0"/>
            <a:stretch/>
          </p:blipFill>
          <p:spPr>
            <a:xfrm rot="682491">
              <a:off x="2878531" y="27476"/>
              <a:ext cx="914400" cy="914400"/>
            </a:xfrm>
            <a:prstGeom prst="rect">
              <a:avLst/>
            </a:prstGeom>
            <a:noFill/>
            <a:ln>
              <a:noFill/>
            </a:ln>
          </p:spPr>
        </p:pic>
        <p:pic>
          <p:nvPicPr>
            <p:cNvPr descr="Chave com preenchimento sólido" id="91" name="Google Shape;91;p16"/>
            <p:cNvPicPr preferRelativeResize="0"/>
            <p:nvPr/>
          </p:nvPicPr>
          <p:blipFill rotWithShape="1">
            <a:blip r:embed="rId4">
              <a:alphaModFix/>
            </a:blip>
            <a:srcRect b="0" l="0" r="0" t="0"/>
            <a:stretch/>
          </p:blipFill>
          <p:spPr>
            <a:xfrm rot="-551063">
              <a:off x="1390784" y="158189"/>
              <a:ext cx="914400" cy="914400"/>
            </a:xfrm>
            <a:prstGeom prst="rect">
              <a:avLst/>
            </a:prstGeom>
            <a:noFill/>
            <a:ln>
              <a:noFill/>
            </a:ln>
          </p:spPr>
        </p:pic>
        <p:pic>
          <p:nvPicPr>
            <p:cNvPr descr="Cofre com preenchimento sólido" id="92" name="Google Shape;92;p16"/>
            <p:cNvPicPr preferRelativeResize="0"/>
            <p:nvPr/>
          </p:nvPicPr>
          <p:blipFill rotWithShape="1">
            <a:blip r:embed="rId5">
              <a:alphaModFix/>
            </a:blip>
            <a:srcRect b="0" l="0" r="0" t="0"/>
            <a:stretch/>
          </p:blipFill>
          <p:spPr>
            <a:xfrm>
              <a:off x="11265019" y="324006"/>
              <a:ext cx="669042" cy="669042"/>
            </a:xfrm>
            <a:prstGeom prst="rect">
              <a:avLst/>
            </a:prstGeom>
            <a:noFill/>
            <a:ln>
              <a:noFill/>
            </a:ln>
          </p:spPr>
        </p:pic>
        <p:pic>
          <p:nvPicPr>
            <p:cNvPr descr="Distintivo de colaborador com preenchimento sólido" id="93" name="Google Shape;93;p16"/>
            <p:cNvPicPr preferRelativeResize="0"/>
            <p:nvPr/>
          </p:nvPicPr>
          <p:blipFill rotWithShape="1">
            <a:blip r:embed="rId6">
              <a:alphaModFix/>
            </a:blip>
            <a:srcRect b="0" l="0" r="0" t="0"/>
            <a:stretch/>
          </p:blipFill>
          <p:spPr>
            <a:xfrm rot="1016394">
              <a:off x="11089368" y="-467926"/>
              <a:ext cx="789585" cy="807013"/>
            </a:xfrm>
            <a:prstGeom prst="rect">
              <a:avLst/>
            </a:prstGeom>
            <a:noFill/>
            <a:ln>
              <a:noFill/>
            </a:ln>
          </p:spPr>
        </p:pic>
        <p:pic>
          <p:nvPicPr>
            <p:cNvPr descr="Câmara de segurança com preenchimento sólido" id="94" name="Google Shape;94;p16"/>
            <p:cNvPicPr preferRelativeResize="0"/>
            <p:nvPr/>
          </p:nvPicPr>
          <p:blipFill rotWithShape="1">
            <a:blip r:embed="rId7">
              <a:alphaModFix/>
            </a:blip>
            <a:srcRect b="0" l="0" r="0" t="0"/>
            <a:stretch/>
          </p:blipFill>
          <p:spPr>
            <a:xfrm>
              <a:off x="3596178" y="-376463"/>
              <a:ext cx="771345" cy="771345"/>
            </a:xfrm>
            <a:prstGeom prst="rect">
              <a:avLst/>
            </a:prstGeom>
            <a:noFill/>
            <a:ln>
              <a:noFill/>
            </a:ln>
          </p:spPr>
        </p:pic>
        <p:pic>
          <p:nvPicPr>
            <p:cNvPr descr="Desbloquear com preenchimento sólido" id="95" name="Google Shape;95;p16"/>
            <p:cNvPicPr preferRelativeResize="0"/>
            <p:nvPr/>
          </p:nvPicPr>
          <p:blipFill rotWithShape="1">
            <a:blip r:embed="rId3">
              <a:alphaModFix/>
            </a:blip>
            <a:srcRect b="0" l="0" r="0" t="0"/>
            <a:stretch/>
          </p:blipFill>
          <p:spPr>
            <a:xfrm rot="-544038">
              <a:off x="1011198" y="-134690"/>
              <a:ext cx="619571" cy="619571"/>
            </a:xfrm>
            <a:prstGeom prst="rect">
              <a:avLst/>
            </a:prstGeom>
            <a:noFill/>
            <a:ln>
              <a:noFill/>
            </a:ln>
          </p:spPr>
        </p:pic>
        <p:pic>
          <p:nvPicPr>
            <p:cNvPr descr="Cofre com preenchimento sólido" id="96" name="Google Shape;96;p16"/>
            <p:cNvPicPr preferRelativeResize="0"/>
            <p:nvPr/>
          </p:nvPicPr>
          <p:blipFill rotWithShape="1">
            <a:blip r:embed="rId5">
              <a:alphaModFix/>
            </a:blip>
            <a:srcRect b="0" l="0" r="0" t="0"/>
            <a:stretch/>
          </p:blipFill>
          <p:spPr>
            <a:xfrm>
              <a:off x="1730633" y="-361257"/>
              <a:ext cx="709471" cy="709471"/>
            </a:xfrm>
            <a:prstGeom prst="rect">
              <a:avLst/>
            </a:prstGeom>
            <a:noFill/>
            <a:ln>
              <a:noFill/>
            </a:ln>
          </p:spPr>
        </p:pic>
        <p:pic>
          <p:nvPicPr>
            <p:cNvPr descr="Distintivo de colaborador com preenchimento sólido" id="97" name="Google Shape;97;p16"/>
            <p:cNvPicPr preferRelativeResize="0"/>
            <p:nvPr/>
          </p:nvPicPr>
          <p:blipFill rotWithShape="1">
            <a:blip r:embed="rId6">
              <a:alphaModFix/>
            </a:blip>
            <a:srcRect b="0" l="0" r="0" t="0"/>
            <a:stretch/>
          </p:blipFill>
          <p:spPr>
            <a:xfrm rot="2709072">
              <a:off x="254609" y="35928"/>
              <a:ext cx="914400" cy="914400"/>
            </a:xfrm>
            <a:prstGeom prst="rect">
              <a:avLst/>
            </a:prstGeom>
            <a:noFill/>
            <a:ln>
              <a:noFill/>
            </a:ln>
          </p:spPr>
        </p:pic>
        <p:pic>
          <p:nvPicPr>
            <p:cNvPr descr="Escudo com visto com preenchimento sólido" id="98" name="Google Shape;98;p16"/>
            <p:cNvPicPr preferRelativeResize="0"/>
            <p:nvPr/>
          </p:nvPicPr>
          <p:blipFill rotWithShape="1">
            <a:blip r:embed="rId2">
              <a:alphaModFix/>
            </a:blip>
            <a:srcRect b="0" l="0" r="0" t="0"/>
            <a:stretch/>
          </p:blipFill>
          <p:spPr>
            <a:xfrm>
              <a:off x="2350293" y="-415545"/>
              <a:ext cx="914400" cy="914400"/>
            </a:xfrm>
            <a:prstGeom prst="rect">
              <a:avLst/>
            </a:prstGeom>
            <a:noFill/>
            <a:ln>
              <a:noFill/>
            </a:ln>
          </p:spPr>
        </p:pic>
      </p:grpSp>
      <p:grpSp>
        <p:nvGrpSpPr>
          <p:cNvPr id="99" name="Google Shape;99;p16"/>
          <p:cNvGrpSpPr/>
          <p:nvPr/>
        </p:nvGrpSpPr>
        <p:grpSpPr>
          <a:xfrm>
            <a:off x="85726" y="98288"/>
            <a:ext cx="1107128" cy="80990"/>
            <a:chOff x="1045641" y="1497309"/>
            <a:chExt cx="1476169" cy="108000"/>
          </a:xfrm>
        </p:grpSpPr>
        <p:pic>
          <p:nvPicPr>
            <p:cNvPr descr="Círculos 100% com preenchimento sólido" id="100" name="Google Shape;100;p16"/>
            <p:cNvPicPr preferRelativeResize="0"/>
            <p:nvPr/>
          </p:nvPicPr>
          <p:blipFill rotWithShape="1">
            <a:blip r:embed="rId8">
              <a:alphaModFix/>
            </a:blip>
            <a:srcRect b="0" l="0" r="0" t="0"/>
            <a:stretch/>
          </p:blipFill>
          <p:spPr>
            <a:xfrm>
              <a:off x="1241094" y="1497309"/>
              <a:ext cx="108000" cy="108000"/>
            </a:xfrm>
            <a:prstGeom prst="rect">
              <a:avLst/>
            </a:prstGeom>
            <a:noFill/>
            <a:ln>
              <a:noFill/>
            </a:ln>
          </p:spPr>
        </p:pic>
        <p:pic>
          <p:nvPicPr>
            <p:cNvPr descr="Círculos 100% com preenchimento sólido" id="101" name="Google Shape;101;p16"/>
            <p:cNvPicPr preferRelativeResize="0"/>
            <p:nvPr/>
          </p:nvPicPr>
          <p:blipFill rotWithShape="1">
            <a:blip r:embed="rId8">
              <a:alphaModFix/>
            </a:blip>
            <a:srcRect b="0" l="0" r="0" t="0"/>
            <a:stretch/>
          </p:blipFill>
          <p:spPr>
            <a:xfrm>
              <a:off x="1045641" y="1497309"/>
              <a:ext cx="108000" cy="108000"/>
            </a:xfrm>
            <a:prstGeom prst="rect">
              <a:avLst/>
            </a:prstGeom>
            <a:noFill/>
            <a:ln>
              <a:noFill/>
            </a:ln>
          </p:spPr>
        </p:pic>
        <p:pic>
          <p:nvPicPr>
            <p:cNvPr descr="Círculos 100% com preenchimento sólido" id="102" name="Google Shape;102;p16"/>
            <p:cNvPicPr preferRelativeResize="0"/>
            <p:nvPr/>
          </p:nvPicPr>
          <p:blipFill rotWithShape="1">
            <a:blip r:embed="rId8">
              <a:alphaModFix/>
            </a:blip>
            <a:srcRect b="0" l="0" r="0" t="0"/>
            <a:stretch/>
          </p:blipFill>
          <p:spPr>
            <a:xfrm>
              <a:off x="1632000" y="1497309"/>
              <a:ext cx="108000" cy="108000"/>
            </a:xfrm>
            <a:prstGeom prst="rect">
              <a:avLst/>
            </a:prstGeom>
            <a:noFill/>
            <a:ln>
              <a:noFill/>
            </a:ln>
          </p:spPr>
        </p:pic>
        <p:pic>
          <p:nvPicPr>
            <p:cNvPr descr="Círculos 100% com preenchimento sólido" id="103" name="Google Shape;103;p16"/>
            <p:cNvPicPr preferRelativeResize="0"/>
            <p:nvPr/>
          </p:nvPicPr>
          <p:blipFill rotWithShape="1">
            <a:blip r:embed="rId8">
              <a:alphaModFix/>
            </a:blip>
            <a:srcRect b="0" l="0" r="0" t="0"/>
            <a:stretch/>
          </p:blipFill>
          <p:spPr>
            <a:xfrm>
              <a:off x="1827453" y="1497309"/>
              <a:ext cx="108000" cy="108000"/>
            </a:xfrm>
            <a:prstGeom prst="rect">
              <a:avLst/>
            </a:prstGeom>
            <a:noFill/>
            <a:ln>
              <a:noFill/>
            </a:ln>
          </p:spPr>
        </p:pic>
        <p:pic>
          <p:nvPicPr>
            <p:cNvPr descr="Círculos 100% com preenchimento sólido" id="104" name="Google Shape;104;p16"/>
            <p:cNvPicPr preferRelativeResize="0"/>
            <p:nvPr/>
          </p:nvPicPr>
          <p:blipFill rotWithShape="1">
            <a:blip r:embed="rId8">
              <a:alphaModFix/>
            </a:blip>
            <a:srcRect b="0" l="0" r="0" t="0"/>
            <a:stretch/>
          </p:blipFill>
          <p:spPr>
            <a:xfrm>
              <a:off x="2413810" y="1497309"/>
              <a:ext cx="108000" cy="108000"/>
            </a:xfrm>
            <a:prstGeom prst="rect">
              <a:avLst/>
            </a:prstGeom>
            <a:noFill/>
            <a:ln>
              <a:noFill/>
            </a:ln>
          </p:spPr>
        </p:pic>
        <p:pic>
          <p:nvPicPr>
            <p:cNvPr descr="Círculos 100% com preenchimento sólido" id="105" name="Google Shape;105;p16"/>
            <p:cNvPicPr preferRelativeResize="0"/>
            <p:nvPr/>
          </p:nvPicPr>
          <p:blipFill rotWithShape="1">
            <a:blip r:embed="rId8">
              <a:alphaModFix/>
            </a:blip>
            <a:srcRect b="0" l="0" r="0" t="0"/>
            <a:stretch/>
          </p:blipFill>
          <p:spPr>
            <a:xfrm>
              <a:off x="2022906" y="1497309"/>
              <a:ext cx="108000" cy="108000"/>
            </a:xfrm>
            <a:prstGeom prst="rect">
              <a:avLst/>
            </a:prstGeom>
            <a:noFill/>
            <a:ln>
              <a:noFill/>
            </a:ln>
          </p:spPr>
        </p:pic>
        <p:pic>
          <p:nvPicPr>
            <p:cNvPr descr="Círculos 100% com preenchimento sólido" id="106" name="Google Shape;106;p16"/>
            <p:cNvPicPr preferRelativeResize="0"/>
            <p:nvPr/>
          </p:nvPicPr>
          <p:blipFill rotWithShape="1">
            <a:blip r:embed="rId8">
              <a:alphaModFix/>
            </a:blip>
            <a:srcRect b="0" l="0" r="0" t="0"/>
            <a:stretch/>
          </p:blipFill>
          <p:spPr>
            <a:xfrm>
              <a:off x="2218359" y="1497309"/>
              <a:ext cx="108000" cy="108000"/>
            </a:xfrm>
            <a:prstGeom prst="rect">
              <a:avLst/>
            </a:prstGeom>
            <a:noFill/>
            <a:ln>
              <a:noFill/>
            </a:ln>
          </p:spPr>
        </p:pic>
        <p:pic>
          <p:nvPicPr>
            <p:cNvPr descr="Círculos 100% com preenchimento sólido" id="107" name="Google Shape;107;p16"/>
            <p:cNvPicPr preferRelativeResize="0"/>
            <p:nvPr/>
          </p:nvPicPr>
          <p:blipFill rotWithShape="1">
            <a:blip r:embed="rId8">
              <a:alphaModFix/>
            </a:blip>
            <a:srcRect b="0" l="0" r="0" t="0"/>
            <a:stretch/>
          </p:blipFill>
          <p:spPr>
            <a:xfrm>
              <a:off x="1436547" y="1497309"/>
              <a:ext cx="108000" cy="108000"/>
            </a:xfrm>
            <a:prstGeom prst="rect">
              <a:avLst/>
            </a:prstGeom>
            <a:noFill/>
            <a:ln>
              <a:noFill/>
            </a:ln>
          </p:spPr>
        </p:pic>
      </p:grpSp>
      <p:grpSp>
        <p:nvGrpSpPr>
          <p:cNvPr id="108" name="Google Shape;108;p16"/>
          <p:cNvGrpSpPr/>
          <p:nvPr/>
        </p:nvGrpSpPr>
        <p:grpSpPr>
          <a:xfrm>
            <a:off x="0" y="4928821"/>
            <a:ext cx="9144010" cy="215470"/>
            <a:chOff x="0" y="6571760"/>
            <a:chExt cx="12192000" cy="287293"/>
          </a:xfrm>
        </p:grpSpPr>
        <p:sp>
          <p:nvSpPr>
            <p:cNvPr id="109" name="Google Shape;109;p16"/>
            <p:cNvSpPr/>
            <p:nvPr/>
          </p:nvSpPr>
          <p:spPr>
            <a:xfrm>
              <a:off x="9692640" y="6571760"/>
              <a:ext cx="2499360" cy="286240"/>
            </a:xfrm>
            <a:prstGeom prst="rect">
              <a:avLst/>
            </a:prstGeom>
            <a:solidFill>
              <a:srgbClr val="9287CB"/>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0" name="Google Shape;110;p16"/>
            <p:cNvSpPr/>
            <p:nvPr/>
          </p:nvSpPr>
          <p:spPr>
            <a:xfrm>
              <a:off x="0" y="6571760"/>
              <a:ext cx="5338762" cy="287293"/>
            </a:xfrm>
            <a:prstGeom prst="rect">
              <a:avLst/>
            </a:prstGeom>
            <a:solidFill>
              <a:srgbClr val="0F0D1C"/>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261E38"/>
                </a:solidFill>
                <a:latin typeface="Arial"/>
                <a:ea typeface="Arial"/>
                <a:cs typeface="Arial"/>
                <a:sym typeface="Arial"/>
              </a:endParaRPr>
            </a:p>
          </p:txBody>
        </p:sp>
        <p:sp>
          <p:nvSpPr>
            <p:cNvPr id="111" name="Google Shape;111;p16"/>
            <p:cNvSpPr/>
            <p:nvPr/>
          </p:nvSpPr>
          <p:spPr>
            <a:xfrm>
              <a:off x="5338763" y="6571760"/>
              <a:ext cx="4353877" cy="287293"/>
            </a:xfrm>
            <a:prstGeom prst="rect">
              <a:avLst/>
            </a:prstGeom>
            <a:solidFill>
              <a:schemeClr val="dk2"/>
            </a:solid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12" name="Google Shape;112;p16"/>
          <p:cNvSpPr txBox="1"/>
          <p:nvPr>
            <p:ph idx="10" type="dt"/>
          </p:nvPr>
        </p:nvSpPr>
        <p:spPr>
          <a:xfrm>
            <a:off x="4004076" y="4928820"/>
            <a:ext cx="3268269" cy="214680"/>
          </a:xfrm>
          <a:prstGeom prst="rect">
            <a:avLst/>
          </a:prstGeom>
          <a:noFill/>
          <a:ln>
            <a:noFill/>
          </a:ln>
        </p:spPr>
        <p:txBody>
          <a:bodyPr anchorCtr="0" anchor="t" bIns="34275" lIns="68575" spcFirstLastPara="1" rIns="68575" wrap="square" tIns="34275">
            <a:noAutofit/>
          </a:bodyPr>
          <a:lstStyle>
            <a:lvl1pPr lvl="0" marR="0" rtl="0" algn="ctr">
              <a:lnSpc>
                <a:spcPct val="100000"/>
              </a:lnSpc>
              <a:spcBef>
                <a:spcPts val="100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lvl="1"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113" name="Google Shape;113;p16"/>
          <p:cNvSpPr txBox="1"/>
          <p:nvPr>
            <p:ph idx="11" type="ftr"/>
          </p:nvPr>
        </p:nvSpPr>
        <p:spPr>
          <a:xfrm>
            <a:off x="0" y="4928819"/>
            <a:ext cx="4004075" cy="214678"/>
          </a:xfrm>
          <a:prstGeom prst="rect">
            <a:avLst/>
          </a:prstGeom>
          <a:noFill/>
          <a:ln>
            <a:noFill/>
          </a:ln>
        </p:spPr>
        <p:txBody>
          <a:bodyPr anchorCtr="0" anchor="ctr" bIns="34275" lIns="68575" spcFirstLastPara="1" rIns="68575" wrap="square" tIns="34275">
            <a:noAutofit/>
          </a:bodyPr>
          <a:lstStyle>
            <a:lvl1pPr lvl="0" algn="r">
              <a:lnSpc>
                <a:spcPct val="100000"/>
              </a:lnSpc>
              <a:spcBef>
                <a:spcPts val="1000"/>
              </a:spcBef>
              <a:spcAft>
                <a:spcPts val="0"/>
              </a:spcAft>
              <a:buClr>
                <a:schemeClr val="lt1"/>
              </a:buClr>
              <a:buSzPts val="600"/>
              <a:buFont typeface="Arial"/>
              <a:buNone/>
              <a:defRPr>
                <a:solidFill>
                  <a:schemeClr val="lt1"/>
                </a:solidFill>
              </a:defRPr>
            </a:lvl1pPr>
            <a:lvl2pPr lvl="1" algn="ctr">
              <a:lnSpc>
                <a:spcPct val="100000"/>
              </a:lnSpc>
              <a:spcBef>
                <a:spcPts val="1000"/>
              </a:spcBef>
              <a:spcAft>
                <a:spcPts val="0"/>
              </a:spcAft>
              <a:buClr>
                <a:srgbClr val="000000"/>
              </a:buClr>
              <a:buSzPts val="1300"/>
              <a:buNone/>
              <a:defRPr/>
            </a:lvl2pPr>
            <a:lvl3pPr lvl="2" algn="ctr">
              <a:lnSpc>
                <a:spcPct val="100000"/>
              </a:lnSpc>
              <a:spcBef>
                <a:spcPts val="1000"/>
              </a:spcBef>
              <a:spcAft>
                <a:spcPts val="0"/>
              </a:spcAft>
              <a:buClr>
                <a:srgbClr val="000000"/>
              </a:buClr>
              <a:buSzPts val="1300"/>
              <a:buNone/>
              <a:defRPr/>
            </a:lvl3pPr>
            <a:lvl4pPr lvl="3" algn="ctr">
              <a:lnSpc>
                <a:spcPct val="100000"/>
              </a:lnSpc>
              <a:spcBef>
                <a:spcPts val="1000"/>
              </a:spcBef>
              <a:spcAft>
                <a:spcPts val="0"/>
              </a:spcAft>
              <a:buClr>
                <a:srgbClr val="000000"/>
              </a:buClr>
              <a:buSzPts val="1300"/>
              <a:buNone/>
              <a:defRPr/>
            </a:lvl4pPr>
            <a:lvl5pPr lvl="4" algn="ctr">
              <a:lnSpc>
                <a:spcPct val="100000"/>
              </a:lnSpc>
              <a:spcBef>
                <a:spcPts val="1000"/>
              </a:spcBef>
              <a:spcAft>
                <a:spcPts val="0"/>
              </a:spcAft>
              <a:buClr>
                <a:srgbClr val="000000"/>
              </a:buClr>
              <a:buSzPts val="1300"/>
              <a:buNone/>
              <a:defRPr/>
            </a:lvl5pPr>
            <a:lvl6pPr lvl="5" algn="ctr">
              <a:lnSpc>
                <a:spcPct val="100000"/>
              </a:lnSpc>
              <a:spcBef>
                <a:spcPts val="1000"/>
              </a:spcBef>
              <a:spcAft>
                <a:spcPts val="0"/>
              </a:spcAft>
              <a:buClr>
                <a:srgbClr val="000000"/>
              </a:buClr>
              <a:buSzPts val="1300"/>
              <a:buNone/>
              <a:defRPr/>
            </a:lvl6pPr>
            <a:lvl7pPr lvl="6" algn="ctr">
              <a:lnSpc>
                <a:spcPct val="100000"/>
              </a:lnSpc>
              <a:spcBef>
                <a:spcPts val="1000"/>
              </a:spcBef>
              <a:spcAft>
                <a:spcPts val="0"/>
              </a:spcAft>
              <a:buClr>
                <a:srgbClr val="000000"/>
              </a:buClr>
              <a:buSzPts val="1300"/>
              <a:buNone/>
              <a:defRPr/>
            </a:lvl7pPr>
            <a:lvl8pPr lvl="7" algn="ctr">
              <a:lnSpc>
                <a:spcPct val="100000"/>
              </a:lnSpc>
              <a:spcBef>
                <a:spcPts val="1000"/>
              </a:spcBef>
              <a:spcAft>
                <a:spcPts val="0"/>
              </a:spcAft>
              <a:buClr>
                <a:srgbClr val="000000"/>
              </a:buClr>
              <a:buSzPts val="1300"/>
              <a:buNone/>
              <a:defRPr/>
            </a:lvl8pPr>
            <a:lvl9pPr lvl="8" algn="ctr">
              <a:lnSpc>
                <a:spcPct val="100000"/>
              </a:lnSpc>
              <a:spcBef>
                <a:spcPts val="1000"/>
              </a:spcBef>
              <a:spcAft>
                <a:spcPts val="0"/>
              </a:spcAft>
              <a:buClr>
                <a:srgbClr val="000000"/>
              </a:buClr>
              <a:buSzPts val="1300"/>
              <a:buNone/>
              <a:defRPr/>
            </a:lvl9pPr>
          </a:lstStyle>
          <a:p/>
        </p:txBody>
      </p:sp>
      <p:sp>
        <p:nvSpPr>
          <p:cNvPr id="114" name="Google Shape;114;p16"/>
          <p:cNvSpPr txBox="1"/>
          <p:nvPr>
            <p:ph idx="12" type="sldNum"/>
          </p:nvPr>
        </p:nvSpPr>
        <p:spPr>
          <a:xfrm>
            <a:off x="8084616" y="4934881"/>
            <a:ext cx="244266" cy="242372"/>
          </a:xfrm>
          <a:prstGeom prst="rect">
            <a:avLst/>
          </a:prstGeom>
          <a:noFill/>
          <a:ln>
            <a:noFill/>
          </a:ln>
        </p:spPr>
        <p:txBody>
          <a:bodyPr anchorCtr="0" anchor="t" bIns="68575" lIns="68575" spcFirstLastPara="1" rIns="68575" wrap="square" tIns="68575">
            <a:spAutoFit/>
          </a:bodyPr>
          <a:lstStyle>
            <a:lvl1pPr indent="0" lvl="0"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1pPr>
            <a:lvl2pPr indent="0" lvl="1"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2pPr>
            <a:lvl3pPr indent="0" lvl="2"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3pPr>
            <a:lvl4pPr indent="0" lvl="3"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4pPr>
            <a:lvl5pPr indent="0" lvl="4"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5pPr>
            <a:lvl6pPr indent="0" lvl="5"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6pPr>
            <a:lvl7pPr indent="0" lvl="6"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7pPr>
            <a:lvl8pPr indent="0" lvl="7"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8pPr>
            <a:lvl9pPr indent="0" lvl="8" marL="0" algn="ctr">
              <a:lnSpc>
                <a:spcPct val="100000"/>
              </a:lnSpc>
              <a:spcBef>
                <a:spcPts val="0"/>
              </a:spcBef>
              <a:spcAft>
                <a:spcPts val="0"/>
              </a:spcAft>
              <a:buClr>
                <a:schemeClr val="lt1"/>
              </a:buClr>
              <a:buSzPts val="700"/>
              <a:buFont typeface="Arial"/>
              <a:buNone/>
              <a:defRPr b="1" i="0" sz="7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pt-PT"/>
              <a:t>‹#›</a:t>
            </a:fld>
            <a:endParaRPr/>
          </a:p>
        </p:txBody>
      </p:sp>
      <p:sp>
        <p:nvSpPr>
          <p:cNvPr id="115" name="Google Shape;115;p16"/>
          <p:cNvSpPr txBox="1"/>
          <p:nvPr>
            <p:ph idx="1" type="body"/>
          </p:nvPr>
        </p:nvSpPr>
        <p:spPr>
          <a:xfrm>
            <a:off x="569372" y="304038"/>
            <a:ext cx="7808826" cy="343179"/>
          </a:xfrm>
          <a:prstGeom prst="rect">
            <a:avLst/>
          </a:prstGeom>
          <a:noFill/>
          <a:ln>
            <a:noFill/>
          </a:ln>
        </p:spPr>
        <p:txBody>
          <a:bodyPr anchorCtr="0" anchor="t" bIns="68575" lIns="0" spcFirstLastPara="1" rIns="68575" wrap="square" tIns="68575">
            <a:noAutofit/>
          </a:bodyPr>
          <a:lstStyle>
            <a:lvl1pPr indent="-228600" lvl="0" marL="457200" algn="l">
              <a:lnSpc>
                <a:spcPct val="110000"/>
              </a:lnSpc>
              <a:spcBef>
                <a:spcPts val="200"/>
              </a:spcBef>
              <a:spcAft>
                <a:spcPts val="0"/>
              </a:spcAft>
              <a:buClr>
                <a:srgbClr val="17142B"/>
              </a:buClr>
              <a:buSzPts val="1300"/>
              <a:buFont typeface="Montserrat"/>
              <a:buNone/>
              <a:defRPr b="1">
                <a:solidFill>
                  <a:srgbClr val="17142B"/>
                </a:solidFill>
                <a:latin typeface="Montserrat"/>
                <a:ea typeface="Montserrat"/>
                <a:cs typeface="Montserrat"/>
                <a:sym typeface="Montserrat"/>
              </a:defRPr>
            </a:lvl1pPr>
            <a:lvl2pPr indent="-228600" lvl="1" marL="914400" algn="l">
              <a:lnSpc>
                <a:spcPct val="110000"/>
              </a:lnSpc>
              <a:spcBef>
                <a:spcPts val="200"/>
              </a:spcBef>
              <a:spcAft>
                <a:spcPts val="0"/>
              </a:spcAft>
              <a:buClr>
                <a:srgbClr val="828A8D"/>
              </a:buClr>
              <a:buSzPts val="1300"/>
              <a:buNone/>
              <a:defRPr/>
            </a:lvl2pPr>
            <a:lvl3pPr indent="-374650" lvl="2" marL="1371600" algn="l">
              <a:lnSpc>
                <a:spcPct val="110000"/>
              </a:lnSpc>
              <a:spcBef>
                <a:spcPts val="200"/>
              </a:spcBef>
              <a:spcAft>
                <a:spcPts val="0"/>
              </a:spcAft>
              <a:buClr>
                <a:srgbClr val="828A8D"/>
              </a:buClr>
              <a:buSzPts val="2300"/>
              <a:buChar char="."/>
              <a:defRPr/>
            </a:lvl3pPr>
            <a:lvl4pPr indent="-311150" lvl="3" marL="1828800" algn="l">
              <a:lnSpc>
                <a:spcPct val="110000"/>
              </a:lnSpc>
              <a:spcBef>
                <a:spcPts val="200"/>
              </a:spcBef>
              <a:spcAft>
                <a:spcPts val="0"/>
              </a:spcAft>
              <a:buClr>
                <a:srgbClr val="828A8D"/>
              </a:buClr>
              <a:buSzPts val="1300"/>
              <a:buChar char="–"/>
              <a:defRPr/>
            </a:lvl4pPr>
            <a:lvl5pPr indent="-311150" lvl="4" marL="2286000" algn="l">
              <a:lnSpc>
                <a:spcPct val="110000"/>
              </a:lnSpc>
              <a:spcBef>
                <a:spcPts val="200"/>
              </a:spcBef>
              <a:spcAft>
                <a:spcPts val="0"/>
              </a:spcAft>
              <a:buClr>
                <a:srgbClr val="828A8D"/>
              </a:buClr>
              <a:buSzPts val="1300"/>
              <a:buChar char="»"/>
              <a:defRPr/>
            </a:lvl5pPr>
            <a:lvl6pPr indent="-311150" lvl="5" marL="2743200" algn="l">
              <a:lnSpc>
                <a:spcPct val="110000"/>
              </a:lnSpc>
              <a:spcBef>
                <a:spcPts val="2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fault">
  <p:cSld name="1_Default">
    <p:spTree>
      <p:nvGrpSpPr>
        <p:cNvPr id="116" name="Shape 116"/>
        <p:cNvGrpSpPr/>
        <p:nvPr/>
      </p:nvGrpSpPr>
      <p:grpSpPr>
        <a:xfrm>
          <a:off x="0" y="0"/>
          <a:ext cx="0" cy="0"/>
          <a:chOff x="0" y="0"/>
          <a:chExt cx="0" cy="0"/>
        </a:xfrm>
      </p:grpSpPr>
      <p:sp>
        <p:nvSpPr>
          <p:cNvPr id="117" name="Google Shape;117;p17"/>
          <p:cNvSpPr txBox="1"/>
          <p:nvPr>
            <p:ph type="title"/>
          </p:nvPr>
        </p:nvSpPr>
        <p:spPr>
          <a:xfrm>
            <a:off x="327548" y="109183"/>
            <a:ext cx="8291024" cy="532264"/>
          </a:xfrm>
          <a:prstGeom prst="rect">
            <a:avLst/>
          </a:prstGeom>
          <a:noFill/>
          <a:ln>
            <a:noFill/>
          </a:ln>
        </p:spPr>
        <p:txBody>
          <a:bodyPr anchorCtr="0" anchor="ctr" bIns="67500" lIns="67500" spcFirstLastPara="1" rIns="67500" wrap="square" tIns="67500">
            <a:noAutofit/>
          </a:bodyPr>
          <a:lstStyle>
            <a:lvl1pPr lvl="0" algn="l">
              <a:lnSpc>
                <a:spcPct val="100000"/>
              </a:lnSpc>
              <a:spcBef>
                <a:spcPts val="0"/>
              </a:spcBef>
              <a:spcAft>
                <a:spcPts val="0"/>
              </a:spcAft>
              <a:buClr>
                <a:srgbClr val="44515F"/>
              </a:buClr>
              <a:buSzPts val="1300"/>
              <a:buNone/>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p:txBody>
      </p:sp>
      <p:sp>
        <p:nvSpPr>
          <p:cNvPr id="118" name="Google Shape;118;p17"/>
          <p:cNvSpPr txBox="1"/>
          <p:nvPr>
            <p:ph idx="12" type="sldNum"/>
          </p:nvPr>
        </p:nvSpPr>
        <p:spPr>
          <a:xfrm>
            <a:off x="8693631" y="4803914"/>
            <a:ext cx="244266" cy="242372"/>
          </a:xfrm>
          <a:prstGeom prst="rect">
            <a:avLst/>
          </a:prstGeom>
          <a:noFill/>
          <a:ln>
            <a:noFill/>
          </a:ln>
        </p:spPr>
        <p:txBody>
          <a:bodyPr anchorCtr="0" anchor="t" bIns="68575" lIns="68575" spcFirstLastPara="1" rIns="68575" wrap="square" tIns="68575">
            <a:spAutoFit/>
          </a:bodyPr>
          <a:lstStyle>
            <a:lvl1pPr indent="0" lvl="0" marL="0" algn="l">
              <a:lnSpc>
                <a:spcPct val="100000"/>
              </a:lnSpc>
              <a:spcBef>
                <a:spcPts val="0"/>
              </a:spcBef>
              <a:spcAft>
                <a:spcPts val="0"/>
              </a:spcAft>
              <a:buClr>
                <a:schemeClr val="accent2"/>
              </a:buClr>
              <a:buSzPts val="700"/>
              <a:buFont typeface="Arial"/>
              <a:buNone/>
              <a:defRPr/>
            </a:lvl1pPr>
            <a:lvl2pPr indent="0" lvl="1" marL="0" algn="l">
              <a:lnSpc>
                <a:spcPct val="100000"/>
              </a:lnSpc>
              <a:spcBef>
                <a:spcPts val="0"/>
              </a:spcBef>
              <a:spcAft>
                <a:spcPts val="0"/>
              </a:spcAft>
              <a:buClr>
                <a:schemeClr val="accent2"/>
              </a:buClr>
              <a:buSzPts val="700"/>
              <a:buFont typeface="Arial"/>
              <a:buNone/>
              <a:defRPr/>
            </a:lvl2pPr>
            <a:lvl3pPr indent="0" lvl="2" marL="0" algn="l">
              <a:lnSpc>
                <a:spcPct val="100000"/>
              </a:lnSpc>
              <a:spcBef>
                <a:spcPts val="0"/>
              </a:spcBef>
              <a:spcAft>
                <a:spcPts val="0"/>
              </a:spcAft>
              <a:buClr>
                <a:schemeClr val="accent2"/>
              </a:buClr>
              <a:buSzPts val="700"/>
              <a:buFont typeface="Arial"/>
              <a:buNone/>
              <a:defRPr/>
            </a:lvl3pPr>
            <a:lvl4pPr indent="0" lvl="3" marL="0" algn="l">
              <a:lnSpc>
                <a:spcPct val="100000"/>
              </a:lnSpc>
              <a:spcBef>
                <a:spcPts val="0"/>
              </a:spcBef>
              <a:spcAft>
                <a:spcPts val="0"/>
              </a:spcAft>
              <a:buClr>
                <a:schemeClr val="accent2"/>
              </a:buClr>
              <a:buSzPts val="700"/>
              <a:buFont typeface="Arial"/>
              <a:buNone/>
              <a:defRPr/>
            </a:lvl4pPr>
            <a:lvl5pPr indent="0" lvl="4" marL="0" algn="l">
              <a:lnSpc>
                <a:spcPct val="100000"/>
              </a:lnSpc>
              <a:spcBef>
                <a:spcPts val="0"/>
              </a:spcBef>
              <a:spcAft>
                <a:spcPts val="0"/>
              </a:spcAft>
              <a:buClr>
                <a:schemeClr val="accent2"/>
              </a:buClr>
              <a:buSzPts val="700"/>
              <a:buFont typeface="Arial"/>
              <a:buNone/>
              <a:defRPr/>
            </a:lvl5pPr>
            <a:lvl6pPr indent="0" lvl="5" marL="0" algn="l">
              <a:lnSpc>
                <a:spcPct val="100000"/>
              </a:lnSpc>
              <a:spcBef>
                <a:spcPts val="0"/>
              </a:spcBef>
              <a:spcAft>
                <a:spcPts val="0"/>
              </a:spcAft>
              <a:buClr>
                <a:schemeClr val="accent2"/>
              </a:buClr>
              <a:buSzPts val="700"/>
              <a:buFont typeface="Arial"/>
              <a:buNone/>
              <a:defRPr/>
            </a:lvl6pPr>
            <a:lvl7pPr indent="0" lvl="6" marL="0" algn="l">
              <a:lnSpc>
                <a:spcPct val="100000"/>
              </a:lnSpc>
              <a:spcBef>
                <a:spcPts val="0"/>
              </a:spcBef>
              <a:spcAft>
                <a:spcPts val="0"/>
              </a:spcAft>
              <a:buClr>
                <a:schemeClr val="accent2"/>
              </a:buClr>
              <a:buSzPts val="700"/>
              <a:buFont typeface="Arial"/>
              <a:buNone/>
              <a:defRPr/>
            </a:lvl7pPr>
            <a:lvl8pPr indent="0" lvl="7" marL="0" algn="l">
              <a:lnSpc>
                <a:spcPct val="100000"/>
              </a:lnSpc>
              <a:spcBef>
                <a:spcPts val="0"/>
              </a:spcBef>
              <a:spcAft>
                <a:spcPts val="0"/>
              </a:spcAft>
              <a:buClr>
                <a:schemeClr val="accent2"/>
              </a:buClr>
              <a:buSzPts val="700"/>
              <a:buFont typeface="Arial"/>
              <a:buNone/>
              <a:defRPr/>
            </a:lvl8pPr>
            <a:lvl9pPr indent="0" lvl="8" marL="0" algn="l">
              <a:lnSpc>
                <a:spcPct val="100000"/>
              </a:lnSpc>
              <a:spcBef>
                <a:spcPts val="0"/>
              </a:spcBef>
              <a:spcAft>
                <a:spcPts val="0"/>
              </a:spcAft>
              <a:buClr>
                <a:schemeClr val="accent2"/>
              </a:buClr>
              <a:buSzPts val="700"/>
              <a:buFont typeface="Arial"/>
              <a:buNone/>
              <a:defRPr/>
            </a:lvl9pPr>
          </a:lstStyle>
          <a:p>
            <a:pPr indent="0" lvl="0" marL="0" rtl="0" algn="l">
              <a:spcBef>
                <a:spcPts val="0"/>
              </a:spcBef>
              <a:spcAft>
                <a:spcPts val="0"/>
              </a:spcAft>
              <a:buNone/>
            </a:pPr>
            <a:fld id="{00000000-1234-1234-1234-123412341234}" type="slidenum">
              <a:rPr lang="pt-PT"/>
              <a:t>‹#›</a:t>
            </a:fld>
            <a:endParaRPr/>
          </a:p>
        </p:txBody>
      </p:sp>
      <p:sp>
        <p:nvSpPr>
          <p:cNvPr id="119" name="Google Shape;119;p17"/>
          <p:cNvSpPr txBox="1"/>
          <p:nvPr>
            <p:ph idx="1" type="body"/>
          </p:nvPr>
        </p:nvSpPr>
        <p:spPr>
          <a:xfrm>
            <a:off x="981077" y="927101"/>
            <a:ext cx="7635883" cy="3457575"/>
          </a:xfrm>
          <a:prstGeom prst="rect">
            <a:avLst/>
          </a:prstGeom>
          <a:noFill/>
          <a:ln>
            <a:noFill/>
          </a:ln>
        </p:spPr>
        <p:txBody>
          <a:bodyPr anchorCtr="0" anchor="t" bIns="68575" lIns="68575" spcFirstLastPara="1" rIns="68575" wrap="square" tIns="68575">
            <a:noAutofit/>
          </a:bodyPr>
          <a:lstStyle>
            <a:lvl1pPr indent="-228600" lvl="0" marL="457200" algn="l">
              <a:lnSpc>
                <a:spcPct val="110000"/>
              </a:lnSpc>
              <a:spcBef>
                <a:spcPts val="200"/>
              </a:spcBef>
              <a:spcAft>
                <a:spcPts val="0"/>
              </a:spcAft>
              <a:buClr>
                <a:srgbClr val="828A8D"/>
              </a:buClr>
              <a:buSzPts val="1800"/>
              <a:buFont typeface="Arial"/>
              <a:buNone/>
              <a:defRPr sz="1800"/>
            </a:lvl1pPr>
            <a:lvl2pPr indent="-228600" lvl="1" marL="914400" algn="l">
              <a:lnSpc>
                <a:spcPct val="110000"/>
              </a:lnSpc>
              <a:spcBef>
                <a:spcPts val="200"/>
              </a:spcBef>
              <a:spcAft>
                <a:spcPts val="0"/>
              </a:spcAft>
              <a:buClr>
                <a:srgbClr val="828A8D"/>
              </a:buClr>
              <a:buSzPts val="1300"/>
              <a:buNone/>
              <a:defRPr/>
            </a:lvl2pPr>
            <a:lvl3pPr indent="-374650" lvl="2" marL="1371600" algn="l">
              <a:lnSpc>
                <a:spcPct val="110000"/>
              </a:lnSpc>
              <a:spcBef>
                <a:spcPts val="200"/>
              </a:spcBef>
              <a:spcAft>
                <a:spcPts val="0"/>
              </a:spcAft>
              <a:buClr>
                <a:srgbClr val="828A8D"/>
              </a:buClr>
              <a:buSzPts val="2300"/>
              <a:buChar char="."/>
              <a:defRPr/>
            </a:lvl3pPr>
            <a:lvl4pPr indent="-311150" lvl="3" marL="1828800" algn="l">
              <a:lnSpc>
                <a:spcPct val="110000"/>
              </a:lnSpc>
              <a:spcBef>
                <a:spcPts val="200"/>
              </a:spcBef>
              <a:spcAft>
                <a:spcPts val="0"/>
              </a:spcAft>
              <a:buClr>
                <a:srgbClr val="828A8D"/>
              </a:buClr>
              <a:buSzPts val="1300"/>
              <a:buChar char="–"/>
              <a:defRPr/>
            </a:lvl4pPr>
            <a:lvl5pPr indent="-311150" lvl="4" marL="2286000" algn="l">
              <a:lnSpc>
                <a:spcPct val="110000"/>
              </a:lnSpc>
              <a:spcBef>
                <a:spcPts val="200"/>
              </a:spcBef>
              <a:spcAft>
                <a:spcPts val="0"/>
              </a:spcAft>
              <a:buClr>
                <a:srgbClr val="828A8D"/>
              </a:buClr>
              <a:buSzPts val="1300"/>
              <a:buChar char="»"/>
              <a:defRPr/>
            </a:lvl5pPr>
            <a:lvl6pPr indent="-311150" lvl="5" marL="2743200" algn="l">
              <a:lnSpc>
                <a:spcPct val="110000"/>
              </a:lnSpc>
              <a:spcBef>
                <a:spcPts val="2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sp>
        <p:nvSpPr>
          <p:cNvPr id="120" name="Google Shape;120;p17"/>
          <p:cNvSpPr txBox="1"/>
          <p:nvPr/>
        </p:nvSpPr>
        <p:spPr>
          <a:xfrm>
            <a:off x="4505744" y="4923184"/>
            <a:ext cx="4063241" cy="220317"/>
          </a:xfrm>
          <a:prstGeom prst="rect">
            <a:avLst/>
          </a:prstGeom>
          <a:noFill/>
          <a:ln>
            <a:noFill/>
          </a:ln>
        </p:spPr>
        <p:txBody>
          <a:bodyPr anchorCtr="0" anchor="t" bIns="0" lIns="0" spcFirstLastPara="1" rIns="90000" wrap="square" tIns="0">
            <a:noAutofit/>
          </a:bodyPr>
          <a:lstStyle/>
          <a:p>
            <a:pPr indent="0" lvl="0" marL="0" marR="0" rtl="0" algn="r">
              <a:lnSpc>
                <a:spcPct val="100000"/>
              </a:lnSpc>
              <a:spcBef>
                <a:spcPts val="0"/>
              </a:spcBef>
              <a:spcAft>
                <a:spcPts val="0"/>
              </a:spcAft>
              <a:buClr>
                <a:srgbClr val="788B9E"/>
              </a:buClr>
              <a:buSzPts val="700"/>
              <a:buFont typeface="Arial"/>
              <a:buNone/>
            </a:pPr>
            <a:r>
              <a:rPr b="0" i="0" lang="pt-PT" sz="700" u="none" cap="none" strike="noStrike">
                <a:solidFill>
                  <a:srgbClr val="788B9E"/>
                </a:solidFill>
                <a:latin typeface="Arial"/>
                <a:ea typeface="Arial"/>
                <a:cs typeface="Arial"/>
                <a:sym typeface="Arial"/>
              </a:rPr>
              <a:t>© 2022, Instituto de Telecomunicações</a:t>
            </a:r>
            <a:endParaRPr sz="10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1" name="Shape 121"/>
        <p:cNvGrpSpPr/>
        <p:nvPr/>
      </p:nvGrpSpPr>
      <p:grpSpPr>
        <a:xfrm>
          <a:off x="0" y="0"/>
          <a:ext cx="0" cy="0"/>
          <a:chOff x="0" y="0"/>
          <a:chExt cx="0" cy="0"/>
        </a:xfrm>
      </p:grpSpPr>
      <p:pic>
        <p:nvPicPr>
          <p:cNvPr id="122" name="Google Shape;122;p18"/>
          <p:cNvPicPr preferRelativeResize="0"/>
          <p:nvPr/>
        </p:nvPicPr>
        <p:blipFill rotWithShape="1">
          <a:blip r:embed="rId2">
            <a:alphaModFix/>
          </a:blip>
          <a:srcRect b="0" l="0" r="0" t="0"/>
          <a:stretch/>
        </p:blipFill>
        <p:spPr>
          <a:xfrm>
            <a:off x="8164126" y="165498"/>
            <a:ext cx="767953" cy="397617"/>
          </a:xfrm>
          <a:prstGeom prst="rect">
            <a:avLst/>
          </a:prstGeom>
          <a:noFill/>
          <a:ln>
            <a:noFill/>
          </a:ln>
        </p:spPr>
      </p:pic>
      <p:sp>
        <p:nvSpPr>
          <p:cNvPr id="123" name="Google Shape;123;p18"/>
          <p:cNvSpPr txBox="1"/>
          <p:nvPr>
            <p:ph type="title"/>
          </p:nvPr>
        </p:nvSpPr>
        <p:spPr>
          <a:xfrm>
            <a:off x="629841" y="576971"/>
            <a:ext cx="7886709" cy="892190"/>
          </a:xfrm>
          <a:prstGeom prst="rect">
            <a:avLst/>
          </a:prstGeom>
          <a:noFill/>
          <a:ln>
            <a:noFill/>
          </a:ln>
        </p:spPr>
        <p:txBody>
          <a:bodyPr anchorCtr="0" anchor="ctr" bIns="67500" lIns="67500" spcFirstLastPara="1" rIns="67500" wrap="square" tIns="67500">
            <a:noAutofit/>
          </a:bodyPr>
          <a:lstStyle>
            <a:lvl1pPr lvl="0" algn="l">
              <a:lnSpc>
                <a:spcPct val="100000"/>
              </a:lnSpc>
              <a:spcBef>
                <a:spcPts val="0"/>
              </a:spcBef>
              <a:spcAft>
                <a:spcPts val="0"/>
              </a:spcAft>
              <a:buClr>
                <a:srgbClr val="44515F"/>
              </a:buClr>
              <a:buSzPts val="1800"/>
              <a:buFont typeface="Encode Sans"/>
              <a:buNone/>
              <a:defRPr>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p:txBody>
      </p:sp>
      <p:sp>
        <p:nvSpPr>
          <p:cNvPr id="124" name="Google Shape;124;p18"/>
          <p:cNvSpPr txBox="1"/>
          <p:nvPr>
            <p:ph idx="1" type="body"/>
          </p:nvPr>
        </p:nvSpPr>
        <p:spPr>
          <a:xfrm>
            <a:off x="629842" y="1564000"/>
            <a:ext cx="3868345" cy="554546"/>
          </a:xfrm>
          <a:prstGeom prst="rect">
            <a:avLst/>
          </a:prstGeom>
          <a:noFill/>
          <a:ln>
            <a:noFill/>
          </a:ln>
        </p:spPr>
        <p:txBody>
          <a:bodyPr anchorCtr="0" anchor="b" bIns="68575" lIns="68575" spcFirstLastPara="1" rIns="68575" wrap="square" tIns="68575">
            <a:noAutofit/>
          </a:bodyPr>
          <a:lstStyle>
            <a:lvl1pPr indent="-228600" lvl="0" marL="457200" algn="l">
              <a:lnSpc>
                <a:spcPct val="110000"/>
              </a:lnSpc>
              <a:spcBef>
                <a:spcPts val="200"/>
              </a:spcBef>
              <a:spcAft>
                <a:spcPts val="0"/>
              </a:spcAft>
              <a:buClr>
                <a:srgbClr val="828A8D"/>
              </a:buClr>
              <a:buSzPts val="1800"/>
              <a:buFont typeface="Encode Sans"/>
              <a:buNone/>
              <a:defRPr b="1" sz="1800">
                <a:latin typeface="Encode Sans"/>
                <a:ea typeface="Encode Sans"/>
                <a:cs typeface="Encode Sans"/>
                <a:sym typeface="Encode Sans"/>
              </a:defRPr>
            </a:lvl1pPr>
            <a:lvl2pPr indent="-228600" lvl="1" marL="914400" algn="l">
              <a:lnSpc>
                <a:spcPct val="110000"/>
              </a:lnSpc>
              <a:spcBef>
                <a:spcPts val="200"/>
              </a:spcBef>
              <a:spcAft>
                <a:spcPts val="0"/>
              </a:spcAft>
              <a:buClr>
                <a:srgbClr val="828A8D"/>
              </a:buClr>
              <a:buSzPts val="1500"/>
              <a:buFont typeface="Arial"/>
              <a:buNone/>
              <a:defRPr b="1" sz="1500"/>
            </a:lvl2pPr>
            <a:lvl3pPr indent="-228600" lvl="2" marL="1371600" algn="l">
              <a:lnSpc>
                <a:spcPct val="110000"/>
              </a:lnSpc>
              <a:spcBef>
                <a:spcPts val="200"/>
              </a:spcBef>
              <a:spcAft>
                <a:spcPts val="0"/>
              </a:spcAft>
              <a:buClr>
                <a:srgbClr val="828A8D"/>
              </a:buClr>
              <a:buSzPts val="2300"/>
              <a:buFont typeface="Arial"/>
              <a:buNone/>
              <a:defRPr b="1" sz="1300"/>
            </a:lvl3pPr>
            <a:lvl4pPr indent="-228600" lvl="3" marL="1828800" algn="l">
              <a:lnSpc>
                <a:spcPct val="110000"/>
              </a:lnSpc>
              <a:spcBef>
                <a:spcPts val="200"/>
              </a:spcBef>
              <a:spcAft>
                <a:spcPts val="0"/>
              </a:spcAft>
              <a:buClr>
                <a:srgbClr val="828A8D"/>
              </a:buClr>
              <a:buSzPts val="1200"/>
              <a:buFont typeface="Arial"/>
              <a:buNone/>
              <a:defRPr b="1" sz="1200"/>
            </a:lvl4pPr>
            <a:lvl5pPr indent="-228600" lvl="4" marL="2286000" algn="l">
              <a:lnSpc>
                <a:spcPct val="110000"/>
              </a:lnSpc>
              <a:spcBef>
                <a:spcPts val="200"/>
              </a:spcBef>
              <a:spcAft>
                <a:spcPts val="0"/>
              </a:spcAft>
              <a:buClr>
                <a:srgbClr val="828A8D"/>
              </a:buClr>
              <a:buSzPts val="1200"/>
              <a:buFont typeface="Arial"/>
              <a:buNone/>
              <a:defRPr b="1" sz="1200"/>
            </a:lvl5pPr>
            <a:lvl6pPr indent="-228600" lvl="5" marL="2743200" algn="l">
              <a:lnSpc>
                <a:spcPct val="110000"/>
              </a:lnSpc>
              <a:spcBef>
                <a:spcPts val="200"/>
              </a:spcBef>
              <a:spcAft>
                <a:spcPts val="0"/>
              </a:spcAft>
              <a:buClr>
                <a:srgbClr val="828A8D"/>
              </a:buClr>
              <a:buSzPts val="1200"/>
              <a:buFont typeface="Arial"/>
              <a:buNone/>
              <a:defRPr b="1" sz="1200"/>
            </a:lvl6pPr>
            <a:lvl7pPr indent="-228600" lvl="6" marL="3200400" algn="l">
              <a:lnSpc>
                <a:spcPct val="110000"/>
              </a:lnSpc>
              <a:spcBef>
                <a:spcPts val="200"/>
              </a:spcBef>
              <a:spcAft>
                <a:spcPts val="0"/>
              </a:spcAft>
              <a:buClr>
                <a:srgbClr val="828A8D"/>
              </a:buClr>
              <a:buSzPts val="1200"/>
              <a:buFont typeface="Arial"/>
              <a:buNone/>
              <a:defRPr b="1" sz="1200"/>
            </a:lvl7pPr>
            <a:lvl8pPr indent="-228600" lvl="7" marL="3657600" algn="l">
              <a:lnSpc>
                <a:spcPct val="110000"/>
              </a:lnSpc>
              <a:spcBef>
                <a:spcPts val="200"/>
              </a:spcBef>
              <a:spcAft>
                <a:spcPts val="0"/>
              </a:spcAft>
              <a:buClr>
                <a:srgbClr val="828A8D"/>
              </a:buClr>
              <a:buSzPts val="1200"/>
              <a:buFont typeface="Arial"/>
              <a:buNone/>
              <a:defRPr b="1" sz="1200"/>
            </a:lvl8pPr>
            <a:lvl9pPr indent="-228600" lvl="8" marL="4114800" algn="l">
              <a:lnSpc>
                <a:spcPct val="110000"/>
              </a:lnSpc>
              <a:spcBef>
                <a:spcPts val="200"/>
              </a:spcBef>
              <a:spcAft>
                <a:spcPts val="0"/>
              </a:spcAft>
              <a:buClr>
                <a:srgbClr val="828A8D"/>
              </a:buClr>
              <a:buSzPts val="1200"/>
              <a:buFont typeface="Arial"/>
              <a:buNone/>
              <a:defRPr b="1" sz="1200"/>
            </a:lvl9pPr>
          </a:lstStyle>
          <a:p/>
        </p:txBody>
      </p:sp>
      <p:sp>
        <p:nvSpPr>
          <p:cNvPr id="125" name="Google Shape;125;p18"/>
          <p:cNvSpPr txBox="1"/>
          <p:nvPr>
            <p:ph idx="2" type="body"/>
          </p:nvPr>
        </p:nvSpPr>
        <p:spPr>
          <a:xfrm>
            <a:off x="629842" y="2181934"/>
            <a:ext cx="3868345" cy="2479966"/>
          </a:xfrm>
          <a:prstGeom prst="rect">
            <a:avLst/>
          </a:prstGeom>
          <a:noFill/>
          <a:ln>
            <a:noFill/>
          </a:ln>
        </p:spPr>
        <p:txBody>
          <a:bodyPr anchorCtr="0" anchor="t" bIns="68575" lIns="68575" spcFirstLastPara="1" rIns="68575" wrap="square" tIns="68575">
            <a:noAutofit/>
          </a:bodyPr>
          <a:lstStyle>
            <a:lvl1pPr indent="-228600" lvl="0" marL="4572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indent="-228600" lvl="1" marL="9144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indent="-374650" lvl="2" marL="137160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indent="-311150" lvl="3" marL="182880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indent="-311150" lvl="4" marL="228600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indent="-311150" lvl="5" marL="2743200" algn="l">
              <a:lnSpc>
                <a:spcPct val="110000"/>
              </a:lnSpc>
              <a:spcBef>
                <a:spcPts val="2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sp>
        <p:nvSpPr>
          <p:cNvPr id="126" name="Google Shape;126;p18"/>
          <p:cNvSpPr txBox="1"/>
          <p:nvPr>
            <p:ph idx="3" type="body"/>
          </p:nvPr>
        </p:nvSpPr>
        <p:spPr>
          <a:xfrm>
            <a:off x="4629155" y="1564000"/>
            <a:ext cx="3887395" cy="554546"/>
          </a:xfrm>
          <a:prstGeom prst="rect">
            <a:avLst/>
          </a:prstGeom>
          <a:noFill/>
          <a:ln>
            <a:noFill/>
          </a:ln>
        </p:spPr>
        <p:txBody>
          <a:bodyPr anchorCtr="0" anchor="b" bIns="68575" lIns="68575" spcFirstLastPara="1" rIns="68575" wrap="square" tIns="68575">
            <a:noAutofit/>
          </a:bodyPr>
          <a:lstStyle>
            <a:lvl1pPr indent="-228600" lvl="0" marL="457200" algn="l">
              <a:lnSpc>
                <a:spcPct val="110000"/>
              </a:lnSpc>
              <a:spcBef>
                <a:spcPts val="200"/>
              </a:spcBef>
              <a:spcAft>
                <a:spcPts val="0"/>
              </a:spcAft>
              <a:buClr>
                <a:srgbClr val="828A8D"/>
              </a:buClr>
              <a:buSzPts val="1800"/>
              <a:buFont typeface="Encode Sans"/>
              <a:buNone/>
              <a:defRPr b="1" sz="1800">
                <a:latin typeface="Encode Sans"/>
                <a:ea typeface="Encode Sans"/>
                <a:cs typeface="Encode Sans"/>
                <a:sym typeface="Encode Sans"/>
              </a:defRPr>
            </a:lvl1pPr>
            <a:lvl2pPr indent="-228600" lvl="1" marL="914400" algn="l">
              <a:lnSpc>
                <a:spcPct val="110000"/>
              </a:lnSpc>
              <a:spcBef>
                <a:spcPts val="200"/>
              </a:spcBef>
              <a:spcAft>
                <a:spcPts val="0"/>
              </a:spcAft>
              <a:buClr>
                <a:srgbClr val="828A8D"/>
              </a:buClr>
              <a:buSzPts val="1500"/>
              <a:buFont typeface="Arial"/>
              <a:buNone/>
              <a:defRPr b="1" sz="1500"/>
            </a:lvl2pPr>
            <a:lvl3pPr indent="-228600" lvl="2" marL="1371600" algn="l">
              <a:lnSpc>
                <a:spcPct val="110000"/>
              </a:lnSpc>
              <a:spcBef>
                <a:spcPts val="200"/>
              </a:spcBef>
              <a:spcAft>
                <a:spcPts val="0"/>
              </a:spcAft>
              <a:buClr>
                <a:srgbClr val="828A8D"/>
              </a:buClr>
              <a:buSzPts val="2300"/>
              <a:buFont typeface="Arial"/>
              <a:buNone/>
              <a:defRPr b="1" sz="1300"/>
            </a:lvl3pPr>
            <a:lvl4pPr indent="-228600" lvl="3" marL="1828800" algn="l">
              <a:lnSpc>
                <a:spcPct val="110000"/>
              </a:lnSpc>
              <a:spcBef>
                <a:spcPts val="200"/>
              </a:spcBef>
              <a:spcAft>
                <a:spcPts val="0"/>
              </a:spcAft>
              <a:buClr>
                <a:srgbClr val="828A8D"/>
              </a:buClr>
              <a:buSzPts val="1200"/>
              <a:buFont typeface="Arial"/>
              <a:buNone/>
              <a:defRPr b="1" sz="1200"/>
            </a:lvl4pPr>
            <a:lvl5pPr indent="-228600" lvl="4" marL="2286000" algn="l">
              <a:lnSpc>
                <a:spcPct val="110000"/>
              </a:lnSpc>
              <a:spcBef>
                <a:spcPts val="200"/>
              </a:spcBef>
              <a:spcAft>
                <a:spcPts val="0"/>
              </a:spcAft>
              <a:buClr>
                <a:srgbClr val="828A8D"/>
              </a:buClr>
              <a:buSzPts val="1200"/>
              <a:buFont typeface="Arial"/>
              <a:buNone/>
              <a:defRPr b="1" sz="1200"/>
            </a:lvl5pPr>
            <a:lvl6pPr indent="-228600" lvl="5" marL="2743200" algn="l">
              <a:lnSpc>
                <a:spcPct val="110000"/>
              </a:lnSpc>
              <a:spcBef>
                <a:spcPts val="200"/>
              </a:spcBef>
              <a:spcAft>
                <a:spcPts val="0"/>
              </a:spcAft>
              <a:buClr>
                <a:srgbClr val="828A8D"/>
              </a:buClr>
              <a:buSzPts val="1200"/>
              <a:buFont typeface="Arial"/>
              <a:buNone/>
              <a:defRPr b="1" sz="1200"/>
            </a:lvl6pPr>
            <a:lvl7pPr indent="-228600" lvl="6" marL="3200400" algn="l">
              <a:lnSpc>
                <a:spcPct val="110000"/>
              </a:lnSpc>
              <a:spcBef>
                <a:spcPts val="200"/>
              </a:spcBef>
              <a:spcAft>
                <a:spcPts val="0"/>
              </a:spcAft>
              <a:buClr>
                <a:srgbClr val="828A8D"/>
              </a:buClr>
              <a:buSzPts val="1200"/>
              <a:buFont typeface="Arial"/>
              <a:buNone/>
              <a:defRPr b="1" sz="1200"/>
            </a:lvl7pPr>
            <a:lvl8pPr indent="-228600" lvl="7" marL="3657600" algn="l">
              <a:lnSpc>
                <a:spcPct val="110000"/>
              </a:lnSpc>
              <a:spcBef>
                <a:spcPts val="200"/>
              </a:spcBef>
              <a:spcAft>
                <a:spcPts val="0"/>
              </a:spcAft>
              <a:buClr>
                <a:srgbClr val="828A8D"/>
              </a:buClr>
              <a:buSzPts val="1200"/>
              <a:buFont typeface="Arial"/>
              <a:buNone/>
              <a:defRPr b="1" sz="1200"/>
            </a:lvl8pPr>
            <a:lvl9pPr indent="-228600" lvl="8" marL="4114800" algn="l">
              <a:lnSpc>
                <a:spcPct val="110000"/>
              </a:lnSpc>
              <a:spcBef>
                <a:spcPts val="200"/>
              </a:spcBef>
              <a:spcAft>
                <a:spcPts val="0"/>
              </a:spcAft>
              <a:buClr>
                <a:srgbClr val="828A8D"/>
              </a:buClr>
              <a:buSzPts val="1200"/>
              <a:buFont typeface="Arial"/>
              <a:buNone/>
              <a:defRPr b="1" sz="1200"/>
            </a:lvl9pPr>
          </a:lstStyle>
          <a:p/>
        </p:txBody>
      </p:sp>
      <p:sp>
        <p:nvSpPr>
          <p:cNvPr id="127" name="Google Shape;127;p18"/>
          <p:cNvSpPr txBox="1"/>
          <p:nvPr>
            <p:ph idx="4" type="body"/>
          </p:nvPr>
        </p:nvSpPr>
        <p:spPr>
          <a:xfrm>
            <a:off x="4629155" y="2181934"/>
            <a:ext cx="3887395" cy="2479966"/>
          </a:xfrm>
          <a:prstGeom prst="rect">
            <a:avLst/>
          </a:prstGeom>
          <a:noFill/>
          <a:ln>
            <a:noFill/>
          </a:ln>
        </p:spPr>
        <p:txBody>
          <a:bodyPr anchorCtr="0" anchor="t" bIns="68575" lIns="68575" spcFirstLastPara="1" rIns="68575" wrap="square" tIns="68575">
            <a:noAutofit/>
          </a:bodyPr>
          <a:lstStyle>
            <a:lvl1pPr indent="-228600" lvl="0" marL="4572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indent="-228600" lvl="1" marL="9144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indent="-374650" lvl="2" marL="137160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indent="-311150" lvl="3" marL="182880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indent="-311150" lvl="4" marL="228600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indent="-311150" lvl="5" marL="2743200" algn="l">
              <a:lnSpc>
                <a:spcPct val="110000"/>
              </a:lnSpc>
              <a:spcBef>
                <a:spcPts val="2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8" name="Shape 128"/>
        <p:cNvGrpSpPr/>
        <p:nvPr/>
      </p:nvGrpSpPr>
      <p:grpSpPr>
        <a:xfrm>
          <a:off x="0" y="0"/>
          <a:ext cx="0" cy="0"/>
          <a:chOff x="0" y="0"/>
          <a:chExt cx="0" cy="0"/>
        </a:xfrm>
      </p:grpSpPr>
      <p:sp>
        <p:nvSpPr>
          <p:cNvPr id="129" name="Google Shape;129;p19"/>
          <p:cNvSpPr txBox="1"/>
          <p:nvPr/>
        </p:nvSpPr>
        <p:spPr>
          <a:xfrm>
            <a:off x="50007" y="4908947"/>
            <a:ext cx="1159670" cy="20835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ED6D05"/>
              </a:buClr>
              <a:buSzPts val="700"/>
              <a:buFont typeface="Arial"/>
              <a:buNone/>
            </a:pPr>
            <a:r>
              <a:rPr b="0" i="0" lang="pt-PT" sz="700" u="none" cap="none" strike="noStrike">
                <a:solidFill>
                  <a:srgbClr val="ED6D05"/>
                </a:solidFill>
                <a:latin typeface="Arial"/>
                <a:ea typeface="Arial"/>
                <a:cs typeface="Arial"/>
                <a:sym typeface="Arial"/>
              </a:rPr>
              <a:t>deimos-space.com</a:t>
            </a:r>
            <a:endParaRPr b="0" i="0" sz="700" u="none" cap="none" strike="noStrike">
              <a:solidFill>
                <a:srgbClr val="ED6D05"/>
              </a:solidFill>
              <a:latin typeface="Arial"/>
              <a:ea typeface="Arial"/>
              <a:cs typeface="Arial"/>
              <a:sym typeface="Arial"/>
            </a:endParaRPr>
          </a:p>
        </p:txBody>
      </p:sp>
      <p:pic>
        <p:nvPicPr>
          <p:cNvPr id="130" name="Google Shape;130;p19"/>
          <p:cNvPicPr preferRelativeResize="0"/>
          <p:nvPr/>
        </p:nvPicPr>
        <p:blipFill rotWithShape="1">
          <a:blip r:embed="rId2">
            <a:alphaModFix/>
          </a:blip>
          <a:srcRect b="0" l="0" r="0" t="0"/>
          <a:stretch/>
        </p:blipFill>
        <p:spPr>
          <a:xfrm>
            <a:off x="8164126" y="165498"/>
            <a:ext cx="767953" cy="397617"/>
          </a:xfrm>
          <a:prstGeom prst="rect">
            <a:avLst/>
          </a:prstGeom>
          <a:noFill/>
          <a:ln>
            <a:noFill/>
          </a:ln>
        </p:spPr>
      </p:pic>
      <p:sp>
        <p:nvSpPr>
          <p:cNvPr id="131" name="Google Shape;131;p19"/>
          <p:cNvSpPr txBox="1"/>
          <p:nvPr>
            <p:ph type="title"/>
          </p:nvPr>
        </p:nvSpPr>
        <p:spPr>
          <a:xfrm>
            <a:off x="643351" y="157936"/>
            <a:ext cx="7886709" cy="994172"/>
          </a:xfrm>
          <a:prstGeom prst="rect">
            <a:avLst/>
          </a:prstGeom>
          <a:noFill/>
          <a:ln>
            <a:noFill/>
          </a:ln>
        </p:spPr>
        <p:txBody>
          <a:bodyPr anchorCtr="0" anchor="ctr" bIns="67500" lIns="67500" spcFirstLastPara="1" rIns="67500" wrap="square" tIns="67500">
            <a:noAutofit/>
          </a:bodyPr>
          <a:lstStyle>
            <a:lvl1pPr lvl="0" algn="l">
              <a:lnSpc>
                <a:spcPct val="100000"/>
              </a:lnSpc>
              <a:spcBef>
                <a:spcPts val="0"/>
              </a:spcBef>
              <a:spcAft>
                <a:spcPts val="0"/>
              </a:spcAft>
              <a:buClr>
                <a:srgbClr val="00245B"/>
              </a:buClr>
              <a:buSzPts val="1800"/>
              <a:buFont typeface="Encode Sans"/>
              <a:buNone/>
              <a:defRPr b="1" i="0">
                <a:solidFill>
                  <a:srgbClr val="00245B"/>
                </a:solidFill>
                <a:latin typeface="Encode Sans"/>
                <a:ea typeface="Encode Sans"/>
                <a:cs typeface="Encode Sans"/>
                <a:sym typeface="Encode Sans"/>
              </a:defRPr>
            </a:lvl1pPr>
            <a:lvl2pPr lvl="1" algn="l">
              <a:lnSpc>
                <a:spcPct val="100000"/>
              </a:lnSpc>
              <a:spcBef>
                <a:spcPts val="0"/>
              </a:spcBef>
              <a:spcAft>
                <a:spcPts val="0"/>
              </a:spcAft>
              <a:buClr>
                <a:srgbClr val="828A8D"/>
              </a:buClr>
              <a:buSzPts val="1300"/>
              <a:buNone/>
              <a:defRPr/>
            </a:lvl2pPr>
            <a:lvl3pPr lvl="2" algn="l">
              <a:lnSpc>
                <a:spcPct val="100000"/>
              </a:lnSpc>
              <a:spcBef>
                <a:spcPts val="0"/>
              </a:spcBef>
              <a:spcAft>
                <a:spcPts val="0"/>
              </a:spcAft>
              <a:buClr>
                <a:srgbClr val="828A8D"/>
              </a:buClr>
              <a:buSzPts val="1300"/>
              <a:buNone/>
              <a:defRPr/>
            </a:lvl3pPr>
            <a:lvl4pPr lvl="3" algn="l">
              <a:lnSpc>
                <a:spcPct val="100000"/>
              </a:lnSpc>
              <a:spcBef>
                <a:spcPts val="0"/>
              </a:spcBef>
              <a:spcAft>
                <a:spcPts val="0"/>
              </a:spcAft>
              <a:buClr>
                <a:srgbClr val="828A8D"/>
              </a:buClr>
              <a:buSzPts val="1300"/>
              <a:buNone/>
              <a:defRPr/>
            </a:lvl4pPr>
            <a:lvl5pPr lvl="4" algn="l">
              <a:lnSpc>
                <a:spcPct val="100000"/>
              </a:lnSpc>
              <a:spcBef>
                <a:spcPts val="0"/>
              </a:spcBef>
              <a:spcAft>
                <a:spcPts val="0"/>
              </a:spcAft>
              <a:buClr>
                <a:srgbClr val="828A8D"/>
              </a:buClr>
              <a:buSzPts val="1300"/>
              <a:buNone/>
              <a:defRPr/>
            </a:lvl5pPr>
            <a:lvl6pPr lvl="5" algn="l">
              <a:lnSpc>
                <a:spcPct val="100000"/>
              </a:lnSpc>
              <a:spcBef>
                <a:spcPts val="0"/>
              </a:spcBef>
              <a:spcAft>
                <a:spcPts val="0"/>
              </a:spcAft>
              <a:buClr>
                <a:srgbClr val="828A8D"/>
              </a:buClr>
              <a:buSzPts val="1300"/>
              <a:buNone/>
              <a:defRPr/>
            </a:lvl6pPr>
            <a:lvl7pPr lvl="6" algn="l">
              <a:lnSpc>
                <a:spcPct val="100000"/>
              </a:lnSpc>
              <a:spcBef>
                <a:spcPts val="0"/>
              </a:spcBef>
              <a:spcAft>
                <a:spcPts val="0"/>
              </a:spcAft>
              <a:buClr>
                <a:srgbClr val="828A8D"/>
              </a:buClr>
              <a:buSzPts val="1300"/>
              <a:buNone/>
              <a:defRPr/>
            </a:lvl7pPr>
            <a:lvl8pPr lvl="7" algn="l">
              <a:lnSpc>
                <a:spcPct val="100000"/>
              </a:lnSpc>
              <a:spcBef>
                <a:spcPts val="0"/>
              </a:spcBef>
              <a:spcAft>
                <a:spcPts val="0"/>
              </a:spcAft>
              <a:buClr>
                <a:srgbClr val="828A8D"/>
              </a:buClr>
              <a:buSzPts val="1300"/>
              <a:buNone/>
              <a:defRPr/>
            </a:lvl8pPr>
            <a:lvl9pPr lvl="8" algn="l">
              <a:lnSpc>
                <a:spcPct val="100000"/>
              </a:lnSpc>
              <a:spcBef>
                <a:spcPts val="0"/>
              </a:spcBef>
              <a:spcAft>
                <a:spcPts val="0"/>
              </a:spcAft>
              <a:buClr>
                <a:srgbClr val="828A8D"/>
              </a:buClr>
              <a:buSzPts val="1300"/>
              <a:buNone/>
              <a:defRPr/>
            </a:lvl9pPr>
          </a:lstStyle>
          <a:p/>
        </p:txBody>
      </p:sp>
      <p:sp>
        <p:nvSpPr>
          <p:cNvPr id="132" name="Google Shape;132;p19"/>
          <p:cNvSpPr txBox="1"/>
          <p:nvPr>
            <p:ph idx="1" type="body"/>
          </p:nvPr>
        </p:nvSpPr>
        <p:spPr>
          <a:xfrm>
            <a:off x="628651" y="1167339"/>
            <a:ext cx="7886709" cy="3526119"/>
          </a:xfrm>
          <a:prstGeom prst="rect">
            <a:avLst/>
          </a:prstGeom>
          <a:noFill/>
          <a:ln>
            <a:noFill/>
          </a:ln>
        </p:spPr>
        <p:txBody>
          <a:bodyPr anchorCtr="0" anchor="t" bIns="68575" lIns="68575" spcFirstLastPara="1" rIns="68575" wrap="square" tIns="68575">
            <a:noAutofit/>
          </a:bodyPr>
          <a:lstStyle>
            <a:lvl1pPr indent="-228600" lvl="0" marL="4572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1pPr>
            <a:lvl2pPr indent="-228600" lvl="1" marL="914400" algn="l">
              <a:lnSpc>
                <a:spcPct val="110000"/>
              </a:lnSpc>
              <a:spcBef>
                <a:spcPts val="200"/>
              </a:spcBef>
              <a:spcAft>
                <a:spcPts val="0"/>
              </a:spcAft>
              <a:buClr>
                <a:srgbClr val="00245B"/>
              </a:buClr>
              <a:buSzPts val="1300"/>
              <a:buFont typeface="Encode Sans"/>
              <a:buNone/>
              <a:defRPr>
                <a:solidFill>
                  <a:srgbClr val="00245B"/>
                </a:solidFill>
                <a:latin typeface="Encode Sans"/>
                <a:ea typeface="Encode Sans"/>
                <a:cs typeface="Encode Sans"/>
                <a:sym typeface="Encode Sans"/>
              </a:defRPr>
            </a:lvl2pPr>
            <a:lvl3pPr indent="-374650" lvl="2" marL="1371600" algn="l">
              <a:lnSpc>
                <a:spcPct val="110000"/>
              </a:lnSpc>
              <a:spcBef>
                <a:spcPts val="200"/>
              </a:spcBef>
              <a:spcAft>
                <a:spcPts val="0"/>
              </a:spcAft>
              <a:buClr>
                <a:srgbClr val="00245B"/>
              </a:buClr>
              <a:buSzPts val="2300"/>
              <a:buFont typeface="Encode Sans"/>
              <a:buChar char="."/>
              <a:defRPr>
                <a:solidFill>
                  <a:srgbClr val="00245B"/>
                </a:solidFill>
                <a:latin typeface="Encode Sans"/>
                <a:ea typeface="Encode Sans"/>
                <a:cs typeface="Encode Sans"/>
                <a:sym typeface="Encode Sans"/>
              </a:defRPr>
            </a:lvl3pPr>
            <a:lvl4pPr indent="-311150" lvl="3" marL="182880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4pPr>
            <a:lvl5pPr indent="-311150" lvl="4" marL="2286000" algn="l">
              <a:lnSpc>
                <a:spcPct val="110000"/>
              </a:lnSpc>
              <a:spcBef>
                <a:spcPts val="200"/>
              </a:spcBef>
              <a:spcAft>
                <a:spcPts val="0"/>
              </a:spcAft>
              <a:buClr>
                <a:srgbClr val="00245B"/>
              </a:buClr>
              <a:buSzPts val="1300"/>
              <a:buFont typeface="Encode Sans"/>
              <a:buChar char="»"/>
              <a:defRPr>
                <a:solidFill>
                  <a:srgbClr val="00245B"/>
                </a:solidFill>
                <a:latin typeface="Encode Sans"/>
                <a:ea typeface="Encode Sans"/>
                <a:cs typeface="Encode Sans"/>
                <a:sym typeface="Encode Sans"/>
              </a:defRPr>
            </a:lvl5pPr>
            <a:lvl6pPr indent="-311150" lvl="5" marL="2743200" algn="l">
              <a:lnSpc>
                <a:spcPct val="110000"/>
              </a:lnSpc>
              <a:spcBef>
                <a:spcPts val="200"/>
              </a:spcBef>
              <a:spcAft>
                <a:spcPts val="0"/>
              </a:spcAft>
              <a:buClr>
                <a:srgbClr val="828A8D"/>
              </a:buClr>
              <a:buSzPts val="1300"/>
              <a:buChar char="●"/>
              <a:defRPr/>
            </a:lvl6pPr>
            <a:lvl7pPr indent="-311150" lvl="6" marL="3200400" algn="l">
              <a:lnSpc>
                <a:spcPct val="110000"/>
              </a:lnSpc>
              <a:spcBef>
                <a:spcPts val="200"/>
              </a:spcBef>
              <a:spcAft>
                <a:spcPts val="0"/>
              </a:spcAft>
              <a:buClr>
                <a:srgbClr val="828A8D"/>
              </a:buClr>
              <a:buSzPts val="1300"/>
              <a:buChar char="●"/>
              <a:defRPr/>
            </a:lvl7pPr>
            <a:lvl8pPr indent="-311150" lvl="7" marL="3657600" algn="l">
              <a:lnSpc>
                <a:spcPct val="110000"/>
              </a:lnSpc>
              <a:spcBef>
                <a:spcPts val="200"/>
              </a:spcBef>
              <a:spcAft>
                <a:spcPts val="0"/>
              </a:spcAft>
              <a:buClr>
                <a:srgbClr val="828A8D"/>
              </a:buClr>
              <a:buSzPts val="1300"/>
              <a:buChar char="●"/>
              <a:defRPr/>
            </a:lvl8pPr>
            <a:lvl9pPr indent="-311150" lvl="8" marL="4114800" algn="l">
              <a:lnSpc>
                <a:spcPct val="110000"/>
              </a:lnSpc>
              <a:spcBef>
                <a:spcPts val="200"/>
              </a:spcBef>
              <a:spcAft>
                <a:spcPts val="0"/>
              </a:spcAft>
              <a:buClr>
                <a:srgbClr val="828A8D"/>
              </a:buClr>
              <a:buSzPts val="13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8.png"/><Relationship Id="rId3" Type="http://schemas.openxmlformats.org/officeDocument/2006/relationships/image" Target="../media/image8.png"/><Relationship Id="rId4" Type="http://schemas.openxmlformats.org/officeDocument/2006/relationships/slideLayout" Target="../slideLayouts/slideLayout12.xml"/><Relationship Id="rId10" Type="http://schemas.openxmlformats.org/officeDocument/2006/relationships/theme" Target="../theme/theme2.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1">
            <a:alphaModFix/>
          </a:blip>
          <a:srcRect b="76404" l="0" r="0" t="0"/>
          <a:stretch/>
        </p:blipFill>
        <p:spPr>
          <a:xfrm>
            <a:off x="1" y="3728820"/>
            <a:ext cx="9144009" cy="1414680"/>
          </a:xfrm>
          <a:prstGeom prst="rect">
            <a:avLst/>
          </a:prstGeom>
          <a:noFill/>
          <a:ln>
            <a:noFill/>
          </a:ln>
        </p:spPr>
      </p:pic>
      <p:pic>
        <p:nvPicPr>
          <p:cNvPr id="52" name="Google Shape;52;p13"/>
          <p:cNvPicPr preferRelativeResize="0"/>
          <p:nvPr/>
        </p:nvPicPr>
        <p:blipFill rotWithShape="1">
          <a:blip r:embed="rId2">
            <a:alphaModFix/>
          </a:blip>
          <a:srcRect b="0" l="12423" r="0" t="12020"/>
          <a:stretch/>
        </p:blipFill>
        <p:spPr>
          <a:xfrm rot="5400000">
            <a:off x="6304688" y="-16733"/>
            <a:ext cx="2822587" cy="2856054"/>
          </a:xfrm>
          <a:prstGeom prst="rect">
            <a:avLst/>
          </a:prstGeom>
          <a:noFill/>
          <a:ln>
            <a:noFill/>
          </a:ln>
        </p:spPr>
      </p:pic>
      <p:sp>
        <p:nvSpPr>
          <p:cNvPr id="53" name="Google Shape;53;p13"/>
          <p:cNvSpPr txBox="1"/>
          <p:nvPr>
            <p:ph idx="12" type="sldNum"/>
          </p:nvPr>
        </p:nvSpPr>
        <p:spPr>
          <a:xfrm>
            <a:off x="8693631" y="4827200"/>
            <a:ext cx="244266" cy="242372"/>
          </a:xfrm>
          <a:prstGeom prst="rect">
            <a:avLst/>
          </a:prstGeom>
          <a:noFill/>
          <a:ln>
            <a:noFill/>
          </a:ln>
        </p:spPr>
        <p:txBody>
          <a:bodyPr anchorCtr="0" anchor="t" bIns="68575" lIns="68575" spcFirstLastPara="1" rIns="68575" wrap="square" tIns="68575">
            <a:spAutoFit/>
          </a:bodyPr>
          <a:lstStyle>
            <a:lvl1pPr indent="0" lvl="0"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1pPr>
            <a:lvl2pPr indent="0" lvl="1"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2pPr>
            <a:lvl3pPr indent="0" lvl="2"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3pPr>
            <a:lvl4pPr indent="0" lvl="3"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4pPr>
            <a:lvl5pPr indent="0" lvl="4"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5pPr>
            <a:lvl6pPr indent="0" lvl="5"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6pPr>
            <a:lvl7pPr indent="0" lvl="6"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7pPr>
            <a:lvl8pPr indent="0" lvl="7"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8pPr>
            <a:lvl9pPr indent="0" lvl="8" marL="0" marR="0" rtl="0" algn="l">
              <a:lnSpc>
                <a:spcPct val="100000"/>
              </a:lnSpc>
              <a:spcBef>
                <a:spcPts val="0"/>
              </a:spcBef>
              <a:spcAft>
                <a:spcPts val="0"/>
              </a:spcAft>
              <a:buClr>
                <a:schemeClr val="accent2"/>
              </a:buClr>
              <a:buSzPts val="700"/>
              <a:buFont typeface="Arial"/>
              <a:buNone/>
              <a:defRPr b="1" i="0" sz="700" u="none" cap="none" strike="noStrike">
                <a:solidFill>
                  <a:schemeClr val="accen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PT"/>
              <a:t>‹#›</a:t>
            </a:fld>
            <a:endParaRPr/>
          </a:p>
        </p:txBody>
      </p:sp>
      <p:sp>
        <p:nvSpPr>
          <p:cNvPr id="54" name="Google Shape;54;p13"/>
          <p:cNvSpPr txBox="1"/>
          <p:nvPr>
            <p:ph type="title"/>
          </p:nvPr>
        </p:nvSpPr>
        <p:spPr>
          <a:xfrm>
            <a:off x="327548" y="109183"/>
            <a:ext cx="8291024" cy="532264"/>
          </a:xfrm>
          <a:prstGeom prst="rect">
            <a:avLst/>
          </a:prstGeom>
          <a:noFill/>
          <a:ln>
            <a:noFill/>
          </a:ln>
        </p:spPr>
        <p:txBody>
          <a:bodyPr anchorCtr="0" anchor="ctr" bIns="67500" lIns="67500" spcFirstLastPara="1" rIns="67500" wrap="square" tIns="67500">
            <a:noAutofit/>
          </a:bodyPr>
          <a:lstStyle>
            <a:lvl1pPr lvl="0" marR="0" rtl="0" algn="l">
              <a:lnSpc>
                <a:spcPct val="100000"/>
              </a:lnSpc>
              <a:spcBef>
                <a:spcPts val="0"/>
              </a:spcBef>
              <a:spcAft>
                <a:spcPts val="0"/>
              </a:spcAft>
              <a:buClr>
                <a:srgbClr val="44515F"/>
              </a:buClr>
              <a:buSzPts val="1800"/>
              <a:buFont typeface="Arial"/>
              <a:buNone/>
              <a:defRPr b="1" i="0" sz="1800" u="none" cap="none" strike="noStrike">
                <a:solidFill>
                  <a:srgbClr val="44515F"/>
                </a:solidFill>
                <a:latin typeface="Arial"/>
                <a:ea typeface="Arial"/>
                <a:cs typeface="Arial"/>
                <a:sym typeface="Arial"/>
              </a:defRPr>
            </a:lvl1pPr>
            <a:lvl2pPr lvl="1"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2pPr>
            <a:lvl3pPr lvl="2"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3pPr>
            <a:lvl4pPr lvl="3"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4pPr>
            <a:lvl5pPr lvl="4"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5pPr>
            <a:lvl6pPr lvl="5"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6pPr>
            <a:lvl7pPr lvl="6"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7pPr>
            <a:lvl8pPr lvl="7"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8pPr>
            <a:lvl9pPr lvl="8" marR="0" rtl="0" algn="l">
              <a:lnSpc>
                <a:spcPct val="100000"/>
              </a:lnSpc>
              <a:spcBef>
                <a:spcPts val="0"/>
              </a:spcBef>
              <a:spcAft>
                <a:spcPts val="0"/>
              </a:spcAft>
              <a:buClr>
                <a:srgbClr val="828A8D"/>
              </a:buClr>
              <a:buSzPts val="1300"/>
              <a:buFont typeface="Arial"/>
              <a:buNone/>
              <a:defRPr b="1" i="0" sz="1300" u="none" cap="none" strike="noStrike">
                <a:solidFill>
                  <a:srgbClr val="828A8D"/>
                </a:solidFill>
                <a:latin typeface="Arial"/>
                <a:ea typeface="Arial"/>
                <a:cs typeface="Arial"/>
                <a:sym typeface="Arial"/>
              </a:defRPr>
            </a:lvl9pPr>
          </a:lstStyle>
          <a:p/>
        </p:txBody>
      </p:sp>
      <p:sp>
        <p:nvSpPr>
          <p:cNvPr id="55" name="Google Shape;55;p13"/>
          <p:cNvSpPr txBox="1"/>
          <p:nvPr>
            <p:ph idx="1" type="body"/>
          </p:nvPr>
        </p:nvSpPr>
        <p:spPr>
          <a:xfrm>
            <a:off x="982639" y="928049"/>
            <a:ext cx="7635929" cy="3309582"/>
          </a:xfrm>
          <a:prstGeom prst="rect">
            <a:avLst/>
          </a:prstGeom>
          <a:noFill/>
          <a:ln>
            <a:noFill/>
          </a:ln>
        </p:spPr>
        <p:txBody>
          <a:bodyPr anchorCtr="0" anchor="t" bIns="68575" lIns="68575" spcFirstLastPara="1" rIns="68575" wrap="square" tIns="68575">
            <a:noAutofit/>
          </a:bodyPr>
          <a:lstStyle>
            <a:lvl1pPr indent="-228600" lvl="0" marL="457200" marR="0" rtl="0" algn="l">
              <a:lnSpc>
                <a:spcPct val="110000"/>
              </a:lnSpc>
              <a:spcBef>
                <a:spcPts val="200"/>
              </a:spcBef>
              <a:spcAft>
                <a:spcPts val="0"/>
              </a:spcAft>
              <a:buClr>
                <a:srgbClr val="828A8D"/>
              </a:buClr>
              <a:buSzPts val="1300"/>
              <a:buFont typeface="Arial"/>
              <a:buNone/>
              <a:defRPr b="0" i="0" sz="1300" u="none" cap="none" strike="noStrike">
                <a:solidFill>
                  <a:srgbClr val="828A8D"/>
                </a:solidFill>
                <a:latin typeface="Arial"/>
                <a:ea typeface="Arial"/>
                <a:cs typeface="Arial"/>
                <a:sym typeface="Arial"/>
              </a:defRPr>
            </a:lvl1pPr>
            <a:lvl2pPr indent="-228600" lvl="1" marL="914400" marR="0" rtl="0" algn="l">
              <a:lnSpc>
                <a:spcPct val="110000"/>
              </a:lnSpc>
              <a:spcBef>
                <a:spcPts val="200"/>
              </a:spcBef>
              <a:spcAft>
                <a:spcPts val="0"/>
              </a:spcAft>
              <a:buClr>
                <a:srgbClr val="828A8D"/>
              </a:buClr>
              <a:buSzPts val="1300"/>
              <a:buFont typeface="Arial"/>
              <a:buNone/>
              <a:defRPr b="0" i="0" sz="1300" u="none" cap="none" strike="noStrike">
                <a:solidFill>
                  <a:srgbClr val="828A8D"/>
                </a:solidFill>
                <a:latin typeface="Arial"/>
                <a:ea typeface="Arial"/>
                <a:cs typeface="Arial"/>
                <a:sym typeface="Arial"/>
              </a:defRPr>
            </a:lvl2pPr>
            <a:lvl3pPr indent="-374650" lvl="2" marL="1371600" marR="0" rtl="0" algn="l">
              <a:lnSpc>
                <a:spcPct val="110000"/>
              </a:lnSpc>
              <a:spcBef>
                <a:spcPts val="200"/>
              </a:spcBef>
              <a:spcAft>
                <a:spcPts val="0"/>
              </a:spcAft>
              <a:buClr>
                <a:srgbClr val="828A8D"/>
              </a:buClr>
              <a:buSzPts val="2300"/>
              <a:buFont typeface="Arial"/>
              <a:buChar char="."/>
              <a:defRPr b="0" i="0" sz="1300" u="none" cap="none" strike="noStrike">
                <a:solidFill>
                  <a:srgbClr val="828A8D"/>
                </a:solidFill>
                <a:latin typeface="Arial"/>
                <a:ea typeface="Arial"/>
                <a:cs typeface="Arial"/>
                <a:sym typeface="Arial"/>
              </a:defRPr>
            </a:lvl3pPr>
            <a:lvl4pPr indent="-311150" lvl="3" marL="1828800" marR="0" rtl="0" algn="l">
              <a:lnSpc>
                <a:spcPct val="110000"/>
              </a:lnSpc>
              <a:spcBef>
                <a:spcPts val="200"/>
              </a:spcBef>
              <a:spcAft>
                <a:spcPts val="0"/>
              </a:spcAft>
              <a:buClr>
                <a:srgbClr val="828A8D"/>
              </a:buClr>
              <a:buSzPts val="1300"/>
              <a:buFont typeface="Arial"/>
              <a:buChar char="–"/>
              <a:defRPr b="0" i="0" sz="1300" u="none" cap="none" strike="noStrike">
                <a:solidFill>
                  <a:srgbClr val="828A8D"/>
                </a:solidFill>
                <a:latin typeface="Arial"/>
                <a:ea typeface="Arial"/>
                <a:cs typeface="Arial"/>
                <a:sym typeface="Arial"/>
              </a:defRPr>
            </a:lvl4pPr>
            <a:lvl5pPr indent="-311150" lvl="4" marL="2286000" marR="0" rtl="0" algn="l">
              <a:lnSpc>
                <a:spcPct val="110000"/>
              </a:lnSpc>
              <a:spcBef>
                <a:spcPts val="200"/>
              </a:spcBef>
              <a:spcAft>
                <a:spcPts val="0"/>
              </a:spcAft>
              <a:buClr>
                <a:srgbClr val="828A8D"/>
              </a:buClr>
              <a:buSzPts val="1300"/>
              <a:buFont typeface="Arial"/>
              <a:buChar char="»"/>
              <a:defRPr b="0" i="0" sz="1300" u="none" cap="none" strike="noStrike">
                <a:solidFill>
                  <a:srgbClr val="828A8D"/>
                </a:solidFill>
                <a:latin typeface="Arial"/>
                <a:ea typeface="Arial"/>
                <a:cs typeface="Arial"/>
                <a:sym typeface="Arial"/>
              </a:defRPr>
            </a:lvl5pPr>
            <a:lvl6pPr indent="-292100" lvl="5" marL="2743200" marR="0" rtl="0" algn="l">
              <a:lnSpc>
                <a:spcPct val="110000"/>
              </a:lnSpc>
              <a:spcBef>
                <a:spcPts val="200"/>
              </a:spcBef>
              <a:spcAft>
                <a:spcPts val="0"/>
              </a:spcAft>
              <a:buClr>
                <a:srgbClr val="828A8D"/>
              </a:buClr>
              <a:buSzPts val="1000"/>
              <a:buFont typeface="Arial"/>
              <a:buChar char="●"/>
              <a:defRPr b="0" i="0" sz="1000" u="none" cap="none" strike="noStrike">
                <a:solidFill>
                  <a:srgbClr val="828A8D"/>
                </a:solidFill>
                <a:latin typeface="Arial"/>
                <a:ea typeface="Arial"/>
                <a:cs typeface="Arial"/>
                <a:sym typeface="Arial"/>
              </a:defRPr>
            </a:lvl6pPr>
            <a:lvl7pPr indent="-292100" lvl="6" marL="3200400" marR="0" rtl="0" algn="l">
              <a:lnSpc>
                <a:spcPct val="110000"/>
              </a:lnSpc>
              <a:spcBef>
                <a:spcPts val="200"/>
              </a:spcBef>
              <a:spcAft>
                <a:spcPts val="0"/>
              </a:spcAft>
              <a:buClr>
                <a:srgbClr val="828A8D"/>
              </a:buClr>
              <a:buSzPts val="1000"/>
              <a:buFont typeface="Arial"/>
              <a:buChar char="●"/>
              <a:defRPr b="0" i="0" sz="1000" u="none" cap="none" strike="noStrike">
                <a:solidFill>
                  <a:srgbClr val="828A8D"/>
                </a:solidFill>
                <a:latin typeface="Arial"/>
                <a:ea typeface="Arial"/>
                <a:cs typeface="Arial"/>
                <a:sym typeface="Arial"/>
              </a:defRPr>
            </a:lvl7pPr>
            <a:lvl8pPr indent="-292100" lvl="7" marL="3657600" marR="0" rtl="0" algn="l">
              <a:lnSpc>
                <a:spcPct val="110000"/>
              </a:lnSpc>
              <a:spcBef>
                <a:spcPts val="200"/>
              </a:spcBef>
              <a:spcAft>
                <a:spcPts val="0"/>
              </a:spcAft>
              <a:buClr>
                <a:srgbClr val="828A8D"/>
              </a:buClr>
              <a:buSzPts val="1000"/>
              <a:buFont typeface="Arial"/>
              <a:buChar char="●"/>
              <a:defRPr b="0" i="0" sz="1000" u="none" cap="none" strike="noStrike">
                <a:solidFill>
                  <a:srgbClr val="828A8D"/>
                </a:solidFill>
                <a:latin typeface="Arial"/>
                <a:ea typeface="Arial"/>
                <a:cs typeface="Arial"/>
                <a:sym typeface="Arial"/>
              </a:defRPr>
            </a:lvl8pPr>
            <a:lvl9pPr indent="-292100" lvl="8" marL="4114800" marR="0" rtl="0" algn="l">
              <a:lnSpc>
                <a:spcPct val="110000"/>
              </a:lnSpc>
              <a:spcBef>
                <a:spcPts val="200"/>
              </a:spcBef>
              <a:spcAft>
                <a:spcPts val="0"/>
              </a:spcAft>
              <a:buClr>
                <a:srgbClr val="828A8D"/>
              </a:buClr>
              <a:buSzPts val="1000"/>
              <a:buFont typeface="Arial"/>
              <a:buChar char="●"/>
              <a:defRPr b="0" i="0" sz="1000" u="none" cap="none" strike="noStrike">
                <a:solidFill>
                  <a:srgbClr val="828A8D"/>
                </a:solidFill>
                <a:latin typeface="Arial"/>
                <a:ea typeface="Arial"/>
                <a:cs typeface="Arial"/>
                <a:sym typeface="Arial"/>
              </a:defRPr>
            </a:lvl9pPr>
          </a:lstStyle>
          <a:p/>
        </p:txBody>
      </p:sp>
      <p:pic>
        <p:nvPicPr>
          <p:cNvPr id="56" name="Google Shape;56;p13"/>
          <p:cNvPicPr preferRelativeResize="0"/>
          <p:nvPr/>
        </p:nvPicPr>
        <p:blipFill rotWithShape="1">
          <a:blip r:embed="rId3">
            <a:alphaModFix/>
          </a:blip>
          <a:srcRect b="0" l="0" r="0" t="0"/>
          <a:stretch/>
        </p:blipFill>
        <p:spPr>
          <a:xfrm>
            <a:off x="285132" y="4724071"/>
            <a:ext cx="1220606" cy="300665"/>
          </a:xfrm>
          <a:prstGeom prst="rect">
            <a:avLst/>
          </a:prstGeom>
          <a:noFill/>
          <a:ln>
            <a:noFill/>
          </a:ln>
        </p:spPr>
      </p:pic>
      <p:sp>
        <p:nvSpPr>
          <p:cNvPr id="57" name="Google Shape;57;p13"/>
          <p:cNvSpPr txBox="1"/>
          <p:nvPr>
            <p:ph idx="11" type="ftr"/>
          </p:nvPr>
        </p:nvSpPr>
        <p:spPr>
          <a:xfrm>
            <a:off x="2988864" y="4825962"/>
            <a:ext cx="5472758" cy="24361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1000"/>
              </a:spcBef>
              <a:spcAft>
                <a:spcPts val="0"/>
              </a:spcAft>
              <a:buClr>
                <a:schemeClr val="accent1"/>
              </a:buClr>
              <a:buSzPts val="600"/>
              <a:buFont typeface="Arial"/>
              <a:buNone/>
              <a:defRPr b="1" i="0" sz="600" u="none" cap="none" strike="noStrike">
                <a:solidFill>
                  <a:schemeClr val="accent1"/>
                </a:solidFill>
                <a:latin typeface="Arial"/>
                <a:ea typeface="Arial"/>
                <a:cs typeface="Arial"/>
                <a:sym typeface="Arial"/>
              </a:defRPr>
            </a:lvl1pPr>
            <a:lvl2pPr lvl="1"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rtl="0" algn="ctr">
              <a:lnSpc>
                <a:spcPct val="100000"/>
              </a:lnSpc>
              <a:spcBef>
                <a:spcPts val="100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4"/>
    <p:sldLayoutId id="2147483660" r:id="rId5"/>
    <p:sldLayoutId id="2147483661" r:id="rId6"/>
    <p:sldLayoutId id="2147483662" r:id="rId7"/>
    <p:sldLayoutId id="2147483663" r:id="rId8"/>
    <p:sldLayoutId id="2147483664"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guide id="3" orient="horz" pos="583">
          <p15:clr>
            <a:srgbClr val="F26B43"/>
          </p15:clr>
        </p15:guide>
        <p15:guide id="4" orient="horz" pos="2843">
          <p15:clr>
            <a:srgbClr val="F26B43"/>
          </p15:clr>
        </p15:guide>
        <p15:guide id="5" pos="618">
          <p15:clr>
            <a:srgbClr val="F26B43"/>
          </p15:clr>
        </p15:guide>
        <p15:guide id="6" pos="5429">
          <p15:clr>
            <a:srgbClr val="F26B43"/>
          </p15:clr>
        </p15:guide>
        <p15:guide id="7" pos="20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9.png"/><Relationship Id="rId4" Type="http://schemas.openxmlformats.org/officeDocument/2006/relationships/image" Target="../media/image26.png"/><Relationship Id="rId5" Type="http://schemas.openxmlformats.org/officeDocument/2006/relationships/hyperlink" Target="https://www.it.pt/Groups/Index/72" TargetMode="External"/><Relationship Id="rId6" Type="http://schemas.openxmlformats.org/officeDocument/2006/relationships/hyperlink" Target="https://www.linkedin.com/company/quantum-communications-group-it-av/%E2%80%8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tools.ietf.org/html/rfc7519" TargetMode="Externa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www.thirdrocktechkno.com/blog/authentication-authorization-in-a-microservices-architecture/" TargetMode="External"/><Relationship Id="rId4" Type="http://schemas.openxmlformats.org/officeDocument/2006/relationships/hyperlink" Target="https://jwt.io/introduction" TargetMode="External"/><Relationship Id="rId5" Type="http://schemas.openxmlformats.org/officeDocument/2006/relationships/hyperlink" Target="https://datatracker.ietf.org/doc/pdf/draft-ietf-tls-hybrid-design-0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nvSpPr>
        <p:spPr>
          <a:xfrm>
            <a:off x="1306607" y="-282585"/>
            <a:ext cx="7312404" cy="1206181"/>
          </a:xfrm>
          <a:prstGeom prst="rect">
            <a:avLst/>
          </a:prstGeom>
          <a:noFill/>
          <a:ln>
            <a:noFill/>
          </a:ln>
        </p:spPr>
        <p:txBody>
          <a:bodyPr anchorCtr="0" anchor="b" bIns="67500" lIns="67500" spcFirstLastPara="1" rIns="67500" wrap="square" tIns="67500">
            <a:noAutofit/>
          </a:bodyPr>
          <a:lstStyle/>
          <a:p>
            <a:pPr indent="0" lvl="0" marL="0" marR="0" rtl="0" algn="l">
              <a:lnSpc>
                <a:spcPct val="100000"/>
              </a:lnSpc>
              <a:spcBef>
                <a:spcPts val="0"/>
              </a:spcBef>
              <a:spcAft>
                <a:spcPts val="0"/>
              </a:spcAft>
              <a:buClr>
                <a:srgbClr val="44515F"/>
              </a:buClr>
              <a:buSzPts val="3300"/>
              <a:buFont typeface="Arial"/>
              <a:buNone/>
            </a:pPr>
            <a:r>
              <a:rPr b="1" i="0" lang="pt-PT" sz="3300" u="none" cap="none" strike="noStrike">
                <a:solidFill>
                  <a:srgbClr val="44515F"/>
                </a:solidFill>
                <a:latin typeface="Arial"/>
                <a:ea typeface="Arial"/>
                <a:cs typeface="Arial"/>
                <a:sym typeface="Arial"/>
              </a:rPr>
              <a:t>Quantum Communications Group</a:t>
            </a:r>
            <a:endParaRPr b="1" i="0" sz="2400" u="none" cap="none" strike="noStrike">
              <a:solidFill>
                <a:srgbClr val="44515F"/>
              </a:solidFill>
              <a:latin typeface="Arial"/>
              <a:ea typeface="Arial"/>
              <a:cs typeface="Arial"/>
              <a:sym typeface="Arial"/>
            </a:endParaRPr>
          </a:p>
        </p:txBody>
      </p:sp>
      <p:sp>
        <p:nvSpPr>
          <p:cNvPr id="138" name="Google Shape;138;p20"/>
          <p:cNvSpPr/>
          <p:nvPr/>
        </p:nvSpPr>
        <p:spPr>
          <a:xfrm>
            <a:off x="5706032" y="1289277"/>
            <a:ext cx="1933213" cy="300083"/>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5386A"/>
              </a:buClr>
              <a:buSzPts val="1500"/>
              <a:buFont typeface="Arial"/>
              <a:buNone/>
            </a:pPr>
            <a:r>
              <a:rPr b="1" i="0" lang="pt-PT" sz="1500" u="none" cap="none" strike="noStrike">
                <a:solidFill>
                  <a:srgbClr val="05386A"/>
                </a:solidFill>
                <a:latin typeface="Arial"/>
                <a:ea typeface="Arial"/>
                <a:cs typeface="Arial"/>
                <a:sym typeface="Arial"/>
              </a:rPr>
              <a:t>Group Coordinator:</a:t>
            </a:r>
            <a:endParaRPr sz="1000"/>
          </a:p>
        </p:txBody>
      </p:sp>
      <p:sp>
        <p:nvSpPr>
          <p:cNvPr id="139" name="Google Shape;139;p20"/>
          <p:cNvSpPr/>
          <p:nvPr/>
        </p:nvSpPr>
        <p:spPr>
          <a:xfrm>
            <a:off x="5712285" y="2138883"/>
            <a:ext cx="1675964" cy="300083"/>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5386A"/>
              </a:buClr>
              <a:buSzPts val="1500"/>
              <a:buFont typeface="Arial"/>
              <a:buNone/>
            </a:pPr>
            <a:r>
              <a:rPr b="1" i="0" lang="pt-PT" sz="1500" u="none" cap="none" strike="noStrike">
                <a:solidFill>
                  <a:srgbClr val="05386A"/>
                </a:solidFill>
                <a:latin typeface="Arial"/>
                <a:ea typeface="Arial"/>
                <a:cs typeface="Arial"/>
                <a:sym typeface="Arial"/>
              </a:rPr>
              <a:t>Group Websites:</a:t>
            </a:r>
            <a:endParaRPr b="0" i="0" sz="1800" u="none" cap="none" strike="noStrike">
              <a:solidFill>
                <a:srgbClr val="000000"/>
              </a:solidFill>
              <a:latin typeface="Arial"/>
              <a:ea typeface="Arial"/>
              <a:cs typeface="Arial"/>
              <a:sym typeface="Arial"/>
            </a:endParaRPr>
          </a:p>
        </p:txBody>
      </p:sp>
      <p:sp>
        <p:nvSpPr>
          <p:cNvPr id="140" name="Google Shape;140;p20"/>
          <p:cNvSpPr/>
          <p:nvPr/>
        </p:nvSpPr>
        <p:spPr>
          <a:xfrm>
            <a:off x="5705045" y="1497652"/>
            <a:ext cx="2113527" cy="531636"/>
          </a:xfrm>
          <a:prstGeom prst="rect">
            <a:avLst/>
          </a:prstGeom>
          <a:noFill/>
          <a:ln>
            <a:noFill/>
          </a:ln>
        </p:spPr>
        <p:txBody>
          <a:bodyPr anchorCtr="0" anchor="t" bIns="34275" lIns="68575" spcFirstLastPara="1" rIns="68575" wrap="square" tIns="34275">
            <a:noAutofit/>
          </a:bodyPr>
          <a:lstStyle/>
          <a:p>
            <a:pPr indent="0" lvl="0" marL="0" marR="0" rtl="0" algn="l">
              <a:lnSpc>
                <a:spcPct val="131578"/>
              </a:lnSpc>
              <a:spcBef>
                <a:spcPts val="0"/>
              </a:spcBef>
              <a:spcAft>
                <a:spcPts val="0"/>
              </a:spcAft>
              <a:buClr>
                <a:srgbClr val="808080"/>
              </a:buClr>
              <a:buSzPts val="1400"/>
              <a:buFont typeface="Arial"/>
              <a:buNone/>
            </a:pPr>
            <a:r>
              <a:rPr b="0" i="0" lang="pt-PT" sz="1400" u="none" cap="none" strike="noStrike">
                <a:solidFill>
                  <a:srgbClr val="808080"/>
                </a:solidFill>
                <a:latin typeface="Arial"/>
                <a:ea typeface="Arial"/>
                <a:cs typeface="Arial"/>
                <a:sym typeface="Arial"/>
              </a:rPr>
              <a:t>Armando Nolasco Pinto </a:t>
            </a:r>
            <a:endParaRPr b="0" i="0" sz="1400" u="none" cap="none" strike="noStrike">
              <a:solidFill>
                <a:srgbClr val="000000"/>
              </a:solidFill>
              <a:latin typeface="Arial"/>
              <a:ea typeface="Arial"/>
              <a:cs typeface="Arial"/>
              <a:sym typeface="Arial"/>
            </a:endParaRPr>
          </a:p>
          <a:p>
            <a:pPr indent="0" lvl="0" marL="0" marR="0" rtl="0" algn="l">
              <a:lnSpc>
                <a:spcPct val="131578"/>
              </a:lnSpc>
              <a:spcBef>
                <a:spcPts val="0"/>
              </a:spcBef>
              <a:spcAft>
                <a:spcPts val="0"/>
              </a:spcAft>
              <a:buClr>
                <a:srgbClr val="808080"/>
              </a:buClr>
              <a:buSzPts val="1400"/>
              <a:buFont typeface="Arial"/>
              <a:buNone/>
            </a:pPr>
            <a:r>
              <a:rPr b="0" i="0" lang="pt-PT" sz="1400" u="none" cap="none" strike="noStrike">
                <a:solidFill>
                  <a:srgbClr val="808080"/>
                </a:solidFill>
                <a:latin typeface="Arial"/>
                <a:ea typeface="Arial"/>
                <a:cs typeface="Arial"/>
                <a:sym typeface="Arial"/>
              </a:rPr>
              <a:t>anp@ua.pt</a:t>
            </a:r>
            <a:endParaRPr sz="1000"/>
          </a:p>
        </p:txBody>
      </p:sp>
      <p:pic>
        <p:nvPicPr>
          <p:cNvPr id="141" name="Google Shape;141;p20"/>
          <p:cNvPicPr preferRelativeResize="0"/>
          <p:nvPr/>
        </p:nvPicPr>
        <p:blipFill rotWithShape="1">
          <a:blip r:embed="rId3">
            <a:alphaModFix/>
          </a:blip>
          <a:srcRect b="0" l="0" r="0" t="0"/>
          <a:stretch/>
        </p:blipFill>
        <p:spPr>
          <a:xfrm>
            <a:off x="232914" y="394691"/>
            <a:ext cx="849703" cy="489011"/>
          </a:xfrm>
          <a:prstGeom prst="rect">
            <a:avLst/>
          </a:prstGeom>
          <a:noFill/>
          <a:ln>
            <a:noFill/>
          </a:ln>
        </p:spPr>
      </p:pic>
      <p:pic>
        <p:nvPicPr>
          <p:cNvPr descr="Qr code&#10;&#10;Description automatically generated" id="142" name="Google Shape;142;p20"/>
          <p:cNvPicPr preferRelativeResize="0"/>
          <p:nvPr/>
        </p:nvPicPr>
        <p:blipFill rotWithShape="1">
          <a:blip r:embed="rId4">
            <a:alphaModFix/>
          </a:blip>
          <a:srcRect b="0" l="0" r="0" t="0"/>
          <a:stretch/>
        </p:blipFill>
        <p:spPr>
          <a:xfrm>
            <a:off x="7897421" y="2195382"/>
            <a:ext cx="1040563" cy="986648"/>
          </a:xfrm>
          <a:prstGeom prst="rect">
            <a:avLst/>
          </a:prstGeom>
          <a:noFill/>
          <a:ln>
            <a:noFill/>
          </a:ln>
        </p:spPr>
      </p:pic>
      <p:sp>
        <p:nvSpPr>
          <p:cNvPr id="143" name="Google Shape;143;p20"/>
          <p:cNvSpPr/>
          <p:nvPr/>
        </p:nvSpPr>
        <p:spPr>
          <a:xfrm>
            <a:off x="5704288" y="2414208"/>
            <a:ext cx="138530" cy="291186"/>
          </a:xfrm>
          <a:prstGeom prst="rect">
            <a:avLst/>
          </a:prstGeom>
          <a:noFill/>
          <a:ln>
            <a:noFill/>
          </a:ln>
        </p:spPr>
        <p:txBody>
          <a:bodyPr anchorCtr="0" anchor="t" bIns="34275" lIns="68575" spcFirstLastPara="1" rIns="68575" wrap="square" tIns="34275">
            <a:noAutofit/>
          </a:bodyPr>
          <a:lstStyle/>
          <a:p>
            <a:pPr indent="0" lvl="0" marL="0" marR="0" rtl="0" algn="l">
              <a:lnSpc>
                <a:spcPct val="131578"/>
              </a:lnSpc>
              <a:spcBef>
                <a:spcPts val="0"/>
              </a:spcBef>
              <a:spcAft>
                <a:spcPts val="0"/>
              </a:spcAft>
              <a:buClr>
                <a:srgbClr val="000000"/>
              </a:buClr>
              <a:buSzPts val="1400"/>
              <a:buFont typeface="Arial"/>
              <a:buNone/>
            </a:pPr>
            <a:r>
              <a:t/>
            </a:r>
            <a:endParaRPr b="0" i="0" sz="1400" u="none" cap="none" strike="noStrike">
              <a:solidFill>
                <a:srgbClr val="808080"/>
              </a:solidFill>
              <a:latin typeface="Arial"/>
              <a:ea typeface="Arial"/>
              <a:cs typeface="Arial"/>
              <a:sym typeface="Arial"/>
            </a:endParaRPr>
          </a:p>
        </p:txBody>
      </p:sp>
      <p:sp>
        <p:nvSpPr>
          <p:cNvPr id="144" name="Google Shape;144;p20"/>
          <p:cNvSpPr/>
          <p:nvPr/>
        </p:nvSpPr>
        <p:spPr>
          <a:xfrm>
            <a:off x="5776984" y="2445797"/>
            <a:ext cx="2113504" cy="450123"/>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7F7F7F"/>
              </a:buClr>
              <a:buSzPts val="800"/>
              <a:buFont typeface="Arial"/>
              <a:buNone/>
            </a:pPr>
            <a:r>
              <a:rPr b="0" i="0" lang="pt-PT" sz="800" u="sng" cap="none" strike="noStrike">
                <a:solidFill>
                  <a:schemeClr val="hlink"/>
                </a:solidFill>
                <a:latin typeface="Arial"/>
                <a:ea typeface="Arial"/>
                <a:cs typeface="Arial"/>
                <a:sym typeface="Arial"/>
                <a:hlinkClick r:id="rId5"/>
              </a:rPr>
              <a:t>https://www.it.pt/Groups/Index/72</a:t>
            </a:r>
            <a:endParaRPr b="0" i="0" sz="800" u="none" cap="none" strike="noStrike">
              <a:solidFill>
                <a:srgbClr val="7F7F7F"/>
              </a:solidFill>
              <a:latin typeface="Arial"/>
              <a:ea typeface="Arial"/>
              <a:cs typeface="Arial"/>
              <a:sym typeface="Arial"/>
            </a:endParaRPr>
          </a:p>
          <a:p>
            <a:pPr indent="0" lvl="0" marL="0" marR="0" rtl="0" algn="just">
              <a:lnSpc>
                <a:spcPct val="100000"/>
              </a:lnSpc>
              <a:spcBef>
                <a:spcPts val="0"/>
              </a:spcBef>
              <a:spcAft>
                <a:spcPts val="0"/>
              </a:spcAft>
              <a:buClr>
                <a:srgbClr val="002060"/>
              </a:buClr>
              <a:buSzPts val="800"/>
              <a:buFont typeface="Arial"/>
              <a:buNone/>
            </a:pPr>
            <a:r>
              <a:rPr b="0" i="0" lang="pt-PT" sz="800" u="none" cap="none" strike="noStrike">
                <a:solidFill>
                  <a:srgbClr val="002060"/>
                </a:solidFill>
                <a:latin typeface="Arial"/>
                <a:ea typeface="Arial"/>
                <a:cs typeface="Arial"/>
                <a:sym typeface="Arial"/>
              </a:rPr>
              <a:t>LinkedIn</a:t>
            </a:r>
            <a:r>
              <a:rPr b="0" i="0" lang="pt-PT" sz="800" u="none" cap="none" strike="noStrike">
                <a:solidFill>
                  <a:srgbClr val="7F7F7F"/>
                </a:solidFill>
                <a:latin typeface="Arial"/>
                <a:ea typeface="Arial"/>
                <a:cs typeface="Arial"/>
                <a:sym typeface="Arial"/>
              </a:rPr>
              <a:t>: </a:t>
            </a:r>
            <a:r>
              <a:rPr b="0" i="0" lang="pt-PT" sz="800" u="sng" cap="none" strike="noStrike">
                <a:solidFill>
                  <a:schemeClr val="hlink"/>
                </a:solidFill>
                <a:latin typeface="Arial"/>
                <a:ea typeface="Arial"/>
                <a:cs typeface="Arial"/>
                <a:sym typeface="Arial"/>
                <a:hlinkClick r:id="rId6"/>
              </a:rPr>
              <a:t>https://www.linkedin.com/company/quantum-communications-group-it-av/</a:t>
            </a:r>
            <a:endParaRPr sz="1000"/>
          </a:p>
        </p:txBody>
      </p:sp>
      <p:sp>
        <p:nvSpPr>
          <p:cNvPr id="145" name="Google Shape;145;p20"/>
          <p:cNvSpPr txBox="1"/>
          <p:nvPr/>
        </p:nvSpPr>
        <p:spPr>
          <a:xfrm>
            <a:off x="1082628" y="1289275"/>
            <a:ext cx="4120500" cy="1206300"/>
          </a:xfrm>
          <a:prstGeom prst="rect">
            <a:avLst/>
          </a:prstGeom>
          <a:noFill/>
          <a:ln>
            <a:noFill/>
          </a:ln>
        </p:spPr>
        <p:txBody>
          <a:bodyPr anchorCtr="0" anchor="t" bIns="67500" lIns="67500" spcFirstLastPara="1" rIns="67500" wrap="square" tIns="67500">
            <a:noAutofit/>
          </a:bodyPr>
          <a:lstStyle/>
          <a:p>
            <a:pPr indent="0" lvl="0" marL="0" rtl="0" algn="l">
              <a:spcBef>
                <a:spcPts val="0"/>
              </a:spcBef>
              <a:spcAft>
                <a:spcPts val="0"/>
              </a:spcAft>
              <a:buClr>
                <a:srgbClr val="44515F"/>
              </a:buClr>
              <a:buSzPts val="3300"/>
              <a:buFont typeface="Arial"/>
              <a:buNone/>
            </a:pPr>
            <a:r>
              <a:rPr b="1" lang="pt-PT" sz="2800">
                <a:solidFill>
                  <a:srgbClr val="44515F"/>
                </a:solidFill>
              </a:rPr>
              <a:t>KML - authentication</a:t>
            </a:r>
            <a:endParaRPr b="1" sz="2800">
              <a:solidFill>
                <a:srgbClr val="44515F"/>
              </a:solidFill>
            </a:endParaRPr>
          </a:p>
          <a:p>
            <a:pPr indent="0" lvl="0" marL="0" rtl="0" algn="l">
              <a:spcBef>
                <a:spcPts val="0"/>
              </a:spcBef>
              <a:spcAft>
                <a:spcPts val="0"/>
              </a:spcAft>
              <a:buClr>
                <a:srgbClr val="44515F"/>
              </a:buClr>
              <a:buSzPts val="3300"/>
              <a:buFont typeface="Arial"/>
              <a:buNone/>
            </a:pPr>
            <a:r>
              <a:rPr b="1" lang="pt-PT" sz="2800">
                <a:solidFill>
                  <a:srgbClr val="44515F"/>
                </a:solidFill>
              </a:rPr>
              <a:t>Documentation status</a:t>
            </a:r>
            <a:endParaRPr b="1" sz="2800">
              <a:solidFill>
                <a:srgbClr val="44515F"/>
              </a:solidFill>
            </a:endParaRPr>
          </a:p>
        </p:txBody>
      </p:sp>
      <p:sp>
        <p:nvSpPr>
          <p:cNvPr id="146" name="Google Shape;146;p20"/>
          <p:cNvSpPr/>
          <p:nvPr/>
        </p:nvSpPr>
        <p:spPr>
          <a:xfrm>
            <a:off x="1082632" y="2705402"/>
            <a:ext cx="1933200" cy="3000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5386A"/>
              </a:buClr>
              <a:buSzPts val="1500"/>
              <a:buFont typeface="Arial"/>
              <a:buNone/>
            </a:pPr>
            <a:r>
              <a:rPr b="1" lang="pt-PT" sz="1500">
                <a:solidFill>
                  <a:srgbClr val="05386A"/>
                </a:solidFill>
              </a:rPr>
              <a:t>Diogo Matos</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a:t>D</a:t>
            </a:r>
            <a:r>
              <a:rPr lang="pt-PT"/>
              <a:t>evice/app identification and authentication</a:t>
            </a:r>
            <a:endParaRPr/>
          </a:p>
        </p:txBody>
      </p:sp>
      <p:sp>
        <p:nvSpPr>
          <p:cNvPr id="152" name="Google Shape;152;p21"/>
          <p:cNvSpPr txBox="1"/>
          <p:nvPr>
            <p:ph idx="1" type="body"/>
          </p:nvPr>
        </p:nvSpPr>
        <p:spPr>
          <a:xfrm>
            <a:off x="654098" y="926306"/>
            <a:ext cx="7638000" cy="3586200"/>
          </a:xfrm>
          <a:prstGeom prst="rect">
            <a:avLst/>
          </a:prstGeom>
        </p:spPr>
        <p:txBody>
          <a:bodyPr anchorCtr="0" anchor="t" bIns="68575" lIns="68575" spcFirstLastPara="1" rIns="68575" wrap="square" tIns="68575">
            <a:noAutofit/>
          </a:bodyPr>
          <a:lstStyle/>
          <a:p>
            <a:pPr indent="0" lvl="0" marL="457200" rtl="0" algn="l">
              <a:spcBef>
                <a:spcPts val="200"/>
              </a:spcBef>
              <a:spcAft>
                <a:spcPts val="0"/>
              </a:spcAft>
              <a:buNone/>
            </a:pPr>
            <a:r>
              <a:rPr lang="pt-PT">
                <a:solidFill>
                  <a:schemeClr val="dk1"/>
                </a:solidFill>
              </a:rPr>
              <a:t>Each device need to be identified by a certificate (X.509) chain. It includes all certificates from a trusted root certificate authority (CA) certificate, these certificate chain is linked to a device-specific leaf certificate. The certificate must have PQC support.</a:t>
            </a:r>
            <a:endParaRPr>
              <a:solidFill>
                <a:schemeClr val="dk1"/>
              </a:solidFill>
            </a:endParaRPr>
          </a:p>
          <a:p>
            <a:pPr indent="0" lvl="0" marL="457200" rtl="0" algn="l">
              <a:spcBef>
                <a:spcPts val="400"/>
              </a:spcBef>
              <a:spcAft>
                <a:spcPts val="0"/>
              </a:spcAft>
              <a:buNone/>
            </a:pPr>
            <a:r>
              <a:t/>
            </a:r>
            <a:endParaRPr>
              <a:solidFill>
                <a:schemeClr val="dk1"/>
              </a:solidFill>
            </a:endParaRPr>
          </a:p>
          <a:p>
            <a:pPr indent="0" lvl="0" marL="457200" rtl="0" algn="l">
              <a:spcBef>
                <a:spcPts val="400"/>
              </a:spcBef>
              <a:spcAft>
                <a:spcPts val="0"/>
              </a:spcAft>
              <a:buNone/>
            </a:pPr>
            <a:r>
              <a:rPr b="1" lang="pt-PT">
                <a:solidFill>
                  <a:schemeClr val="dk1"/>
                </a:solidFill>
              </a:rPr>
              <a:t>Authentication </a:t>
            </a:r>
            <a:r>
              <a:rPr b="1" lang="pt-PT">
                <a:solidFill>
                  <a:schemeClr val="dk1"/>
                </a:solidFill>
              </a:rPr>
              <a:t>process (CHAP based)</a:t>
            </a:r>
            <a:r>
              <a:rPr b="1" lang="pt-PT">
                <a:solidFill>
                  <a:schemeClr val="dk1"/>
                </a:solidFill>
              </a:rPr>
              <a:t>:</a:t>
            </a:r>
            <a:endParaRPr b="1">
              <a:solidFill>
                <a:schemeClr val="dk1"/>
              </a:solidFill>
            </a:endParaRPr>
          </a:p>
          <a:p>
            <a:pPr indent="0" lvl="0" marL="457200" rtl="0" algn="l">
              <a:spcBef>
                <a:spcPts val="400"/>
              </a:spcBef>
              <a:spcAft>
                <a:spcPts val="0"/>
              </a:spcAft>
              <a:buNone/>
            </a:pPr>
            <a:r>
              <a:rPr lang="pt-PT">
                <a:solidFill>
                  <a:schemeClr val="dk1"/>
                </a:solidFill>
              </a:rPr>
              <a:t>1 - </a:t>
            </a:r>
            <a:r>
              <a:rPr lang="pt-PT">
                <a:solidFill>
                  <a:schemeClr val="dk1"/>
                </a:solidFill>
              </a:rPr>
              <a:t>request certificate and verify it;</a:t>
            </a:r>
            <a:endParaRPr>
              <a:solidFill>
                <a:schemeClr val="dk1"/>
              </a:solidFill>
            </a:endParaRPr>
          </a:p>
          <a:p>
            <a:pPr indent="0" lvl="0" marL="457200" rtl="0" algn="l">
              <a:spcBef>
                <a:spcPts val="400"/>
              </a:spcBef>
              <a:spcAft>
                <a:spcPts val="0"/>
              </a:spcAft>
              <a:buNone/>
            </a:pPr>
            <a:r>
              <a:rPr lang="pt-PT">
                <a:solidFill>
                  <a:schemeClr val="dk1"/>
                </a:solidFill>
              </a:rPr>
              <a:t>2 - send a challenge (nonce) to be signed and verify the signature.</a:t>
            </a:r>
            <a:endParaRPr>
              <a:solidFill>
                <a:schemeClr val="dk1"/>
              </a:solidFill>
            </a:endParaRPr>
          </a:p>
          <a:p>
            <a:pPr indent="0" lvl="0" marL="457200" rtl="0" algn="l">
              <a:spcBef>
                <a:spcPts val="400"/>
              </a:spcBef>
              <a:spcAft>
                <a:spcPts val="0"/>
              </a:spcAft>
              <a:buNone/>
            </a:pPr>
            <a:r>
              <a:t/>
            </a:r>
            <a:endParaRPr>
              <a:solidFill>
                <a:schemeClr val="dk1"/>
              </a:solidFill>
            </a:endParaRPr>
          </a:p>
          <a:p>
            <a:pPr indent="0" lvl="0" marL="457200" rtl="0" algn="l">
              <a:spcBef>
                <a:spcPts val="400"/>
              </a:spcBef>
              <a:spcAft>
                <a:spcPts val="0"/>
              </a:spcAft>
              <a:buNone/>
            </a:pPr>
            <a:r>
              <a:rPr b="1" lang="pt-PT">
                <a:solidFill>
                  <a:schemeClr val="dk1"/>
                </a:solidFill>
              </a:rPr>
              <a:t>Algorithms:</a:t>
            </a:r>
            <a:endParaRPr b="1">
              <a:solidFill>
                <a:schemeClr val="dk1"/>
              </a:solidFill>
            </a:endParaRPr>
          </a:p>
          <a:p>
            <a:pPr indent="0" lvl="0" marL="457200" rtl="0" algn="l">
              <a:spcBef>
                <a:spcPts val="400"/>
              </a:spcBef>
              <a:spcAft>
                <a:spcPts val="400"/>
              </a:spcAft>
              <a:buNone/>
            </a:pPr>
            <a:r>
              <a:rPr lang="pt-PT">
                <a:solidFill>
                  <a:schemeClr val="dk1"/>
                </a:solidFill>
              </a:rPr>
              <a:t>Digital signature - Falcon-512 / Dilithium 2 (or 3) (both in NIST’s 1st four quantum-resistant algorithms announcement)</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a:t>Token based authentication</a:t>
            </a:r>
            <a:endParaRPr/>
          </a:p>
        </p:txBody>
      </p:sp>
      <p:sp>
        <p:nvSpPr>
          <p:cNvPr id="158" name="Google Shape;158;p22"/>
          <p:cNvSpPr txBox="1"/>
          <p:nvPr>
            <p:ph idx="1" type="body"/>
          </p:nvPr>
        </p:nvSpPr>
        <p:spPr>
          <a:xfrm>
            <a:off x="752998" y="926306"/>
            <a:ext cx="76380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0"/>
              </a:spcAft>
              <a:buNone/>
            </a:pPr>
            <a:r>
              <a:rPr lang="pt-PT">
                <a:solidFill>
                  <a:schemeClr val="dk1"/>
                </a:solidFill>
              </a:rPr>
              <a:t>A token is generated after authentication for a specific ‘user’. That token can be used multiple times during a period of time and gives authorization to access a </a:t>
            </a:r>
            <a:r>
              <a:rPr lang="pt-PT">
                <a:solidFill>
                  <a:schemeClr val="dk1"/>
                </a:solidFill>
              </a:rPr>
              <a:t>specific</a:t>
            </a:r>
            <a:r>
              <a:rPr lang="pt-PT">
                <a:solidFill>
                  <a:schemeClr val="dk1"/>
                </a:solidFill>
              </a:rPr>
              <a:t> set of services/data. </a:t>
            </a:r>
            <a:endParaRPr>
              <a:solidFill>
                <a:schemeClr val="dk1"/>
              </a:solidFill>
            </a:endParaRPr>
          </a:p>
          <a:p>
            <a:pPr indent="0" lvl="0" marL="0" rtl="0" algn="l">
              <a:spcBef>
                <a:spcPts val="400"/>
              </a:spcBef>
              <a:spcAft>
                <a:spcPts val="0"/>
              </a:spcAft>
              <a:buNone/>
            </a:pPr>
            <a:r>
              <a:t/>
            </a:r>
            <a:endParaRPr>
              <a:solidFill>
                <a:schemeClr val="dk1"/>
              </a:solidFill>
            </a:endParaRPr>
          </a:p>
          <a:p>
            <a:pPr indent="0" lvl="0" marL="0" rtl="0" algn="l">
              <a:spcBef>
                <a:spcPts val="400"/>
              </a:spcBef>
              <a:spcAft>
                <a:spcPts val="0"/>
              </a:spcAft>
              <a:buNone/>
            </a:pPr>
            <a:r>
              <a:rPr lang="pt-PT">
                <a:solidFill>
                  <a:schemeClr val="dk1"/>
                </a:solidFill>
              </a:rPr>
              <a:t>This can be used, for example, between the secure apps and KMS api. This way the api doesn’t need to worry about authentication and </a:t>
            </a:r>
            <a:r>
              <a:rPr lang="pt-PT">
                <a:solidFill>
                  <a:schemeClr val="dk1"/>
                </a:solidFill>
              </a:rPr>
              <a:t>authorization, only need to ask the auth server for verification of the token.</a:t>
            </a:r>
            <a:endParaRPr>
              <a:solidFill>
                <a:schemeClr val="dk1"/>
              </a:solidFill>
            </a:endParaRPr>
          </a:p>
          <a:p>
            <a:pPr indent="0" lvl="0" marL="0" rtl="0" algn="l">
              <a:spcBef>
                <a:spcPts val="400"/>
              </a:spcBef>
              <a:spcAft>
                <a:spcPts val="0"/>
              </a:spcAft>
              <a:buNone/>
            </a:pPr>
            <a:r>
              <a:t/>
            </a:r>
            <a:endParaRPr>
              <a:solidFill>
                <a:schemeClr val="dk1"/>
              </a:solidFill>
            </a:endParaRPr>
          </a:p>
          <a:p>
            <a:pPr indent="0" lvl="0" marL="0" rtl="0" algn="l">
              <a:spcBef>
                <a:spcPts val="400"/>
              </a:spcBef>
              <a:spcAft>
                <a:spcPts val="400"/>
              </a:spcAft>
              <a:buNone/>
            </a:pPr>
            <a:r>
              <a:rPr lang="pt-PT">
                <a:solidFill>
                  <a:schemeClr val="dk1"/>
                </a:solidFill>
              </a:rPr>
              <a:t>There is two big options OAuth and JWT (</a:t>
            </a:r>
            <a:r>
              <a:rPr lang="pt-PT" sz="1100" u="sng">
                <a:solidFill>
                  <a:schemeClr val="hlink"/>
                </a:solidFill>
                <a:hlinkClick r:id="rId3"/>
              </a:rPr>
              <a:t>RFC 7519</a:t>
            </a:r>
            <a:r>
              <a:rPr lang="pt-PT">
                <a:solidFill>
                  <a:schemeClr val="dk1"/>
                </a:solidFill>
              </a:rPr>
              <a:t>). </a:t>
            </a:r>
            <a:endParaRPr>
              <a:solidFill>
                <a:schemeClr val="dk1"/>
              </a:solidFill>
            </a:endParaRPr>
          </a:p>
        </p:txBody>
      </p:sp>
      <p:pic>
        <p:nvPicPr>
          <p:cNvPr id="159" name="Google Shape;159;p22"/>
          <p:cNvPicPr preferRelativeResize="0"/>
          <p:nvPr/>
        </p:nvPicPr>
        <p:blipFill>
          <a:blip r:embed="rId4">
            <a:alphaModFix/>
          </a:blip>
          <a:stretch>
            <a:fillRect/>
          </a:stretch>
        </p:blipFill>
        <p:spPr>
          <a:xfrm>
            <a:off x="6276025" y="2771349"/>
            <a:ext cx="1836125" cy="922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a:t>The PQC problem</a:t>
            </a:r>
            <a:endParaRPr/>
          </a:p>
        </p:txBody>
      </p:sp>
      <p:sp>
        <p:nvSpPr>
          <p:cNvPr id="165" name="Google Shape;165;p23"/>
          <p:cNvSpPr txBox="1"/>
          <p:nvPr>
            <p:ph idx="1" type="body"/>
          </p:nvPr>
        </p:nvSpPr>
        <p:spPr>
          <a:xfrm>
            <a:off x="654098" y="926306"/>
            <a:ext cx="7638000" cy="3586200"/>
          </a:xfrm>
          <a:prstGeom prst="rect">
            <a:avLst/>
          </a:prstGeom>
        </p:spPr>
        <p:txBody>
          <a:bodyPr anchorCtr="0" anchor="t" bIns="68575" lIns="68575" spcFirstLastPara="1" rIns="68575" wrap="square" tIns="68575">
            <a:noAutofit/>
          </a:bodyPr>
          <a:lstStyle/>
          <a:p>
            <a:pPr indent="-311150" lvl="0" marL="457200" rtl="0" algn="l">
              <a:spcBef>
                <a:spcPts val="200"/>
              </a:spcBef>
              <a:spcAft>
                <a:spcPts val="0"/>
              </a:spcAft>
              <a:buClr>
                <a:schemeClr val="dk2"/>
              </a:buClr>
              <a:buSzPts val="1300"/>
              <a:buChar char="-"/>
            </a:pPr>
            <a:r>
              <a:rPr lang="pt-PT">
                <a:solidFill>
                  <a:schemeClr val="dk2"/>
                </a:solidFill>
              </a:rPr>
              <a:t>No one doubts the need for PQC (and PQA in general) as the threat of quantum computer is as near as ever;</a:t>
            </a:r>
            <a:endParaRPr>
              <a:solidFill>
                <a:schemeClr val="dk2"/>
              </a:solidFill>
            </a:endParaRPr>
          </a:p>
          <a:p>
            <a:pPr indent="-311150" lvl="0" marL="457200" rtl="0" algn="l">
              <a:spcBef>
                <a:spcPts val="0"/>
              </a:spcBef>
              <a:spcAft>
                <a:spcPts val="0"/>
              </a:spcAft>
              <a:buClr>
                <a:schemeClr val="dk2"/>
              </a:buClr>
              <a:buSzPts val="1300"/>
              <a:buChar char="-"/>
            </a:pPr>
            <a:r>
              <a:rPr lang="pt-PT">
                <a:solidFill>
                  <a:schemeClr val="dk2"/>
                </a:solidFill>
              </a:rPr>
              <a:t>Those algorithms are critical and undergo a lot of tests over a long period of time before they can be considered as “secure”;</a:t>
            </a:r>
            <a:endParaRPr>
              <a:solidFill>
                <a:schemeClr val="dk2"/>
              </a:solidFill>
            </a:endParaRPr>
          </a:p>
          <a:p>
            <a:pPr indent="-311150" lvl="0" marL="457200" rtl="0" algn="l">
              <a:spcBef>
                <a:spcPts val="0"/>
              </a:spcBef>
              <a:spcAft>
                <a:spcPts val="0"/>
              </a:spcAft>
              <a:buClr>
                <a:schemeClr val="dk2"/>
              </a:buClr>
              <a:buSzPts val="1300"/>
              <a:buChar char="-"/>
            </a:pPr>
            <a:r>
              <a:rPr lang="pt-PT">
                <a:solidFill>
                  <a:schemeClr val="dk2"/>
                </a:solidFill>
              </a:rPr>
              <a:t>Any system that wants to incorporate PQC need to be aware that the future of those algorithm is </a:t>
            </a:r>
            <a:r>
              <a:rPr lang="pt-PT">
                <a:solidFill>
                  <a:schemeClr val="dk2"/>
                </a:solidFill>
              </a:rPr>
              <a:t>unknown. The system must not completely rely on them. </a:t>
            </a:r>
            <a:r>
              <a:rPr lang="pt-PT">
                <a:solidFill>
                  <a:schemeClr val="dk2"/>
                </a:solidFill>
              </a:rPr>
              <a:t> </a:t>
            </a:r>
            <a:endParaRPr>
              <a:solidFill>
                <a:schemeClr val="dk2"/>
              </a:solidFill>
            </a:endParaRPr>
          </a:p>
          <a:p>
            <a:pPr indent="-311150" lvl="0" marL="457200" rtl="0" algn="l">
              <a:spcBef>
                <a:spcPts val="0"/>
              </a:spcBef>
              <a:spcAft>
                <a:spcPts val="0"/>
              </a:spcAft>
              <a:buClr>
                <a:schemeClr val="dk2"/>
              </a:buClr>
              <a:buSzPts val="1300"/>
              <a:buChar char="-"/>
            </a:pPr>
            <a:r>
              <a:rPr lang="pt-PT">
                <a:solidFill>
                  <a:schemeClr val="dk2"/>
                </a:solidFill>
              </a:rPr>
              <a:t>One good sign of the security status of a </a:t>
            </a:r>
            <a:r>
              <a:rPr lang="pt-PT">
                <a:solidFill>
                  <a:schemeClr val="dk2"/>
                </a:solidFill>
              </a:rPr>
              <a:t>cryptographic</a:t>
            </a:r>
            <a:r>
              <a:rPr lang="pt-PT">
                <a:solidFill>
                  <a:schemeClr val="dk2"/>
                </a:solidFill>
              </a:rPr>
              <a:t> algorithm are its certifications. Today there is only 4 PQC algorithms verified by NIST.</a:t>
            </a:r>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a:t>TLS 1.3 - Hybrid Solution</a:t>
            </a:r>
            <a:endParaRPr/>
          </a:p>
        </p:txBody>
      </p:sp>
      <p:sp>
        <p:nvSpPr>
          <p:cNvPr id="171" name="Google Shape;171;p24"/>
          <p:cNvSpPr txBox="1"/>
          <p:nvPr>
            <p:ph idx="1" type="body"/>
          </p:nvPr>
        </p:nvSpPr>
        <p:spPr>
          <a:xfrm>
            <a:off x="590100" y="641375"/>
            <a:ext cx="7965000" cy="3934200"/>
          </a:xfrm>
          <a:prstGeom prst="rect">
            <a:avLst/>
          </a:prstGeom>
        </p:spPr>
        <p:txBody>
          <a:bodyPr anchorCtr="0" anchor="t" bIns="68575" lIns="68575" spcFirstLastPara="1" rIns="68575" wrap="square" tIns="68575">
            <a:noAutofit/>
          </a:bodyPr>
          <a:lstStyle/>
          <a:p>
            <a:pPr indent="0" lvl="0" marL="0" rtl="0" algn="ctr">
              <a:spcBef>
                <a:spcPts val="200"/>
              </a:spcBef>
              <a:spcAft>
                <a:spcPts val="0"/>
              </a:spcAft>
              <a:buNone/>
            </a:pPr>
            <a:r>
              <a:rPr b="1" lang="pt-PT">
                <a:solidFill>
                  <a:schemeClr val="dk1"/>
                </a:solidFill>
              </a:rPr>
              <a:t>“The primary goal of a hybrid key exchange mechanism is to facilitate the establishment of a shared secret which remains secure as long as one of the component key exchange mechanisms remains unbroken”</a:t>
            </a:r>
            <a:endParaRPr b="1">
              <a:solidFill>
                <a:schemeClr val="dk1"/>
              </a:solidFill>
            </a:endParaRPr>
          </a:p>
          <a:p>
            <a:pPr indent="0" lvl="0" marL="0" rtl="0" algn="ctr">
              <a:spcBef>
                <a:spcPts val="400"/>
              </a:spcBef>
              <a:spcAft>
                <a:spcPts val="0"/>
              </a:spcAft>
              <a:buNone/>
            </a:pPr>
            <a:r>
              <a:t/>
            </a:r>
            <a:endParaRPr b="1">
              <a:solidFill>
                <a:schemeClr val="dk1"/>
              </a:solidFill>
            </a:endParaRPr>
          </a:p>
          <a:p>
            <a:pPr indent="-311150" lvl="0" marL="457200" rtl="0" algn="l">
              <a:spcBef>
                <a:spcPts val="400"/>
              </a:spcBef>
              <a:spcAft>
                <a:spcPts val="0"/>
              </a:spcAft>
              <a:buClr>
                <a:schemeClr val="dk1"/>
              </a:buClr>
              <a:buSzPts val="1300"/>
              <a:buAutoNum type="arabicPeriod"/>
            </a:pPr>
            <a:r>
              <a:rPr b="1" lang="pt-PT">
                <a:solidFill>
                  <a:schemeClr val="dk1"/>
                </a:solidFill>
              </a:rPr>
              <a:t>Negotiation</a:t>
            </a:r>
            <a:endParaRPr b="1">
              <a:solidFill>
                <a:schemeClr val="dk1"/>
              </a:solidFill>
            </a:endParaRPr>
          </a:p>
          <a:p>
            <a:pPr indent="0" lvl="0" marL="457200" rtl="0" algn="l">
              <a:spcBef>
                <a:spcPts val="400"/>
              </a:spcBef>
              <a:spcAft>
                <a:spcPts val="0"/>
              </a:spcAft>
              <a:buNone/>
            </a:pPr>
            <a:r>
              <a:rPr lang="pt-PT">
                <a:solidFill>
                  <a:schemeClr val="dk1"/>
                </a:solidFill>
              </a:rPr>
              <a:t>Both sides need to agree on the algorithm to be used. Each one sends a list (supported_groups) of ids of one or multiple </a:t>
            </a:r>
            <a:r>
              <a:rPr lang="pt-PT">
                <a:solidFill>
                  <a:schemeClr val="dk1"/>
                </a:solidFill>
              </a:rPr>
              <a:t>(hybrid)</a:t>
            </a:r>
            <a:r>
              <a:rPr lang="pt-PT">
                <a:solidFill>
                  <a:schemeClr val="dk1"/>
                </a:solidFill>
              </a:rPr>
              <a:t> algorithms. At this point backwards compatibility is insured.</a:t>
            </a:r>
            <a:endParaRPr>
              <a:solidFill>
                <a:schemeClr val="dk1"/>
              </a:solidFill>
            </a:endParaRPr>
          </a:p>
          <a:p>
            <a:pPr indent="-311150" lvl="0" marL="457200" rtl="0" algn="l">
              <a:spcBef>
                <a:spcPts val="400"/>
              </a:spcBef>
              <a:spcAft>
                <a:spcPts val="0"/>
              </a:spcAft>
              <a:buClr>
                <a:schemeClr val="dk1"/>
              </a:buClr>
              <a:buSzPts val="1300"/>
              <a:buAutoNum type="arabicPeriod"/>
            </a:pPr>
            <a:r>
              <a:rPr b="1" lang="pt-PT">
                <a:solidFill>
                  <a:schemeClr val="dk1"/>
                </a:solidFill>
              </a:rPr>
              <a:t>Transmission of public keys &amp; ciphertexts</a:t>
            </a:r>
            <a:endParaRPr b="1">
              <a:solidFill>
                <a:schemeClr val="dk1"/>
              </a:solidFill>
            </a:endParaRPr>
          </a:p>
          <a:p>
            <a:pPr indent="0" lvl="0" marL="457200" rtl="0" algn="l">
              <a:spcBef>
                <a:spcPts val="400"/>
              </a:spcBef>
              <a:spcAft>
                <a:spcPts val="0"/>
              </a:spcAft>
              <a:buNone/>
            </a:pPr>
            <a:r>
              <a:rPr lang="pt-PT">
                <a:solidFill>
                  <a:schemeClr val="dk1"/>
                </a:solidFill>
              </a:rPr>
              <a:t>Keys/ciphertexts from each algorithm are </a:t>
            </a:r>
            <a:r>
              <a:rPr lang="pt-PT">
                <a:solidFill>
                  <a:schemeClr val="dk1"/>
                </a:solidFill>
              </a:rPr>
              <a:t>concatenated and </a:t>
            </a:r>
            <a:r>
              <a:rPr lang="pt-PT">
                <a:solidFill>
                  <a:schemeClr val="dk1"/>
                </a:solidFill>
              </a:rPr>
              <a:t>ent the way they usually are.</a:t>
            </a:r>
            <a:endParaRPr>
              <a:solidFill>
                <a:schemeClr val="dk1"/>
              </a:solidFill>
            </a:endParaRPr>
          </a:p>
          <a:p>
            <a:pPr indent="-311150" lvl="0" marL="457200" rtl="0" algn="l">
              <a:spcBef>
                <a:spcPts val="400"/>
              </a:spcBef>
              <a:spcAft>
                <a:spcPts val="0"/>
              </a:spcAft>
              <a:buClr>
                <a:schemeClr val="dk1"/>
              </a:buClr>
              <a:buSzPts val="1300"/>
              <a:buAutoNum type="arabicPeriod"/>
            </a:pPr>
            <a:r>
              <a:rPr b="1" lang="pt-PT">
                <a:solidFill>
                  <a:schemeClr val="dk1"/>
                </a:solidFill>
              </a:rPr>
              <a:t>Shared secret calculation</a:t>
            </a:r>
            <a:endParaRPr b="1">
              <a:solidFill>
                <a:schemeClr val="dk1"/>
              </a:solidFill>
            </a:endParaRPr>
          </a:p>
          <a:p>
            <a:pPr indent="0" lvl="0" marL="457200" rtl="0" algn="l">
              <a:spcBef>
                <a:spcPts val="400"/>
              </a:spcBef>
              <a:spcAft>
                <a:spcPts val="0"/>
              </a:spcAft>
              <a:buNone/>
            </a:pPr>
            <a:r>
              <a:rPr lang="pt-PT">
                <a:solidFill>
                  <a:schemeClr val="dk1"/>
                </a:solidFill>
              </a:rPr>
              <a:t>The two shared secrets are concatenated together and used as the shared secret in the existing TLS 1.3 key schedule. </a:t>
            </a:r>
            <a:endParaRPr>
              <a:solidFill>
                <a:schemeClr val="dk1"/>
              </a:solidFill>
            </a:endParaRPr>
          </a:p>
          <a:p>
            <a:pPr indent="0" lvl="0" marL="457200" rtl="0" algn="l">
              <a:spcBef>
                <a:spcPts val="400"/>
              </a:spcBef>
              <a:spcAft>
                <a:spcPts val="0"/>
              </a:spcAft>
              <a:buNone/>
            </a:pPr>
            <a:r>
              <a:t/>
            </a:r>
            <a:endParaRPr>
              <a:solidFill>
                <a:schemeClr val="dk1"/>
              </a:solidFill>
            </a:endParaRPr>
          </a:p>
          <a:p>
            <a:pPr indent="0" lvl="0" marL="457200" rtl="0" algn="l">
              <a:spcBef>
                <a:spcPts val="400"/>
              </a:spcBef>
              <a:spcAft>
                <a:spcPts val="0"/>
              </a:spcAft>
              <a:buNone/>
            </a:pPr>
            <a:r>
              <a:rPr lang="pt-PT">
                <a:solidFill>
                  <a:schemeClr val="dk1"/>
                </a:solidFill>
              </a:rPr>
              <a:t>!! Public keys and ciphertexts are limited to 2^16-1 bytes</a:t>
            </a:r>
            <a:endParaRPr>
              <a:solidFill>
                <a:schemeClr val="dk1"/>
              </a:solidFill>
            </a:endParaRPr>
          </a:p>
          <a:p>
            <a:pPr indent="0" lvl="0" marL="457200" rtl="0" algn="l">
              <a:spcBef>
                <a:spcPts val="400"/>
              </a:spcBef>
              <a:spcAft>
                <a:spcPts val="400"/>
              </a:spcAft>
              <a:buNone/>
            </a:pPr>
            <a:r>
              <a:t/>
            </a:r>
            <a:endParaRPr>
              <a:solidFill>
                <a:schemeClr val="dk1"/>
              </a:solidFill>
            </a:endParaRPr>
          </a:p>
        </p:txBody>
      </p:sp>
      <p:sp>
        <p:nvSpPr>
          <p:cNvPr id="172" name="Google Shape;172;p24"/>
          <p:cNvSpPr txBox="1"/>
          <p:nvPr/>
        </p:nvSpPr>
        <p:spPr>
          <a:xfrm>
            <a:off x="6455175" y="3604600"/>
            <a:ext cx="3046800" cy="13164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200"/>
              </a:spcBef>
              <a:spcAft>
                <a:spcPts val="0"/>
              </a:spcAft>
              <a:buNone/>
            </a:pPr>
            <a:r>
              <a:rPr lang="pt-PT" sz="1300">
                <a:solidFill>
                  <a:schemeClr val="dk1"/>
                </a:solidFill>
              </a:rPr>
              <a:t>Defined hybrid groups:</a:t>
            </a:r>
            <a:endParaRPr sz="1300">
              <a:solidFill>
                <a:schemeClr val="dk1"/>
              </a:solidFill>
            </a:endParaRPr>
          </a:p>
          <a:p>
            <a:pPr indent="-311150" lvl="0" marL="457200" rtl="0" algn="l">
              <a:lnSpc>
                <a:spcPct val="110000"/>
              </a:lnSpc>
              <a:spcBef>
                <a:spcPts val="400"/>
              </a:spcBef>
              <a:spcAft>
                <a:spcPts val="0"/>
              </a:spcAft>
              <a:buClr>
                <a:schemeClr val="dk1"/>
              </a:buClr>
              <a:buSzPts val="1300"/>
              <a:buChar char="-"/>
            </a:pPr>
            <a:r>
              <a:rPr lang="pt-PT" sz="1300">
                <a:solidFill>
                  <a:schemeClr val="dk1"/>
                </a:solidFill>
              </a:rPr>
              <a:t>x25519, kyber768</a:t>
            </a:r>
            <a:endParaRPr sz="1300">
              <a:solidFill>
                <a:schemeClr val="dk1"/>
              </a:solidFill>
            </a:endParaRPr>
          </a:p>
          <a:p>
            <a:pPr indent="-311150" lvl="0" marL="457200" rtl="0" algn="l">
              <a:lnSpc>
                <a:spcPct val="110000"/>
              </a:lnSpc>
              <a:spcBef>
                <a:spcPts val="0"/>
              </a:spcBef>
              <a:spcAft>
                <a:spcPts val="0"/>
              </a:spcAft>
              <a:buClr>
                <a:schemeClr val="dk1"/>
              </a:buClr>
              <a:buSzPts val="1300"/>
              <a:buChar char="-"/>
            </a:pPr>
            <a:r>
              <a:rPr lang="pt-PT" sz="1300">
                <a:solidFill>
                  <a:schemeClr val="dk1"/>
                </a:solidFill>
              </a:rPr>
              <a:t>secp384r1, kyber768</a:t>
            </a:r>
            <a:endParaRPr sz="1300">
              <a:solidFill>
                <a:schemeClr val="dk1"/>
              </a:solidFill>
            </a:endParaRPr>
          </a:p>
          <a:p>
            <a:pPr indent="-311150" lvl="0" marL="457200" rtl="0" algn="l">
              <a:lnSpc>
                <a:spcPct val="110000"/>
              </a:lnSpc>
              <a:spcBef>
                <a:spcPts val="0"/>
              </a:spcBef>
              <a:spcAft>
                <a:spcPts val="0"/>
              </a:spcAft>
              <a:buClr>
                <a:schemeClr val="dk1"/>
              </a:buClr>
              <a:buSzPts val="1300"/>
              <a:buChar char="-"/>
            </a:pPr>
            <a:r>
              <a:rPr lang="pt-PT" sz="1300">
                <a:solidFill>
                  <a:schemeClr val="dk1"/>
                </a:solidFill>
              </a:rPr>
              <a:t>x25519, kyber512 </a:t>
            </a:r>
            <a:endParaRPr sz="1300">
              <a:solidFill>
                <a:schemeClr val="dk1"/>
              </a:solidFill>
            </a:endParaRPr>
          </a:p>
          <a:p>
            <a:pPr indent="-311150" lvl="0" marL="457200" rtl="0" algn="l">
              <a:lnSpc>
                <a:spcPct val="110000"/>
              </a:lnSpc>
              <a:spcBef>
                <a:spcPts val="0"/>
              </a:spcBef>
              <a:spcAft>
                <a:spcPts val="0"/>
              </a:spcAft>
              <a:buClr>
                <a:schemeClr val="dk1"/>
              </a:buClr>
              <a:buSzPts val="1300"/>
              <a:buChar char="-"/>
            </a:pPr>
            <a:r>
              <a:rPr lang="pt-PT" sz="1300">
                <a:solidFill>
                  <a:schemeClr val="dk1"/>
                </a:solidFill>
              </a:rPr>
              <a:t>secp256r1, kyber512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a:t>Machine-to-machine authentication</a:t>
            </a:r>
            <a:endParaRPr/>
          </a:p>
        </p:txBody>
      </p:sp>
      <p:sp>
        <p:nvSpPr>
          <p:cNvPr id="178" name="Google Shape;178;p25"/>
          <p:cNvSpPr txBox="1"/>
          <p:nvPr>
            <p:ph idx="1" type="body"/>
          </p:nvPr>
        </p:nvSpPr>
        <p:spPr>
          <a:xfrm>
            <a:off x="654098" y="926306"/>
            <a:ext cx="76380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0"/>
              </a:spcAft>
              <a:buNone/>
            </a:pPr>
            <a:r>
              <a:rPr lang="pt-PT">
                <a:solidFill>
                  <a:schemeClr val="dk1"/>
                </a:solidFill>
              </a:rPr>
              <a:t>Inside a QKD node there is multiple services running that communicate with each other, providing and retrieving data from one another. This can be seen as a typical case of the use of microservices.</a:t>
            </a:r>
            <a:endParaRPr>
              <a:solidFill>
                <a:schemeClr val="dk1"/>
              </a:solidFill>
            </a:endParaRPr>
          </a:p>
          <a:p>
            <a:pPr indent="0" lvl="0" marL="0" rtl="0" algn="l">
              <a:spcBef>
                <a:spcPts val="400"/>
              </a:spcBef>
              <a:spcAft>
                <a:spcPts val="0"/>
              </a:spcAft>
              <a:buNone/>
            </a:pPr>
            <a:r>
              <a:t/>
            </a:r>
            <a:endParaRPr>
              <a:solidFill>
                <a:schemeClr val="dk1"/>
              </a:solidFill>
            </a:endParaRPr>
          </a:p>
          <a:p>
            <a:pPr indent="0" lvl="0" marL="0" rtl="0" algn="l">
              <a:spcBef>
                <a:spcPts val="400"/>
              </a:spcBef>
              <a:spcAft>
                <a:spcPts val="0"/>
              </a:spcAft>
              <a:buNone/>
            </a:pPr>
            <a:r>
              <a:rPr lang="pt-PT">
                <a:solidFill>
                  <a:schemeClr val="dk1"/>
                </a:solidFill>
              </a:rPr>
              <a:t>Each service, in order to interact with others, need to prove his identity as an authorized service.</a:t>
            </a:r>
            <a:endParaRPr>
              <a:solidFill>
                <a:schemeClr val="dk1"/>
              </a:solidFill>
            </a:endParaRPr>
          </a:p>
          <a:p>
            <a:pPr indent="0" lvl="0" marL="0" rtl="0" algn="l">
              <a:spcBef>
                <a:spcPts val="400"/>
              </a:spcBef>
              <a:spcAft>
                <a:spcPts val="0"/>
              </a:spcAft>
              <a:buNone/>
            </a:pPr>
            <a:r>
              <a:t/>
            </a:r>
            <a:endParaRPr>
              <a:solidFill>
                <a:schemeClr val="dk1"/>
              </a:solidFill>
            </a:endParaRPr>
          </a:p>
          <a:p>
            <a:pPr indent="0" lvl="0" marL="0" rtl="0" algn="l">
              <a:spcBef>
                <a:spcPts val="400"/>
              </a:spcBef>
              <a:spcAft>
                <a:spcPts val="400"/>
              </a:spcAft>
              <a:buNone/>
            </a:pPr>
            <a:r>
              <a:rPr lang="pt-PT">
                <a:solidFill>
                  <a:schemeClr val="dk1"/>
                </a:solidFill>
              </a:rPr>
              <a:t>Services like the KMS, the QKD device, the RNG and the SDN agent, all run inside every node and need each other. They can be considered microservices bellow the main service that provides keys to the secure apps.</a:t>
            </a:r>
            <a:endParaRPr>
              <a:solidFill>
                <a:schemeClr val="dk1"/>
              </a:solidFill>
            </a:endParaRPr>
          </a:p>
        </p:txBody>
      </p:sp>
      <p:pic>
        <p:nvPicPr>
          <p:cNvPr id="179" name="Google Shape;179;p25"/>
          <p:cNvPicPr preferRelativeResize="0"/>
          <p:nvPr/>
        </p:nvPicPr>
        <p:blipFill>
          <a:blip r:embed="rId3">
            <a:alphaModFix/>
          </a:blip>
          <a:stretch>
            <a:fillRect/>
          </a:stretch>
        </p:blipFill>
        <p:spPr>
          <a:xfrm>
            <a:off x="6730250" y="3177875"/>
            <a:ext cx="1252000" cy="125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a:t>Microservices</a:t>
            </a:r>
            <a:r>
              <a:rPr lang="pt-PT"/>
              <a:t> authentication and authorization</a:t>
            </a:r>
            <a:endParaRPr/>
          </a:p>
        </p:txBody>
      </p:sp>
      <p:sp>
        <p:nvSpPr>
          <p:cNvPr id="185" name="Google Shape;185;p26"/>
          <p:cNvSpPr txBox="1"/>
          <p:nvPr>
            <p:ph idx="1" type="body"/>
          </p:nvPr>
        </p:nvSpPr>
        <p:spPr>
          <a:xfrm>
            <a:off x="654098" y="730056"/>
            <a:ext cx="76380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0"/>
              </a:spcAft>
              <a:buNone/>
            </a:pPr>
            <a:r>
              <a:rPr lang="pt-PT">
                <a:solidFill>
                  <a:schemeClr val="dk1"/>
                </a:solidFill>
              </a:rPr>
              <a:t>This usually involves a central authentication service that receives authentication requests and provides tokens (JWK e.g.) to be used when accessing other services. Those tokens have and identity and a set of authorizations attached to it.</a:t>
            </a:r>
            <a:endParaRPr>
              <a:solidFill>
                <a:schemeClr val="dk1"/>
              </a:solidFill>
            </a:endParaRPr>
          </a:p>
          <a:p>
            <a:pPr indent="0" lvl="0" marL="0" rtl="0" algn="l">
              <a:spcBef>
                <a:spcPts val="400"/>
              </a:spcBef>
              <a:spcAft>
                <a:spcPts val="0"/>
              </a:spcAft>
              <a:buNone/>
            </a:pPr>
            <a:r>
              <a:t/>
            </a:r>
            <a:endParaRPr>
              <a:solidFill>
                <a:schemeClr val="dk1"/>
              </a:solidFill>
            </a:endParaRPr>
          </a:p>
          <a:p>
            <a:pPr indent="0" lvl="0" marL="0" rtl="0" algn="l">
              <a:spcBef>
                <a:spcPts val="400"/>
              </a:spcBef>
              <a:spcAft>
                <a:spcPts val="0"/>
              </a:spcAft>
              <a:buNone/>
            </a:pPr>
            <a:r>
              <a:rPr lang="pt-PT">
                <a:solidFill>
                  <a:schemeClr val="dk1"/>
                </a:solidFill>
              </a:rPr>
              <a:t>Signature used inside the JWK tokens uses </a:t>
            </a:r>
            <a:r>
              <a:rPr lang="pt-PT">
                <a:solidFill>
                  <a:schemeClr val="dk1"/>
                </a:solidFill>
              </a:rPr>
              <a:t>asymmetric</a:t>
            </a:r>
            <a:r>
              <a:rPr lang="pt-PT">
                <a:solidFill>
                  <a:schemeClr val="dk1"/>
                </a:solidFill>
              </a:rPr>
              <a:t> </a:t>
            </a:r>
            <a:r>
              <a:rPr lang="pt-PT">
                <a:solidFill>
                  <a:schemeClr val="dk1"/>
                </a:solidFill>
              </a:rPr>
              <a:t>cryptography. Maybe would be better use PQ digital signature algorithms or use a KEM in order to create a shared key between the service and the Auth Service.</a:t>
            </a:r>
            <a:endParaRPr>
              <a:solidFill>
                <a:schemeClr val="dk1"/>
              </a:solidFill>
            </a:endParaRPr>
          </a:p>
          <a:p>
            <a:pPr indent="0" lvl="0" marL="0" rtl="0" algn="l">
              <a:spcBef>
                <a:spcPts val="400"/>
              </a:spcBef>
              <a:spcAft>
                <a:spcPts val="0"/>
              </a:spcAft>
              <a:buNone/>
            </a:pPr>
            <a:r>
              <a:t/>
            </a:r>
            <a:endParaRPr>
              <a:solidFill>
                <a:schemeClr val="dk1"/>
              </a:solidFill>
            </a:endParaRPr>
          </a:p>
          <a:p>
            <a:pPr indent="0" lvl="0" marL="0" rtl="0" algn="l">
              <a:spcBef>
                <a:spcPts val="400"/>
              </a:spcBef>
              <a:spcAft>
                <a:spcPts val="400"/>
              </a:spcAft>
              <a:buNone/>
            </a:pPr>
            <a:r>
              <a:t/>
            </a:r>
            <a:endParaRPr>
              <a:solidFill>
                <a:schemeClr val="dk1"/>
              </a:solidFill>
            </a:endParaRPr>
          </a:p>
        </p:txBody>
      </p:sp>
      <p:pic>
        <p:nvPicPr>
          <p:cNvPr id="186" name="Google Shape;186;p26"/>
          <p:cNvPicPr preferRelativeResize="0"/>
          <p:nvPr/>
        </p:nvPicPr>
        <p:blipFill>
          <a:blip r:embed="rId3">
            <a:alphaModFix/>
          </a:blip>
          <a:stretch>
            <a:fillRect/>
          </a:stretch>
        </p:blipFill>
        <p:spPr>
          <a:xfrm>
            <a:off x="1755249" y="2282825"/>
            <a:ext cx="5539000" cy="222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a:t>References</a:t>
            </a:r>
            <a:endParaRPr/>
          </a:p>
        </p:txBody>
      </p:sp>
      <p:sp>
        <p:nvSpPr>
          <p:cNvPr id="192" name="Google Shape;192;p27"/>
          <p:cNvSpPr txBox="1"/>
          <p:nvPr>
            <p:ph idx="1" type="body"/>
          </p:nvPr>
        </p:nvSpPr>
        <p:spPr>
          <a:xfrm>
            <a:off x="654098" y="926306"/>
            <a:ext cx="76380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0"/>
              </a:spcAft>
              <a:buNone/>
            </a:pPr>
            <a:r>
              <a:rPr lang="pt-PT">
                <a:solidFill>
                  <a:schemeClr val="dk1"/>
                </a:solidFill>
              </a:rPr>
              <a:t>2022, Yao, Post Quantum Design in SPDM for Device Authentication and Key Establishment</a:t>
            </a:r>
            <a:endParaRPr>
              <a:solidFill>
                <a:schemeClr val="dk1"/>
              </a:solidFill>
            </a:endParaRPr>
          </a:p>
          <a:p>
            <a:pPr indent="0" lvl="0" marL="0" rtl="0" algn="l">
              <a:spcBef>
                <a:spcPts val="400"/>
              </a:spcBef>
              <a:spcAft>
                <a:spcPts val="0"/>
              </a:spcAft>
              <a:buNone/>
            </a:pPr>
            <a:r>
              <a:rPr lang="pt-PT">
                <a:solidFill>
                  <a:schemeClr val="dk1"/>
                </a:solidFill>
              </a:rPr>
              <a:t>1981, Wegman, New hash functions and their use in authentication and set equality</a:t>
            </a:r>
            <a:endParaRPr>
              <a:solidFill>
                <a:schemeClr val="dk1"/>
              </a:solidFill>
            </a:endParaRPr>
          </a:p>
          <a:p>
            <a:pPr indent="0" lvl="0" marL="0" rtl="0" algn="l">
              <a:spcBef>
                <a:spcPts val="400"/>
              </a:spcBef>
              <a:spcAft>
                <a:spcPts val="0"/>
              </a:spcAft>
              <a:buNone/>
            </a:pPr>
            <a:r>
              <a:rPr lang="pt-PT">
                <a:solidFill>
                  <a:schemeClr val="dk1"/>
                </a:solidFill>
              </a:rPr>
              <a:t>2023, Patel, </a:t>
            </a:r>
            <a:r>
              <a:rPr lang="pt-PT" u="sng">
                <a:solidFill>
                  <a:schemeClr val="hlink"/>
                </a:solidFill>
                <a:hlinkClick r:id="rId3"/>
              </a:rPr>
              <a:t>Authentication &amp; Authorization in a microservices architecture</a:t>
            </a:r>
            <a:endParaRPr>
              <a:solidFill>
                <a:schemeClr val="dk1"/>
              </a:solidFill>
            </a:endParaRPr>
          </a:p>
          <a:p>
            <a:pPr indent="0" lvl="0" marL="0" rtl="0" algn="l">
              <a:spcBef>
                <a:spcPts val="400"/>
              </a:spcBef>
              <a:spcAft>
                <a:spcPts val="0"/>
              </a:spcAft>
              <a:buNone/>
            </a:pPr>
            <a:r>
              <a:rPr lang="pt-PT">
                <a:solidFill>
                  <a:schemeClr val="dk1"/>
                </a:solidFill>
              </a:rPr>
              <a:t>Auth0, </a:t>
            </a:r>
            <a:r>
              <a:rPr lang="pt-PT" u="sng">
                <a:solidFill>
                  <a:schemeClr val="hlink"/>
                </a:solidFill>
                <a:hlinkClick r:id="rId4"/>
              </a:rPr>
              <a:t>Introduction to JSON Web Tokens</a:t>
            </a:r>
            <a:endParaRPr b="1" sz="2300">
              <a:solidFill>
                <a:srgbClr val="000000"/>
              </a:solidFill>
            </a:endParaRPr>
          </a:p>
          <a:p>
            <a:pPr indent="0" lvl="0" marL="0" rtl="0" algn="l">
              <a:spcBef>
                <a:spcPts val="400"/>
              </a:spcBef>
              <a:spcAft>
                <a:spcPts val="0"/>
              </a:spcAft>
              <a:buNone/>
            </a:pPr>
            <a:r>
              <a:rPr lang="pt-PT">
                <a:solidFill>
                  <a:srgbClr val="000000"/>
                </a:solidFill>
              </a:rPr>
              <a:t>2023, Stebila, </a:t>
            </a:r>
            <a:r>
              <a:rPr lang="pt-PT" u="sng">
                <a:solidFill>
                  <a:schemeClr val="hlink"/>
                </a:solidFill>
                <a:hlinkClick r:id="rId5"/>
              </a:rPr>
              <a:t>Hybrid key exchange in TLS 1.3</a:t>
            </a:r>
            <a:endParaRPr>
              <a:solidFill>
                <a:srgbClr val="000000"/>
              </a:solidFill>
            </a:endParaRPr>
          </a:p>
          <a:p>
            <a:pPr indent="0" lvl="0" marL="0" rtl="0" algn="l">
              <a:spcBef>
                <a:spcPts val="400"/>
              </a:spcBef>
              <a:spcAft>
                <a:spcPts val="0"/>
              </a:spcAft>
              <a:buNone/>
            </a:pPr>
            <a:r>
              <a:t/>
            </a:r>
            <a:endParaRPr b="1" sz="2300">
              <a:solidFill>
                <a:srgbClr val="000000"/>
              </a:solidFill>
            </a:endParaRPr>
          </a:p>
          <a:p>
            <a:pPr indent="0" lvl="0" marL="0" rtl="0" algn="l">
              <a:spcBef>
                <a:spcPts val="400"/>
              </a:spcBef>
              <a:spcAft>
                <a:spcPts val="400"/>
              </a:spcAft>
              <a:buNone/>
            </a:pPr>
            <a:r>
              <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327548" y="109183"/>
            <a:ext cx="8291100" cy="532200"/>
          </a:xfrm>
          <a:prstGeom prst="rect">
            <a:avLst/>
          </a:prstGeom>
        </p:spPr>
        <p:txBody>
          <a:bodyPr anchorCtr="0" anchor="ctr" bIns="67500" lIns="67500" spcFirstLastPara="1" rIns="67500" wrap="square" tIns="67500">
            <a:noAutofit/>
          </a:bodyPr>
          <a:lstStyle/>
          <a:p>
            <a:pPr indent="0" lvl="0" marL="0" rtl="0" algn="l">
              <a:spcBef>
                <a:spcPts val="0"/>
              </a:spcBef>
              <a:spcAft>
                <a:spcPts val="0"/>
              </a:spcAft>
              <a:buNone/>
            </a:pPr>
            <a:r>
              <a:rPr lang="pt-PT"/>
              <a:t>KML documentation</a:t>
            </a:r>
            <a:endParaRPr/>
          </a:p>
        </p:txBody>
      </p:sp>
      <p:sp>
        <p:nvSpPr>
          <p:cNvPr id="198" name="Google Shape;198;p28"/>
          <p:cNvSpPr txBox="1"/>
          <p:nvPr>
            <p:ph idx="1" type="body"/>
          </p:nvPr>
        </p:nvSpPr>
        <p:spPr>
          <a:xfrm>
            <a:off x="980948" y="926306"/>
            <a:ext cx="7638000" cy="3586200"/>
          </a:xfrm>
          <a:prstGeom prst="rect">
            <a:avLst/>
          </a:prstGeom>
        </p:spPr>
        <p:txBody>
          <a:bodyPr anchorCtr="0" anchor="t" bIns="68575" lIns="68575" spcFirstLastPara="1" rIns="68575" wrap="square" tIns="68575">
            <a:noAutofit/>
          </a:bodyPr>
          <a:lstStyle/>
          <a:p>
            <a:pPr indent="0" lvl="0" marL="0" rtl="0" algn="l">
              <a:spcBef>
                <a:spcPts val="200"/>
              </a:spcBef>
              <a:spcAft>
                <a:spcPts val="400"/>
              </a:spcAft>
              <a:buNone/>
            </a:pPr>
            <a:r>
              <a:t/>
            </a:r>
            <a:endParaRPr/>
          </a:p>
        </p:txBody>
      </p:sp>
      <p:pic>
        <p:nvPicPr>
          <p:cNvPr id="199" name="Google Shape;199;p28"/>
          <p:cNvPicPr preferRelativeResize="0"/>
          <p:nvPr/>
        </p:nvPicPr>
        <p:blipFill>
          <a:blip r:embed="rId3">
            <a:alphaModFix/>
          </a:blip>
          <a:stretch>
            <a:fillRect/>
          </a:stretch>
        </p:blipFill>
        <p:spPr>
          <a:xfrm>
            <a:off x="587400" y="703749"/>
            <a:ext cx="2864075" cy="3736000"/>
          </a:xfrm>
          <a:prstGeom prst="rect">
            <a:avLst/>
          </a:prstGeom>
          <a:noFill/>
          <a:ln>
            <a:noFill/>
          </a:ln>
          <a:effectLst>
            <a:outerShdw blurRad="57150" rotWithShape="0" algn="bl" dir="5400000" dist="19050">
              <a:srgbClr val="000000">
                <a:alpha val="50000"/>
              </a:srgbClr>
            </a:outerShdw>
          </a:effectLst>
        </p:spPr>
      </p:pic>
      <p:pic>
        <p:nvPicPr>
          <p:cNvPr id="200" name="Google Shape;200;p28"/>
          <p:cNvPicPr preferRelativeResize="0"/>
          <p:nvPr/>
        </p:nvPicPr>
        <p:blipFill>
          <a:blip r:embed="rId4">
            <a:alphaModFix/>
          </a:blip>
          <a:stretch>
            <a:fillRect/>
          </a:stretch>
        </p:blipFill>
        <p:spPr>
          <a:xfrm>
            <a:off x="3140562" y="703738"/>
            <a:ext cx="2864075" cy="3736016"/>
          </a:xfrm>
          <a:prstGeom prst="rect">
            <a:avLst/>
          </a:prstGeom>
          <a:noFill/>
          <a:ln>
            <a:noFill/>
          </a:ln>
          <a:effectLst>
            <a:outerShdw blurRad="57150" rotWithShape="0" algn="bl" dir="5400000" dist="19050">
              <a:srgbClr val="000000">
                <a:alpha val="50000"/>
              </a:srgbClr>
            </a:outerShdw>
          </a:effectLst>
        </p:spPr>
      </p:pic>
      <p:pic>
        <p:nvPicPr>
          <p:cNvPr id="201" name="Google Shape;201;p28"/>
          <p:cNvPicPr preferRelativeResize="0"/>
          <p:nvPr/>
        </p:nvPicPr>
        <p:blipFill>
          <a:blip r:embed="rId5">
            <a:alphaModFix/>
          </a:blip>
          <a:stretch>
            <a:fillRect/>
          </a:stretch>
        </p:blipFill>
        <p:spPr>
          <a:xfrm>
            <a:off x="5754575" y="703725"/>
            <a:ext cx="2864075" cy="3736048"/>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ink 2001">
  <a:themeElements>
    <a:clrScheme name="IT-COLORS">
      <a:dk1>
        <a:srgbClr val="14191C"/>
      </a:dk1>
      <a:lt1>
        <a:srgbClr val="FFFFFF"/>
      </a:lt1>
      <a:dk2>
        <a:srgbClr val="201B3A"/>
      </a:dk2>
      <a:lt2>
        <a:srgbClr val="F5F3EE"/>
      </a:lt2>
      <a:accent1>
        <a:srgbClr val="074B8E"/>
      </a:accent1>
      <a:accent2>
        <a:srgbClr val="6E8BC5"/>
      </a:accent2>
      <a:accent3>
        <a:srgbClr val="455D9D"/>
      </a:accent3>
      <a:accent4>
        <a:srgbClr val="6A1236"/>
      </a:accent4>
      <a:accent5>
        <a:srgbClr val="310E2E"/>
      </a:accent5>
      <a:accent6>
        <a:srgbClr val="CE193F"/>
      </a:accent6>
      <a:hlink>
        <a:srgbClr val="9E9E9E"/>
      </a:hlink>
      <a:folHlink>
        <a:srgbClr val="9E94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