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Encode Sans"/>
      <p:regular r:id="rId13"/>
      <p:bold r:id="rId14"/>
    </p:embeddedFont>
    <p:embeddedFont>
      <p:font typeface="Montserrat"/>
      <p:bold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EncodeSans-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EncodeSans-bold.fntdata"/><Relationship Id="rId16"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a8e1ff9fa_2_83:notes"/>
          <p:cNvSpPr/>
          <p:nvPr>
            <p:ph idx="2" type="sldImg"/>
          </p:nvPr>
        </p:nvSpPr>
        <p:spPr>
          <a:xfrm>
            <a:off x="381394" y="685800"/>
            <a:ext cx="6095213"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g22a8e1ff9fa_2_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4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2bfefbd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2bfefbd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092026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092026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ReservA uma associação (Key_stream_ID) para um conjunto de chaves futuras em ambas as extremidades do link QKD através desta camada de gerenciamento de chaves QKD distribuída e estabelece um conjunto de parâmetros para definir os níveis esperados de qualidade de serviço. Esta função deve bloquear até que o peer </a:t>
            </a:r>
            <a:r>
              <a:rPr lang="pt-PT"/>
              <a:t>seja conectado</a:t>
            </a:r>
            <a:r>
              <a:rPr lang="pt-PT"/>
              <a:t> ou até que o valor Timeout no parâmetro QoS seja excedido.</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092026a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092026a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Obter uma chave com as propriedades definidas anteriormente no QoS. A chave é retornada no key_buffer. Informação sobre a chave retornada é devolvida no campo de metadados, este campo é parcialmente dado no request, especificamente é indicado um determinado metadata_size </a:t>
            </a:r>
            <a:r>
              <a:rPr lang="pt-PT"/>
              <a:t>(número</a:t>
            </a:r>
            <a:r>
              <a:rPr lang="pt-PT"/>
              <a:t> de </a:t>
            </a:r>
            <a:r>
              <a:rPr lang="pt-PT"/>
              <a:t>caracteres)</a:t>
            </a:r>
            <a:r>
              <a:rPr lang="pt-PT"/>
              <a:t> que se for 0, faz com que os metadados não sejam devolvidos. Caso seja os metadados não </a:t>
            </a:r>
            <a:r>
              <a:rPr lang="pt-PT"/>
              <a:t>couberem no dado tamanho, nenhuma chave deve ser devolvida, o status deverá refletir o problema ocorrido. O KMS tem a obrigação de sincronizar, autenticar e reservar chaves. O timeout desta para esta função é o indicado anteriormente no campo QoS do OPEN_CONNECT.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092026a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092026a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Termina a associação anexa ao dado KSID. Mais nenhuma chave deve ser alocada a este KSID. Contudo o peer pode continuar a pedir chaves que foram alocadas anteriormente até estas expirarem.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092026a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092026a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b="68894" l="0" r="0" t="1"/>
          <a:stretch/>
        </p:blipFill>
        <p:spPr>
          <a:xfrm>
            <a:off x="1" y="3278663"/>
            <a:ext cx="9144009" cy="1864841"/>
          </a:xfrm>
          <a:prstGeom prst="rect">
            <a:avLst/>
          </a:prstGeom>
          <a:noFill/>
          <a:ln>
            <a:noFill/>
          </a:ln>
        </p:spPr>
      </p:pic>
      <p:pic>
        <p:nvPicPr>
          <p:cNvPr descr="IT_base_5.png" id="60" name="Google Shape;60;p14"/>
          <p:cNvPicPr preferRelativeResize="0"/>
          <p:nvPr/>
        </p:nvPicPr>
        <p:blipFill rotWithShape="1">
          <a:blip r:embed="rId3">
            <a:alphaModFix/>
          </a:blip>
          <a:srcRect b="0" l="0" r="0" t="0"/>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b="0" l="0" r="0" t="0"/>
          <a:stretch/>
        </p:blipFill>
        <p:spPr>
          <a:xfrm>
            <a:off x="66420" y="1793537"/>
            <a:ext cx="854806" cy="2798666"/>
          </a:xfrm>
          <a:prstGeom prst="rect">
            <a:avLst/>
          </a:prstGeom>
          <a:noFill/>
          <a:ln>
            <a:noFill/>
          </a:ln>
        </p:spPr>
      </p:pic>
      <p:sp>
        <p:nvSpPr>
          <p:cNvPr id="62" name="Google Shape;62;p14"/>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1pPr>
            <a:lvl2pPr indent="0" lvl="1"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2pPr>
            <a:lvl3pPr indent="0" lvl="2"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3pPr>
            <a:lvl4pPr indent="0" lvl="3"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4pPr>
            <a:lvl5pPr indent="0" lvl="4"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5pPr>
            <a:lvl6pPr indent="0" lvl="5"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6pPr>
            <a:lvl7pPr indent="0" lvl="6"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7pPr>
            <a:lvl8pPr indent="0" lvl="7"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8pPr>
            <a:lvl9pPr indent="0" lvl="8"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b="0" l="0" r="0" t="0"/>
          <a:stretch/>
        </p:blipFill>
        <p:spPr>
          <a:xfrm>
            <a:off x="5666476" y="3116496"/>
            <a:ext cx="3066307" cy="755308"/>
          </a:xfrm>
          <a:prstGeom prst="rect">
            <a:avLst/>
          </a:prstGeom>
          <a:noFill/>
          <a:ln>
            <a:noFill/>
          </a:ln>
        </p:spPr>
      </p:pic>
      <p:sp>
        <p:nvSpPr>
          <p:cNvPr id="64" name="Google Shape;64;p14"/>
          <p:cNvSpPr txBox="1"/>
          <p:nvPr>
            <p:ph type="title"/>
          </p:nvPr>
        </p:nvSpPr>
        <p:spPr>
          <a:xfrm>
            <a:off x="1692323" y="388965"/>
            <a:ext cx="6594259" cy="1206181"/>
          </a:xfrm>
          <a:prstGeom prst="rect">
            <a:avLst/>
          </a:prstGeom>
          <a:noFill/>
          <a:ln>
            <a:noFill/>
          </a:ln>
        </p:spPr>
        <p:txBody>
          <a:bodyPr anchorCtr="0" anchor="b" bIns="67500" lIns="67500" spcFirstLastPara="1" rIns="67500" wrap="square" tIns="6750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65" name="Google Shape;65;p14"/>
          <p:cNvSpPr txBox="1"/>
          <p:nvPr>
            <p:ph idx="1" type="body"/>
          </p:nvPr>
        </p:nvSpPr>
        <p:spPr>
          <a:xfrm>
            <a:off x="1692279" y="1702045"/>
            <a:ext cx="6594482" cy="1378225"/>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44515F"/>
              </a:buClr>
              <a:buSzPts val="1500"/>
              <a:buFont typeface="Arial"/>
              <a:buNone/>
              <a:defRPr sz="1500">
                <a:solidFill>
                  <a:srgbClr val="44515F"/>
                </a:solidFill>
              </a:defRPr>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66" name="Google Shape;66;p14"/>
          <p:cNvSpPr txBox="1"/>
          <p:nvPr/>
        </p:nvSpPr>
        <p:spPr>
          <a:xfrm>
            <a:off x="139784" y="4746409"/>
            <a:ext cx="759001" cy="2423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88B9E"/>
              </a:buClr>
              <a:buSzPts val="500"/>
              <a:buFont typeface="Arial"/>
              <a:buNone/>
            </a:pPr>
            <a:r>
              <a:rPr b="0" i="0" lang="pt-PT" sz="500" u="none" cap="none" strike="noStrike">
                <a:solidFill>
                  <a:srgbClr val="788B9E"/>
                </a:solidFill>
                <a:latin typeface="Arial"/>
                <a:ea typeface="Arial"/>
                <a:cs typeface="Arial"/>
                <a:sym typeface="Arial"/>
              </a:rPr>
              <a:t>© 2018, </a:t>
            </a:r>
            <a:br>
              <a:rPr b="0" i="0" lang="pt-PT" sz="500" u="none" cap="none" strike="noStrike">
                <a:solidFill>
                  <a:srgbClr val="788B9E"/>
                </a:solidFill>
                <a:latin typeface="Arial"/>
                <a:ea typeface="Arial"/>
                <a:cs typeface="Arial"/>
                <a:sym typeface="Arial"/>
              </a:rPr>
            </a:br>
            <a:r>
              <a:rPr b="0" i="0" lang="pt-PT" sz="500" u="none" cap="none" strike="noStrik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b="0" l="0" r="0" t="0"/>
          <a:stretch/>
        </p:blipFill>
        <p:spPr>
          <a:xfrm>
            <a:off x="5705627" y="3974990"/>
            <a:ext cx="2466380" cy="8521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2">
    <p:spTree>
      <p:nvGrpSpPr>
        <p:cNvPr id="68" name="Shape 68"/>
        <p:cNvGrpSpPr/>
        <p:nvPr/>
      </p:nvGrpSpPr>
      <p:grpSpPr>
        <a:xfrm>
          <a:off x="0" y="0"/>
          <a:ext cx="0" cy="0"/>
          <a:chOff x="0" y="0"/>
          <a:chExt cx="0" cy="0"/>
        </a:xfrm>
      </p:grpSpPr>
      <p:sp>
        <p:nvSpPr>
          <p:cNvPr id="69" name="Google Shape;69;p15"/>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b="1" sz="700">
                <a:solidFill>
                  <a:schemeClr val="accent2"/>
                </a:solidFill>
              </a:defRPr>
            </a:lvl1pPr>
            <a:lvl2pPr indent="0" lvl="1" marL="0" algn="l">
              <a:lnSpc>
                <a:spcPct val="100000"/>
              </a:lnSpc>
              <a:spcBef>
                <a:spcPts val="0"/>
              </a:spcBef>
              <a:spcAft>
                <a:spcPts val="0"/>
              </a:spcAft>
              <a:buClr>
                <a:schemeClr val="accent2"/>
              </a:buClr>
              <a:buSzPts val="700"/>
              <a:buFont typeface="Arial"/>
              <a:buNone/>
              <a:defRPr b="1" sz="700">
                <a:solidFill>
                  <a:schemeClr val="accent2"/>
                </a:solidFill>
              </a:defRPr>
            </a:lvl2pPr>
            <a:lvl3pPr indent="0" lvl="2" marL="0" algn="l">
              <a:lnSpc>
                <a:spcPct val="100000"/>
              </a:lnSpc>
              <a:spcBef>
                <a:spcPts val="0"/>
              </a:spcBef>
              <a:spcAft>
                <a:spcPts val="0"/>
              </a:spcAft>
              <a:buClr>
                <a:schemeClr val="accent2"/>
              </a:buClr>
              <a:buSzPts val="700"/>
              <a:buFont typeface="Arial"/>
              <a:buNone/>
              <a:defRPr b="1" sz="700">
                <a:solidFill>
                  <a:schemeClr val="accent2"/>
                </a:solidFill>
              </a:defRPr>
            </a:lvl3pPr>
            <a:lvl4pPr indent="0" lvl="3" marL="0" algn="l">
              <a:lnSpc>
                <a:spcPct val="100000"/>
              </a:lnSpc>
              <a:spcBef>
                <a:spcPts val="0"/>
              </a:spcBef>
              <a:spcAft>
                <a:spcPts val="0"/>
              </a:spcAft>
              <a:buClr>
                <a:schemeClr val="accent2"/>
              </a:buClr>
              <a:buSzPts val="700"/>
              <a:buFont typeface="Arial"/>
              <a:buNone/>
              <a:defRPr b="1" sz="700">
                <a:solidFill>
                  <a:schemeClr val="accent2"/>
                </a:solidFill>
              </a:defRPr>
            </a:lvl4pPr>
            <a:lvl5pPr indent="0" lvl="4" marL="0" algn="l">
              <a:lnSpc>
                <a:spcPct val="100000"/>
              </a:lnSpc>
              <a:spcBef>
                <a:spcPts val="0"/>
              </a:spcBef>
              <a:spcAft>
                <a:spcPts val="0"/>
              </a:spcAft>
              <a:buClr>
                <a:schemeClr val="accent2"/>
              </a:buClr>
              <a:buSzPts val="700"/>
              <a:buFont typeface="Arial"/>
              <a:buNone/>
              <a:defRPr b="1" sz="700">
                <a:solidFill>
                  <a:schemeClr val="accent2"/>
                </a:solidFill>
              </a:defRPr>
            </a:lvl5pPr>
            <a:lvl6pPr indent="0" lvl="5" marL="0" algn="l">
              <a:lnSpc>
                <a:spcPct val="100000"/>
              </a:lnSpc>
              <a:spcBef>
                <a:spcPts val="0"/>
              </a:spcBef>
              <a:spcAft>
                <a:spcPts val="0"/>
              </a:spcAft>
              <a:buClr>
                <a:schemeClr val="accent2"/>
              </a:buClr>
              <a:buSzPts val="700"/>
              <a:buFont typeface="Arial"/>
              <a:buNone/>
              <a:defRPr b="1" sz="700">
                <a:solidFill>
                  <a:schemeClr val="accent2"/>
                </a:solidFill>
              </a:defRPr>
            </a:lvl6pPr>
            <a:lvl7pPr indent="0" lvl="6" marL="0" algn="l">
              <a:lnSpc>
                <a:spcPct val="100000"/>
              </a:lnSpc>
              <a:spcBef>
                <a:spcPts val="0"/>
              </a:spcBef>
              <a:spcAft>
                <a:spcPts val="0"/>
              </a:spcAft>
              <a:buClr>
                <a:schemeClr val="accent2"/>
              </a:buClr>
              <a:buSzPts val="700"/>
              <a:buFont typeface="Arial"/>
              <a:buNone/>
              <a:defRPr b="1" sz="700">
                <a:solidFill>
                  <a:schemeClr val="accent2"/>
                </a:solidFill>
              </a:defRPr>
            </a:lvl7pPr>
            <a:lvl8pPr indent="0" lvl="7" marL="0" algn="l">
              <a:lnSpc>
                <a:spcPct val="100000"/>
              </a:lnSpc>
              <a:spcBef>
                <a:spcPts val="0"/>
              </a:spcBef>
              <a:spcAft>
                <a:spcPts val="0"/>
              </a:spcAft>
              <a:buClr>
                <a:schemeClr val="accent2"/>
              </a:buClr>
              <a:buSzPts val="700"/>
              <a:buFont typeface="Arial"/>
              <a:buNone/>
              <a:defRPr b="1" sz="700">
                <a:solidFill>
                  <a:schemeClr val="accent2"/>
                </a:solidFill>
              </a:defRPr>
            </a:lvl8pPr>
            <a:lvl9pPr indent="0" lvl="8" marL="0" algn="l">
              <a:lnSpc>
                <a:spcPct val="100000"/>
              </a:lnSpc>
              <a:spcBef>
                <a:spcPts val="0"/>
              </a:spcBef>
              <a:spcAft>
                <a:spcPts val="0"/>
              </a:spcAft>
              <a:buClr>
                <a:schemeClr val="accent2"/>
              </a:buClr>
              <a:buSzPts val="700"/>
              <a:buFont typeface="Arial"/>
              <a:buNone/>
              <a:defRPr b="1" sz="700">
                <a:solidFill>
                  <a:schemeClr val="accent2"/>
                </a:solidFill>
              </a:defRPr>
            </a:lvl9pPr>
          </a:lstStyle>
          <a:p>
            <a:pPr indent="0" lvl="0" marL="0" rtl="0" algn="l">
              <a:spcBef>
                <a:spcPts val="0"/>
              </a:spcBef>
              <a:spcAft>
                <a:spcPts val="0"/>
              </a:spcAft>
              <a:buNone/>
            </a:pPr>
            <a:fld id="{00000000-1234-1234-1234-123412341234}" type="slidenum">
              <a:rPr lang="pt-PT"/>
              <a:t>‹#›</a:t>
            </a:fld>
            <a:endParaRPr/>
          </a:p>
        </p:txBody>
      </p:sp>
      <p:sp>
        <p:nvSpPr>
          <p:cNvPr id="70" name="Google Shape;70;p15"/>
          <p:cNvSpPr txBox="1"/>
          <p:nvPr>
            <p:ph idx="11" type="ftr"/>
          </p:nvPr>
        </p:nvSpPr>
        <p:spPr>
          <a:xfrm>
            <a:off x="2988864" y="4825962"/>
            <a:ext cx="5472758" cy="2436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p:txBody>
      </p:sp>
      <p:sp>
        <p:nvSpPr>
          <p:cNvPr id="71" name="Google Shape;71;p15"/>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72" name="Google Shape;72;p15"/>
          <p:cNvSpPr txBox="1"/>
          <p:nvPr>
            <p:ph idx="1" type="body"/>
          </p:nvPr>
        </p:nvSpPr>
        <p:spPr>
          <a:xfrm>
            <a:off x="980948" y="926306"/>
            <a:ext cx="7638063" cy="3586163"/>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300"/>
              <a:buFont typeface="Arial"/>
              <a:buNone/>
              <a:defRPr/>
            </a:lvl1pPr>
            <a:lvl2pPr indent="-311150" lvl="1" marL="914400" algn="l">
              <a:lnSpc>
                <a:spcPct val="110000"/>
              </a:lnSpc>
              <a:spcBef>
                <a:spcPts val="400"/>
              </a:spcBef>
              <a:spcAft>
                <a:spcPts val="0"/>
              </a:spcAft>
              <a:buClr>
                <a:srgbClr val="828A8D"/>
              </a:buClr>
              <a:buSzPts val="1300"/>
              <a:buFont typeface="Arial"/>
              <a:buChar char="•"/>
              <a:defRPr/>
            </a:lvl2pPr>
            <a:lvl3pPr indent="-374650" lvl="2" marL="1371600" algn="l">
              <a:lnSpc>
                <a:spcPct val="110000"/>
              </a:lnSpc>
              <a:spcBef>
                <a:spcPts val="400"/>
              </a:spcBef>
              <a:spcAft>
                <a:spcPts val="0"/>
              </a:spcAft>
              <a:buClr>
                <a:srgbClr val="828A8D"/>
              </a:buClr>
              <a:buSzPts val="2300"/>
              <a:buFont typeface="Arial"/>
              <a:buChar char="."/>
              <a:defRPr/>
            </a:lvl3pPr>
            <a:lvl4pPr indent="-311150" lvl="3" marL="1828800" algn="l">
              <a:lnSpc>
                <a:spcPct val="110000"/>
              </a:lnSpc>
              <a:spcBef>
                <a:spcPts val="400"/>
              </a:spcBef>
              <a:spcAft>
                <a:spcPts val="0"/>
              </a:spcAft>
              <a:buClr>
                <a:srgbClr val="828A8D"/>
              </a:buClr>
              <a:buSzPts val="1300"/>
              <a:buFont typeface="Arial"/>
              <a:buChar char="–"/>
              <a:defRPr/>
            </a:lvl4pPr>
            <a:lvl5pPr indent="-311150" lvl="4" marL="2286000" algn="l">
              <a:lnSpc>
                <a:spcPct val="110000"/>
              </a:lnSpc>
              <a:spcBef>
                <a:spcPts val="400"/>
              </a:spcBef>
              <a:spcAft>
                <a:spcPts val="0"/>
              </a:spcAft>
              <a:buClr>
                <a:srgbClr val="828A8D"/>
              </a:buClr>
              <a:buSzPts val="1300"/>
              <a:buFont typeface="Arial"/>
              <a:buChar char="»"/>
              <a:defRPr/>
            </a:lvl5pPr>
            <a:lvl6pPr indent="-311150" lvl="5" marL="2743200" algn="l">
              <a:lnSpc>
                <a:spcPct val="110000"/>
              </a:lnSpc>
              <a:spcBef>
                <a:spcPts val="4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pic>
        <p:nvPicPr>
          <p:cNvPr id="73" name="Google Shape;73;p15"/>
          <p:cNvPicPr preferRelativeResize="0"/>
          <p:nvPr/>
        </p:nvPicPr>
        <p:blipFill rotWithShape="1">
          <a:blip r:embed="rId2">
            <a:alphaModFix/>
          </a:blip>
          <a:srcRect b="0" l="0" r="0" t="0"/>
          <a:stretch/>
        </p:blipFill>
        <p:spPr>
          <a:xfrm>
            <a:off x="7754375" y="101135"/>
            <a:ext cx="1271060" cy="394976"/>
          </a:xfrm>
          <a:prstGeom prst="rect">
            <a:avLst/>
          </a:prstGeom>
          <a:noFill/>
          <a:ln>
            <a:noFill/>
          </a:ln>
        </p:spPr>
      </p:pic>
      <p:pic>
        <p:nvPicPr>
          <p:cNvPr descr="Graphical user interface, text&#10;&#10;Description automatically generated" id="74" name="Google Shape;74;p15"/>
          <p:cNvPicPr preferRelativeResize="0"/>
          <p:nvPr/>
        </p:nvPicPr>
        <p:blipFill rotWithShape="1">
          <a:blip r:embed="rId3">
            <a:alphaModFix/>
          </a:blip>
          <a:srcRect b="0" l="0" r="0" t="0"/>
          <a:stretch/>
        </p:blipFill>
        <p:spPr>
          <a:xfrm>
            <a:off x="1563613" y="4650560"/>
            <a:ext cx="2074468" cy="4928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p:cSld name="Em branco">
    <p:spTree>
      <p:nvGrpSpPr>
        <p:cNvPr id="75"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descr="Escudo com visto com preenchimento sólido" id="77" name="Google Shape;77;p16"/>
            <p:cNvPicPr preferRelativeResize="0"/>
            <p:nvPr/>
          </p:nvPicPr>
          <p:blipFill rotWithShape="1">
            <a:blip r:embed="rId2">
              <a:alphaModFix/>
            </a:blip>
            <a:srcRect b="0" l="0" r="0" t="0"/>
            <a:stretch/>
          </p:blipFill>
          <p:spPr>
            <a:xfrm rot="-853735">
              <a:off x="4280389" y="-312363"/>
              <a:ext cx="1101739" cy="1101739"/>
            </a:xfrm>
            <a:prstGeom prst="rect">
              <a:avLst/>
            </a:prstGeom>
            <a:noFill/>
            <a:ln>
              <a:noFill/>
            </a:ln>
          </p:spPr>
        </p:pic>
        <p:pic>
          <p:nvPicPr>
            <p:cNvPr descr="Desbloquear com preenchimento sólido" id="78" name="Google Shape;78;p16"/>
            <p:cNvPicPr preferRelativeResize="0"/>
            <p:nvPr/>
          </p:nvPicPr>
          <p:blipFill rotWithShape="1">
            <a:blip r:embed="rId3">
              <a:alphaModFix/>
            </a:blip>
            <a:srcRect b="0" l="0" r="0" t="0"/>
            <a:stretch/>
          </p:blipFill>
          <p:spPr>
            <a:xfrm rot="682491">
              <a:off x="10358032" y="-10624"/>
              <a:ext cx="914400" cy="914400"/>
            </a:xfrm>
            <a:prstGeom prst="rect">
              <a:avLst/>
            </a:prstGeom>
            <a:noFill/>
            <a:ln>
              <a:noFill/>
            </a:ln>
          </p:spPr>
        </p:pic>
        <p:pic>
          <p:nvPicPr>
            <p:cNvPr descr="Chave com preenchimento sólido" id="79" name="Google Shape;79;p16"/>
            <p:cNvPicPr preferRelativeResize="0"/>
            <p:nvPr/>
          </p:nvPicPr>
          <p:blipFill rotWithShape="1">
            <a:blip r:embed="rId4">
              <a:alphaModFix/>
            </a:blip>
            <a:srcRect b="0" l="0" r="0" t="0"/>
            <a:stretch/>
          </p:blipFill>
          <p:spPr>
            <a:xfrm rot="-551063">
              <a:off x="8870285" y="158189"/>
              <a:ext cx="914400" cy="914400"/>
            </a:xfrm>
            <a:prstGeom prst="rect">
              <a:avLst/>
            </a:prstGeom>
            <a:noFill/>
            <a:ln>
              <a:noFill/>
            </a:ln>
          </p:spPr>
        </p:pic>
        <p:pic>
          <p:nvPicPr>
            <p:cNvPr descr="Cofre com preenchimento sólido" id="80" name="Google Shape;80;p16"/>
            <p:cNvPicPr preferRelativeResize="0"/>
            <p:nvPr/>
          </p:nvPicPr>
          <p:blipFill rotWithShape="1">
            <a:blip r:embed="rId5">
              <a:alphaModFix/>
            </a:blip>
            <a:srcRect b="0" l="0" r="0" t="0"/>
            <a:stretch/>
          </p:blipFill>
          <p:spPr>
            <a:xfrm>
              <a:off x="3768134" y="218383"/>
              <a:ext cx="669042" cy="669042"/>
            </a:xfrm>
            <a:prstGeom prst="rect">
              <a:avLst/>
            </a:prstGeom>
            <a:noFill/>
            <a:ln>
              <a:noFill/>
            </a:ln>
          </p:spPr>
        </p:pic>
        <p:pic>
          <p:nvPicPr>
            <p:cNvPr descr="Distintivo de colaborador com preenchimento sólido" id="81" name="Google Shape;81;p16"/>
            <p:cNvPicPr preferRelativeResize="0"/>
            <p:nvPr/>
          </p:nvPicPr>
          <p:blipFill rotWithShape="1">
            <a:blip r:embed="rId6">
              <a:alphaModFix/>
            </a:blip>
            <a:srcRect b="0" l="0" r="0" t="0"/>
            <a:stretch/>
          </p:blipFill>
          <p:spPr>
            <a:xfrm rot="1016394">
              <a:off x="5428027" y="-592405"/>
              <a:ext cx="914400" cy="934583"/>
            </a:xfrm>
            <a:prstGeom prst="rect">
              <a:avLst/>
            </a:prstGeom>
            <a:noFill/>
            <a:ln>
              <a:noFill/>
            </a:ln>
          </p:spPr>
        </p:pic>
        <p:pic>
          <p:nvPicPr>
            <p:cNvPr descr="Câmara de segurança com preenchimento sólido" id="82" name="Google Shape;82;p16"/>
            <p:cNvPicPr preferRelativeResize="0"/>
            <p:nvPr/>
          </p:nvPicPr>
          <p:blipFill rotWithShape="1">
            <a:blip r:embed="rId7">
              <a:alphaModFix/>
            </a:blip>
            <a:srcRect b="0" l="0" r="0" t="0"/>
            <a:stretch/>
          </p:blipFill>
          <p:spPr>
            <a:xfrm>
              <a:off x="6350043" y="-316068"/>
              <a:ext cx="1164532" cy="1164532"/>
            </a:xfrm>
            <a:prstGeom prst="rect">
              <a:avLst/>
            </a:prstGeom>
            <a:noFill/>
            <a:ln>
              <a:noFill/>
            </a:ln>
          </p:spPr>
        </p:pic>
        <p:pic>
          <p:nvPicPr>
            <p:cNvPr descr="Desbloquear com preenchimento sólido" id="83" name="Google Shape;83;p16"/>
            <p:cNvPicPr preferRelativeResize="0"/>
            <p:nvPr/>
          </p:nvPicPr>
          <p:blipFill rotWithShape="1">
            <a:blip r:embed="rId3">
              <a:alphaModFix/>
            </a:blip>
            <a:srcRect b="0" l="0" r="0" t="0"/>
            <a:stretch/>
          </p:blipFill>
          <p:spPr>
            <a:xfrm rot="-544038">
              <a:off x="8490699" y="-134690"/>
              <a:ext cx="619571" cy="619571"/>
            </a:xfrm>
            <a:prstGeom prst="rect">
              <a:avLst/>
            </a:prstGeom>
            <a:noFill/>
            <a:ln>
              <a:noFill/>
            </a:ln>
          </p:spPr>
        </p:pic>
        <p:pic>
          <p:nvPicPr>
            <p:cNvPr descr="Desbloquear com preenchimento sólido" id="84" name="Google Shape;84;p16"/>
            <p:cNvPicPr preferRelativeResize="0"/>
            <p:nvPr/>
          </p:nvPicPr>
          <p:blipFill rotWithShape="1">
            <a:blip r:embed="rId3">
              <a:alphaModFix/>
            </a:blip>
            <a:srcRect b="0" l="0" r="0" t="0"/>
            <a:stretch/>
          </p:blipFill>
          <p:spPr>
            <a:xfrm rot="286766">
              <a:off x="5261874" y="255627"/>
              <a:ext cx="619571" cy="619571"/>
            </a:xfrm>
            <a:prstGeom prst="rect">
              <a:avLst/>
            </a:prstGeom>
            <a:noFill/>
            <a:ln>
              <a:noFill/>
            </a:ln>
          </p:spPr>
        </p:pic>
        <p:pic>
          <p:nvPicPr>
            <p:cNvPr descr="Cofre com preenchimento sólido" id="85" name="Google Shape;85;p16"/>
            <p:cNvPicPr preferRelativeResize="0"/>
            <p:nvPr/>
          </p:nvPicPr>
          <p:blipFill rotWithShape="1">
            <a:blip r:embed="rId5">
              <a:alphaModFix/>
            </a:blip>
            <a:srcRect b="0" l="0" r="0" t="0"/>
            <a:stretch/>
          </p:blipFill>
          <p:spPr>
            <a:xfrm>
              <a:off x="7283759" y="352891"/>
              <a:ext cx="516769" cy="516769"/>
            </a:xfrm>
            <a:prstGeom prst="rect">
              <a:avLst/>
            </a:prstGeom>
            <a:noFill/>
            <a:ln>
              <a:noFill/>
            </a:ln>
          </p:spPr>
        </p:pic>
        <p:pic>
          <p:nvPicPr>
            <p:cNvPr descr="Cofre com preenchimento sólido" id="86" name="Google Shape;86;p16"/>
            <p:cNvPicPr preferRelativeResize="0"/>
            <p:nvPr/>
          </p:nvPicPr>
          <p:blipFill rotWithShape="1">
            <a:blip r:embed="rId5">
              <a:alphaModFix/>
            </a:blip>
            <a:srcRect b="0" l="0" r="0" t="0"/>
            <a:stretch/>
          </p:blipFill>
          <p:spPr>
            <a:xfrm>
              <a:off x="9210134" y="-361257"/>
              <a:ext cx="709471" cy="709471"/>
            </a:xfrm>
            <a:prstGeom prst="rect">
              <a:avLst/>
            </a:prstGeom>
            <a:noFill/>
            <a:ln>
              <a:noFill/>
            </a:ln>
          </p:spPr>
        </p:pic>
        <p:pic>
          <p:nvPicPr>
            <p:cNvPr descr="Distintivo de colaborador com preenchimento sólido" id="87" name="Google Shape;87;p16"/>
            <p:cNvPicPr preferRelativeResize="0"/>
            <p:nvPr/>
          </p:nvPicPr>
          <p:blipFill rotWithShape="1">
            <a:blip r:embed="rId6">
              <a:alphaModFix/>
            </a:blip>
            <a:srcRect b="0" l="0" r="0" t="0"/>
            <a:stretch/>
          </p:blipFill>
          <p:spPr>
            <a:xfrm rot="2709072">
              <a:off x="7683310" y="-129172"/>
              <a:ext cx="914400" cy="914400"/>
            </a:xfrm>
            <a:prstGeom prst="rect">
              <a:avLst/>
            </a:prstGeom>
            <a:noFill/>
            <a:ln>
              <a:noFill/>
            </a:ln>
          </p:spPr>
        </p:pic>
        <p:pic>
          <p:nvPicPr>
            <p:cNvPr descr="Escudo com visto com preenchimento sólido" id="88" name="Google Shape;88;p16"/>
            <p:cNvPicPr preferRelativeResize="0"/>
            <p:nvPr/>
          </p:nvPicPr>
          <p:blipFill rotWithShape="1">
            <a:blip r:embed="rId2">
              <a:alphaModFix/>
            </a:blip>
            <a:srcRect b="0" l="0" r="0" t="0"/>
            <a:stretch/>
          </p:blipFill>
          <p:spPr>
            <a:xfrm>
              <a:off x="9829794" y="-415545"/>
              <a:ext cx="914400" cy="914400"/>
            </a:xfrm>
            <a:prstGeom prst="rect">
              <a:avLst/>
            </a:prstGeom>
            <a:noFill/>
            <a:ln>
              <a:noFill/>
            </a:ln>
          </p:spPr>
        </p:pic>
        <p:pic>
          <p:nvPicPr>
            <p:cNvPr descr="Escudo com visto com preenchimento sólido" id="89" name="Google Shape;89;p16"/>
            <p:cNvPicPr preferRelativeResize="0"/>
            <p:nvPr/>
          </p:nvPicPr>
          <p:blipFill rotWithShape="1">
            <a:blip r:embed="rId2">
              <a:alphaModFix/>
            </a:blip>
            <a:srcRect b="0" l="0" r="0" t="0"/>
            <a:stretch/>
          </p:blipFill>
          <p:spPr>
            <a:xfrm rot="-853735">
              <a:off x="11777274" y="-168640"/>
              <a:ext cx="1101739" cy="1101739"/>
            </a:xfrm>
            <a:prstGeom prst="rect">
              <a:avLst/>
            </a:prstGeom>
            <a:noFill/>
            <a:ln>
              <a:noFill/>
            </a:ln>
          </p:spPr>
        </p:pic>
        <p:pic>
          <p:nvPicPr>
            <p:cNvPr descr="Desbloquear com preenchimento sólido" id="90" name="Google Shape;90;p16"/>
            <p:cNvPicPr preferRelativeResize="0"/>
            <p:nvPr/>
          </p:nvPicPr>
          <p:blipFill rotWithShape="1">
            <a:blip r:embed="rId3">
              <a:alphaModFix/>
            </a:blip>
            <a:srcRect b="0" l="0" r="0" t="0"/>
            <a:stretch/>
          </p:blipFill>
          <p:spPr>
            <a:xfrm rot="682491">
              <a:off x="2878531" y="27476"/>
              <a:ext cx="914400" cy="914400"/>
            </a:xfrm>
            <a:prstGeom prst="rect">
              <a:avLst/>
            </a:prstGeom>
            <a:noFill/>
            <a:ln>
              <a:noFill/>
            </a:ln>
          </p:spPr>
        </p:pic>
        <p:pic>
          <p:nvPicPr>
            <p:cNvPr descr="Chave com preenchimento sólido" id="91" name="Google Shape;91;p16"/>
            <p:cNvPicPr preferRelativeResize="0"/>
            <p:nvPr/>
          </p:nvPicPr>
          <p:blipFill rotWithShape="1">
            <a:blip r:embed="rId4">
              <a:alphaModFix/>
            </a:blip>
            <a:srcRect b="0" l="0" r="0" t="0"/>
            <a:stretch/>
          </p:blipFill>
          <p:spPr>
            <a:xfrm rot="-551063">
              <a:off x="1390784" y="158189"/>
              <a:ext cx="914400" cy="914400"/>
            </a:xfrm>
            <a:prstGeom prst="rect">
              <a:avLst/>
            </a:prstGeom>
            <a:noFill/>
            <a:ln>
              <a:noFill/>
            </a:ln>
          </p:spPr>
        </p:pic>
        <p:pic>
          <p:nvPicPr>
            <p:cNvPr descr="Cofre com preenchimento sólido" id="92" name="Google Shape;92;p16"/>
            <p:cNvPicPr preferRelativeResize="0"/>
            <p:nvPr/>
          </p:nvPicPr>
          <p:blipFill rotWithShape="1">
            <a:blip r:embed="rId5">
              <a:alphaModFix/>
            </a:blip>
            <a:srcRect b="0" l="0" r="0" t="0"/>
            <a:stretch/>
          </p:blipFill>
          <p:spPr>
            <a:xfrm>
              <a:off x="11265019" y="324006"/>
              <a:ext cx="669042" cy="669042"/>
            </a:xfrm>
            <a:prstGeom prst="rect">
              <a:avLst/>
            </a:prstGeom>
            <a:noFill/>
            <a:ln>
              <a:noFill/>
            </a:ln>
          </p:spPr>
        </p:pic>
        <p:pic>
          <p:nvPicPr>
            <p:cNvPr descr="Distintivo de colaborador com preenchimento sólido" id="93" name="Google Shape;93;p16"/>
            <p:cNvPicPr preferRelativeResize="0"/>
            <p:nvPr/>
          </p:nvPicPr>
          <p:blipFill rotWithShape="1">
            <a:blip r:embed="rId6">
              <a:alphaModFix/>
            </a:blip>
            <a:srcRect b="0" l="0" r="0" t="0"/>
            <a:stretch/>
          </p:blipFill>
          <p:spPr>
            <a:xfrm rot="1016394">
              <a:off x="11089368" y="-467926"/>
              <a:ext cx="789585" cy="807013"/>
            </a:xfrm>
            <a:prstGeom prst="rect">
              <a:avLst/>
            </a:prstGeom>
            <a:noFill/>
            <a:ln>
              <a:noFill/>
            </a:ln>
          </p:spPr>
        </p:pic>
        <p:pic>
          <p:nvPicPr>
            <p:cNvPr descr="Câmara de segurança com preenchimento sólido" id="94" name="Google Shape;94;p16"/>
            <p:cNvPicPr preferRelativeResize="0"/>
            <p:nvPr/>
          </p:nvPicPr>
          <p:blipFill rotWithShape="1">
            <a:blip r:embed="rId7">
              <a:alphaModFix/>
            </a:blip>
            <a:srcRect b="0" l="0" r="0" t="0"/>
            <a:stretch/>
          </p:blipFill>
          <p:spPr>
            <a:xfrm>
              <a:off x="3596178" y="-376463"/>
              <a:ext cx="771345" cy="771345"/>
            </a:xfrm>
            <a:prstGeom prst="rect">
              <a:avLst/>
            </a:prstGeom>
            <a:noFill/>
            <a:ln>
              <a:noFill/>
            </a:ln>
          </p:spPr>
        </p:pic>
        <p:pic>
          <p:nvPicPr>
            <p:cNvPr descr="Desbloquear com preenchimento sólido" id="95" name="Google Shape;95;p16"/>
            <p:cNvPicPr preferRelativeResize="0"/>
            <p:nvPr/>
          </p:nvPicPr>
          <p:blipFill rotWithShape="1">
            <a:blip r:embed="rId3">
              <a:alphaModFix/>
            </a:blip>
            <a:srcRect b="0" l="0" r="0" t="0"/>
            <a:stretch/>
          </p:blipFill>
          <p:spPr>
            <a:xfrm rot="-544038">
              <a:off x="1011198" y="-134690"/>
              <a:ext cx="619571" cy="619571"/>
            </a:xfrm>
            <a:prstGeom prst="rect">
              <a:avLst/>
            </a:prstGeom>
            <a:noFill/>
            <a:ln>
              <a:noFill/>
            </a:ln>
          </p:spPr>
        </p:pic>
        <p:pic>
          <p:nvPicPr>
            <p:cNvPr descr="Cofre com preenchimento sólido" id="96" name="Google Shape;96;p16"/>
            <p:cNvPicPr preferRelativeResize="0"/>
            <p:nvPr/>
          </p:nvPicPr>
          <p:blipFill rotWithShape="1">
            <a:blip r:embed="rId5">
              <a:alphaModFix/>
            </a:blip>
            <a:srcRect b="0" l="0" r="0" t="0"/>
            <a:stretch/>
          </p:blipFill>
          <p:spPr>
            <a:xfrm>
              <a:off x="1730633" y="-361257"/>
              <a:ext cx="709471" cy="709471"/>
            </a:xfrm>
            <a:prstGeom prst="rect">
              <a:avLst/>
            </a:prstGeom>
            <a:noFill/>
            <a:ln>
              <a:noFill/>
            </a:ln>
          </p:spPr>
        </p:pic>
        <p:pic>
          <p:nvPicPr>
            <p:cNvPr descr="Distintivo de colaborador com preenchimento sólido" id="97" name="Google Shape;97;p16"/>
            <p:cNvPicPr preferRelativeResize="0"/>
            <p:nvPr/>
          </p:nvPicPr>
          <p:blipFill rotWithShape="1">
            <a:blip r:embed="rId6">
              <a:alphaModFix/>
            </a:blip>
            <a:srcRect b="0" l="0" r="0" t="0"/>
            <a:stretch/>
          </p:blipFill>
          <p:spPr>
            <a:xfrm rot="2709072">
              <a:off x="254609" y="35928"/>
              <a:ext cx="914400" cy="914400"/>
            </a:xfrm>
            <a:prstGeom prst="rect">
              <a:avLst/>
            </a:prstGeom>
            <a:noFill/>
            <a:ln>
              <a:noFill/>
            </a:ln>
          </p:spPr>
        </p:pic>
        <p:pic>
          <p:nvPicPr>
            <p:cNvPr descr="Escudo com visto com preenchimento sólido" id="98" name="Google Shape;98;p16"/>
            <p:cNvPicPr preferRelativeResize="0"/>
            <p:nvPr/>
          </p:nvPicPr>
          <p:blipFill rotWithShape="1">
            <a:blip r:embed="rId2">
              <a:alphaModFix/>
            </a:blip>
            <a:srcRect b="0" l="0" r="0" t="0"/>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descr="Círculos 100% com preenchimento sólido" id="100" name="Google Shape;100;p16"/>
            <p:cNvPicPr preferRelativeResize="0"/>
            <p:nvPr/>
          </p:nvPicPr>
          <p:blipFill rotWithShape="1">
            <a:blip r:embed="rId8">
              <a:alphaModFix/>
            </a:blip>
            <a:srcRect b="0" l="0" r="0" t="0"/>
            <a:stretch/>
          </p:blipFill>
          <p:spPr>
            <a:xfrm>
              <a:off x="1241094" y="1497309"/>
              <a:ext cx="108000" cy="108000"/>
            </a:xfrm>
            <a:prstGeom prst="rect">
              <a:avLst/>
            </a:prstGeom>
            <a:noFill/>
            <a:ln>
              <a:noFill/>
            </a:ln>
          </p:spPr>
        </p:pic>
        <p:pic>
          <p:nvPicPr>
            <p:cNvPr descr="Círculos 100% com preenchimento sólido" id="101" name="Google Shape;101;p16"/>
            <p:cNvPicPr preferRelativeResize="0"/>
            <p:nvPr/>
          </p:nvPicPr>
          <p:blipFill rotWithShape="1">
            <a:blip r:embed="rId8">
              <a:alphaModFix/>
            </a:blip>
            <a:srcRect b="0" l="0" r="0" t="0"/>
            <a:stretch/>
          </p:blipFill>
          <p:spPr>
            <a:xfrm>
              <a:off x="1045641" y="1497309"/>
              <a:ext cx="108000" cy="108000"/>
            </a:xfrm>
            <a:prstGeom prst="rect">
              <a:avLst/>
            </a:prstGeom>
            <a:noFill/>
            <a:ln>
              <a:noFill/>
            </a:ln>
          </p:spPr>
        </p:pic>
        <p:pic>
          <p:nvPicPr>
            <p:cNvPr descr="Círculos 100% com preenchimento sólido" id="102" name="Google Shape;102;p16"/>
            <p:cNvPicPr preferRelativeResize="0"/>
            <p:nvPr/>
          </p:nvPicPr>
          <p:blipFill rotWithShape="1">
            <a:blip r:embed="rId8">
              <a:alphaModFix/>
            </a:blip>
            <a:srcRect b="0" l="0" r="0" t="0"/>
            <a:stretch/>
          </p:blipFill>
          <p:spPr>
            <a:xfrm>
              <a:off x="1632000" y="1497309"/>
              <a:ext cx="108000" cy="108000"/>
            </a:xfrm>
            <a:prstGeom prst="rect">
              <a:avLst/>
            </a:prstGeom>
            <a:noFill/>
            <a:ln>
              <a:noFill/>
            </a:ln>
          </p:spPr>
        </p:pic>
        <p:pic>
          <p:nvPicPr>
            <p:cNvPr descr="Círculos 100% com preenchimento sólido" id="103" name="Google Shape;103;p16"/>
            <p:cNvPicPr preferRelativeResize="0"/>
            <p:nvPr/>
          </p:nvPicPr>
          <p:blipFill rotWithShape="1">
            <a:blip r:embed="rId8">
              <a:alphaModFix/>
            </a:blip>
            <a:srcRect b="0" l="0" r="0" t="0"/>
            <a:stretch/>
          </p:blipFill>
          <p:spPr>
            <a:xfrm>
              <a:off x="1827453" y="1497309"/>
              <a:ext cx="108000" cy="108000"/>
            </a:xfrm>
            <a:prstGeom prst="rect">
              <a:avLst/>
            </a:prstGeom>
            <a:noFill/>
            <a:ln>
              <a:noFill/>
            </a:ln>
          </p:spPr>
        </p:pic>
        <p:pic>
          <p:nvPicPr>
            <p:cNvPr descr="Círculos 100% com preenchimento sólido" id="104" name="Google Shape;104;p16"/>
            <p:cNvPicPr preferRelativeResize="0"/>
            <p:nvPr/>
          </p:nvPicPr>
          <p:blipFill rotWithShape="1">
            <a:blip r:embed="rId8">
              <a:alphaModFix/>
            </a:blip>
            <a:srcRect b="0" l="0" r="0" t="0"/>
            <a:stretch/>
          </p:blipFill>
          <p:spPr>
            <a:xfrm>
              <a:off x="2413810" y="1497309"/>
              <a:ext cx="108000" cy="108000"/>
            </a:xfrm>
            <a:prstGeom prst="rect">
              <a:avLst/>
            </a:prstGeom>
            <a:noFill/>
            <a:ln>
              <a:noFill/>
            </a:ln>
          </p:spPr>
        </p:pic>
        <p:pic>
          <p:nvPicPr>
            <p:cNvPr descr="Círculos 100% com preenchimento sólido" id="105" name="Google Shape;105;p16"/>
            <p:cNvPicPr preferRelativeResize="0"/>
            <p:nvPr/>
          </p:nvPicPr>
          <p:blipFill rotWithShape="1">
            <a:blip r:embed="rId8">
              <a:alphaModFix/>
            </a:blip>
            <a:srcRect b="0" l="0" r="0" t="0"/>
            <a:stretch/>
          </p:blipFill>
          <p:spPr>
            <a:xfrm>
              <a:off x="2022906" y="1497309"/>
              <a:ext cx="108000" cy="108000"/>
            </a:xfrm>
            <a:prstGeom prst="rect">
              <a:avLst/>
            </a:prstGeom>
            <a:noFill/>
            <a:ln>
              <a:noFill/>
            </a:ln>
          </p:spPr>
        </p:pic>
        <p:pic>
          <p:nvPicPr>
            <p:cNvPr descr="Círculos 100% com preenchimento sólido" id="106" name="Google Shape;106;p16"/>
            <p:cNvPicPr preferRelativeResize="0"/>
            <p:nvPr/>
          </p:nvPicPr>
          <p:blipFill rotWithShape="1">
            <a:blip r:embed="rId8">
              <a:alphaModFix/>
            </a:blip>
            <a:srcRect b="0" l="0" r="0" t="0"/>
            <a:stretch/>
          </p:blipFill>
          <p:spPr>
            <a:xfrm>
              <a:off x="2218359" y="1497309"/>
              <a:ext cx="108000" cy="108000"/>
            </a:xfrm>
            <a:prstGeom prst="rect">
              <a:avLst/>
            </a:prstGeom>
            <a:noFill/>
            <a:ln>
              <a:noFill/>
            </a:ln>
          </p:spPr>
        </p:pic>
        <p:pic>
          <p:nvPicPr>
            <p:cNvPr descr="Círculos 100% com preenchimento sólido" id="107" name="Google Shape;107;p16"/>
            <p:cNvPicPr preferRelativeResize="0"/>
            <p:nvPr/>
          </p:nvPicPr>
          <p:blipFill rotWithShape="1">
            <a:blip r:embed="rId8">
              <a:alphaModFix/>
            </a:blip>
            <a:srcRect b="0" l="0" r="0" t="0"/>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6"/>
            <p:cNvSpPr/>
            <p:nvPr/>
          </p:nvSpPr>
          <p:spPr>
            <a:xfrm>
              <a:off x="0" y="6571760"/>
              <a:ext cx="5338762" cy="287293"/>
            </a:xfrm>
            <a:prstGeom prst="rect">
              <a:avLst/>
            </a:prstGeom>
            <a:solidFill>
              <a:srgbClr val="0F0D1C"/>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2" name="Google Shape;112;p16"/>
          <p:cNvSpPr txBox="1"/>
          <p:nvPr>
            <p:ph idx="10" type="dt"/>
          </p:nvPr>
        </p:nvSpPr>
        <p:spPr>
          <a:xfrm>
            <a:off x="4004076" y="4928820"/>
            <a:ext cx="3268269" cy="21468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16"/>
          <p:cNvSpPr txBox="1"/>
          <p:nvPr>
            <p:ph idx="11" type="ftr"/>
          </p:nvPr>
        </p:nvSpPr>
        <p:spPr>
          <a:xfrm>
            <a:off x="0" y="4928819"/>
            <a:ext cx="4004075" cy="214678"/>
          </a:xfrm>
          <a:prstGeom prst="rect">
            <a:avLst/>
          </a:prstGeom>
          <a:noFill/>
          <a:ln>
            <a:noFill/>
          </a:ln>
        </p:spPr>
        <p:txBody>
          <a:bodyPr anchorCtr="0" anchor="ctr" bIns="34275" lIns="68575" spcFirstLastPara="1" rIns="68575" wrap="square" tIns="34275">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p:txBody>
      </p:sp>
      <p:sp>
        <p:nvSpPr>
          <p:cNvPr id="114" name="Google Shape;114;p16"/>
          <p:cNvSpPr txBox="1"/>
          <p:nvPr>
            <p:ph idx="12" type="sldNum"/>
          </p:nvPr>
        </p:nvSpPr>
        <p:spPr>
          <a:xfrm>
            <a:off x="8084616" y="4934881"/>
            <a:ext cx="244266" cy="242372"/>
          </a:xfrm>
          <a:prstGeom prst="rect">
            <a:avLst/>
          </a:prstGeom>
          <a:noFill/>
          <a:ln>
            <a:noFill/>
          </a:ln>
        </p:spPr>
        <p:txBody>
          <a:bodyPr anchorCtr="0" anchor="t" bIns="68575" lIns="68575" spcFirstLastPara="1" rIns="68575" wrap="square" tIns="68575">
            <a:spAutoFit/>
          </a:bodyPr>
          <a:lstStyle>
            <a:lvl1pPr indent="0" lvl="0"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1pPr>
            <a:lvl2pPr indent="0" lvl="1"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2pPr>
            <a:lvl3pPr indent="0" lvl="2"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3pPr>
            <a:lvl4pPr indent="0" lvl="3"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4pPr>
            <a:lvl5pPr indent="0" lvl="4"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5pPr>
            <a:lvl6pPr indent="0" lvl="5"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6pPr>
            <a:lvl7pPr indent="0" lvl="6"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7pPr>
            <a:lvl8pPr indent="0" lvl="7"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8pPr>
            <a:lvl9pPr indent="0" lvl="8"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pt-PT"/>
              <a:t>‹#›</a:t>
            </a:fld>
            <a:endParaRPr/>
          </a:p>
        </p:txBody>
      </p:sp>
      <p:sp>
        <p:nvSpPr>
          <p:cNvPr id="115" name="Google Shape;115;p16"/>
          <p:cNvSpPr txBox="1"/>
          <p:nvPr>
            <p:ph idx="1" type="body"/>
          </p:nvPr>
        </p:nvSpPr>
        <p:spPr>
          <a:xfrm>
            <a:off x="569372" y="304038"/>
            <a:ext cx="7808826" cy="343179"/>
          </a:xfrm>
          <a:prstGeom prst="rect">
            <a:avLst/>
          </a:prstGeom>
          <a:noFill/>
          <a:ln>
            <a:noFill/>
          </a:ln>
        </p:spPr>
        <p:txBody>
          <a:bodyPr anchorCtr="0" anchor="t" bIns="68575" lIns="0" spcFirstLastPara="1" rIns="68575" wrap="square" tIns="68575">
            <a:noAutofit/>
          </a:bodyPr>
          <a:lstStyle>
            <a:lvl1pPr indent="-228600" lvl="0" marL="4572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p:cSld name="1_Default">
    <p:spTree>
      <p:nvGrpSpPr>
        <p:cNvPr id="116" name="Shape 116"/>
        <p:cNvGrpSpPr/>
        <p:nvPr/>
      </p:nvGrpSpPr>
      <p:grpSpPr>
        <a:xfrm>
          <a:off x="0" y="0"/>
          <a:ext cx="0" cy="0"/>
          <a:chOff x="0" y="0"/>
          <a:chExt cx="0" cy="0"/>
        </a:xfrm>
      </p:grpSpPr>
      <p:sp>
        <p:nvSpPr>
          <p:cNvPr id="117" name="Google Shape;117;p17"/>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18" name="Google Shape;118;p17"/>
          <p:cNvSpPr txBox="1"/>
          <p:nvPr>
            <p:ph idx="12" type="sldNum"/>
          </p:nvPr>
        </p:nvSpPr>
        <p:spPr>
          <a:xfrm>
            <a:off x="8693631" y="4803914"/>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a:lvl1pPr>
            <a:lvl2pPr indent="0" lvl="1" marL="0" algn="l">
              <a:lnSpc>
                <a:spcPct val="100000"/>
              </a:lnSpc>
              <a:spcBef>
                <a:spcPts val="0"/>
              </a:spcBef>
              <a:spcAft>
                <a:spcPts val="0"/>
              </a:spcAft>
              <a:buClr>
                <a:schemeClr val="accent2"/>
              </a:buClr>
              <a:buSzPts val="700"/>
              <a:buFont typeface="Arial"/>
              <a:buNone/>
              <a:defRPr/>
            </a:lvl2pPr>
            <a:lvl3pPr indent="0" lvl="2" marL="0" algn="l">
              <a:lnSpc>
                <a:spcPct val="100000"/>
              </a:lnSpc>
              <a:spcBef>
                <a:spcPts val="0"/>
              </a:spcBef>
              <a:spcAft>
                <a:spcPts val="0"/>
              </a:spcAft>
              <a:buClr>
                <a:schemeClr val="accent2"/>
              </a:buClr>
              <a:buSzPts val="700"/>
              <a:buFont typeface="Arial"/>
              <a:buNone/>
              <a:defRPr/>
            </a:lvl3pPr>
            <a:lvl4pPr indent="0" lvl="3" marL="0" algn="l">
              <a:lnSpc>
                <a:spcPct val="100000"/>
              </a:lnSpc>
              <a:spcBef>
                <a:spcPts val="0"/>
              </a:spcBef>
              <a:spcAft>
                <a:spcPts val="0"/>
              </a:spcAft>
              <a:buClr>
                <a:schemeClr val="accent2"/>
              </a:buClr>
              <a:buSzPts val="700"/>
              <a:buFont typeface="Arial"/>
              <a:buNone/>
              <a:defRPr/>
            </a:lvl4pPr>
            <a:lvl5pPr indent="0" lvl="4" marL="0" algn="l">
              <a:lnSpc>
                <a:spcPct val="100000"/>
              </a:lnSpc>
              <a:spcBef>
                <a:spcPts val="0"/>
              </a:spcBef>
              <a:spcAft>
                <a:spcPts val="0"/>
              </a:spcAft>
              <a:buClr>
                <a:schemeClr val="accent2"/>
              </a:buClr>
              <a:buSzPts val="700"/>
              <a:buFont typeface="Arial"/>
              <a:buNone/>
              <a:defRPr/>
            </a:lvl5pPr>
            <a:lvl6pPr indent="0" lvl="5" marL="0" algn="l">
              <a:lnSpc>
                <a:spcPct val="100000"/>
              </a:lnSpc>
              <a:spcBef>
                <a:spcPts val="0"/>
              </a:spcBef>
              <a:spcAft>
                <a:spcPts val="0"/>
              </a:spcAft>
              <a:buClr>
                <a:schemeClr val="accent2"/>
              </a:buClr>
              <a:buSzPts val="700"/>
              <a:buFont typeface="Arial"/>
              <a:buNone/>
              <a:defRPr/>
            </a:lvl6pPr>
            <a:lvl7pPr indent="0" lvl="6" marL="0" algn="l">
              <a:lnSpc>
                <a:spcPct val="100000"/>
              </a:lnSpc>
              <a:spcBef>
                <a:spcPts val="0"/>
              </a:spcBef>
              <a:spcAft>
                <a:spcPts val="0"/>
              </a:spcAft>
              <a:buClr>
                <a:schemeClr val="accent2"/>
              </a:buClr>
              <a:buSzPts val="700"/>
              <a:buFont typeface="Arial"/>
              <a:buNone/>
              <a:defRPr/>
            </a:lvl7pPr>
            <a:lvl8pPr indent="0" lvl="7" marL="0" algn="l">
              <a:lnSpc>
                <a:spcPct val="100000"/>
              </a:lnSpc>
              <a:spcBef>
                <a:spcPts val="0"/>
              </a:spcBef>
              <a:spcAft>
                <a:spcPts val="0"/>
              </a:spcAft>
              <a:buClr>
                <a:schemeClr val="accent2"/>
              </a:buClr>
              <a:buSzPts val="700"/>
              <a:buFont typeface="Arial"/>
              <a:buNone/>
              <a:defRPr/>
            </a:lvl8pPr>
            <a:lvl9pPr indent="0" lvl="8" marL="0" algn="l">
              <a:lnSpc>
                <a:spcPct val="100000"/>
              </a:lnSpc>
              <a:spcBef>
                <a:spcPts val="0"/>
              </a:spcBef>
              <a:spcAft>
                <a:spcPts val="0"/>
              </a:spcAft>
              <a:buClr>
                <a:schemeClr val="accent2"/>
              </a:buClr>
              <a:buSzPts val="700"/>
              <a:buFont typeface="Arial"/>
              <a:buNone/>
              <a:defRPr/>
            </a:lvl9pPr>
          </a:lstStyle>
          <a:p>
            <a:pPr indent="0" lvl="0" marL="0" rtl="0" algn="l">
              <a:spcBef>
                <a:spcPts val="0"/>
              </a:spcBef>
              <a:spcAft>
                <a:spcPts val="0"/>
              </a:spcAft>
              <a:buNone/>
            </a:pPr>
            <a:fld id="{00000000-1234-1234-1234-123412341234}" type="slidenum">
              <a:rPr lang="pt-PT"/>
              <a:t>‹#›</a:t>
            </a:fld>
            <a:endParaRPr/>
          </a:p>
        </p:txBody>
      </p:sp>
      <p:sp>
        <p:nvSpPr>
          <p:cNvPr id="119" name="Google Shape;119;p17"/>
          <p:cNvSpPr txBox="1"/>
          <p:nvPr>
            <p:ph idx="1" type="body"/>
          </p:nvPr>
        </p:nvSpPr>
        <p:spPr>
          <a:xfrm>
            <a:off x="981077" y="927101"/>
            <a:ext cx="7635883" cy="3457575"/>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Arial"/>
              <a:buNone/>
              <a:defRPr sz="1800"/>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120" name="Google Shape;120;p17"/>
          <p:cNvSpPr txBox="1"/>
          <p:nvPr/>
        </p:nvSpPr>
        <p:spPr>
          <a:xfrm>
            <a:off x="4505744" y="4923184"/>
            <a:ext cx="4063241" cy="220317"/>
          </a:xfrm>
          <a:prstGeom prst="rect">
            <a:avLst/>
          </a:prstGeom>
          <a:noFill/>
          <a:ln>
            <a:noFill/>
          </a:ln>
        </p:spPr>
        <p:txBody>
          <a:bodyPr anchorCtr="0" anchor="t" bIns="0" lIns="0" spcFirstLastPara="1" rIns="90000" wrap="square" tIns="0">
            <a:noAutofit/>
          </a:bodyPr>
          <a:lstStyle/>
          <a:p>
            <a:pPr indent="0" lvl="0" marL="0" marR="0" rtl="0" algn="r">
              <a:lnSpc>
                <a:spcPct val="100000"/>
              </a:lnSpc>
              <a:spcBef>
                <a:spcPts val="0"/>
              </a:spcBef>
              <a:spcAft>
                <a:spcPts val="0"/>
              </a:spcAft>
              <a:buClr>
                <a:srgbClr val="788B9E"/>
              </a:buClr>
              <a:buSzPts val="700"/>
              <a:buFont typeface="Arial"/>
              <a:buNone/>
            </a:pPr>
            <a:r>
              <a:rPr b="0" i="0" lang="pt-PT" sz="700" u="none" cap="none" strike="noStrik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b="0" l="0" r="0" t="0"/>
          <a:stretch/>
        </p:blipFill>
        <p:spPr>
          <a:xfrm>
            <a:off x="8164126" y="165498"/>
            <a:ext cx="767953" cy="397617"/>
          </a:xfrm>
          <a:prstGeom prst="rect">
            <a:avLst/>
          </a:prstGeom>
          <a:noFill/>
          <a:ln>
            <a:noFill/>
          </a:ln>
        </p:spPr>
      </p:pic>
      <p:sp>
        <p:nvSpPr>
          <p:cNvPr id="123" name="Google Shape;123;p18"/>
          <p:cNvSpPr txBox="1"/>
          <p:nvPr>
            <p:ph type="title"/>
          </p:nvPr>
        </p:nvSpPr>
        <p:spPr>
          <a:xfrm>
            <a:off x="629841" y="576971"/>
            <a:ext cx="7886709" cy="892190"/>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24" name="Google Shape;124;p18"/>
          <p:cNvSpPr txBox="1"/>
          <p:nvPr>
            <p:ph idx="1" type="body"/>
          </p:nvPr>
        </p:nvSpPr>
        <p:spPr>
          <a:xfrm>
            <a:off x="629842" y="1564000"/>
            <a:ext cx="3868345" cy="554546"/>
          </a:xfrm>
          <a:prstGeom prst="rect">
            <a:avLst/>
          </a:prstGeom>
          <a:noFill/>
          <a:ln>
            <a:noFill/>
          </a:ln>
        </p:spPr>
        <p:txBody>
          <a:bodyPr anchorCtr="0" anchor="b"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Encode Sans"/>
              <a:buNone/>
              <a:defRPr b="1" sz="1800">
                <a:latin typeface="Encode Sans"/>
                <a:ea typeface="Encode Sans"/>
                <a:cs typeface="Encode Sans"/>
                <a:sym typeface="Encode Sans"/>
              </a:defRPr>
            </a:lvl1pPr>
            <a:lvl2pPr indent="-228600" lvl="1" marL="914400" algn="l">
              <a:lnSpc>
                <a:spcPct val="110000"/>
              </a:lnSpc>
              <a:spcBef>
                <a:spcPts val="200"/>
              </a:spcBef>
              <a:spcAft>
                <a:spcPts val="0"/>
              </a:spcAft>
              <a:buClr>
                <a:srgbClr val="828A8D"/>
              </a:buClr>
              <a:buSzPts val="1500"/>
              <a:buFont typeface="Arial"/>
              <a:buNone/>
              <a:defRPr b="1" sz="1500"/>
            </a:lvl2pPr>
            <a:lvl3pPr indent="-228600" lvl="2" marL="1371600" algn="l">
              <a:lnSpc>
                <a:spcPct val="110000"/>
              </a:lnSpc>
              <a:spcBef>
                <a:spcPts val="200"/>
              </a:spcBef>
              <a:spcAft>
                <a:spcPts val="0"/>
              </a:spcAft>
              <a:buClr>
                <a:srgbClr val="828A8D"/>
              </a:buClr>
              <a:buSzPts val="2300"/>
              <a:buFont typeface="Arial"/>
              <a:buNone/>
              <a:defRPr b="1" sz="1300"/>
            </a:lvl3pPr>
            <a:lvl4pPr indent="-228600" lvl="3" marL="1828800" algn="l">
              <a:lnSpc>
                <a:spcPct val="110000"/>
              </a:lnSpc>
              <a:spcBef>
                <a:spcPts val="200"/>
              </a:spcBef>
              <a:spcAft>
                <a:spcPts val="0"/>
              </a:spcAft>
              <a:buClr>
                <a:srgbClr val="828A8D"/>
              </a:buClr>
              <a:buSzPts val="1200"/>
              <a:buFont typeface="Arial"/>
              <a:buNone/>
              <a:defRPr b="1" sz="1200"/>
            </a:lvl4pPr>
            <a:lvl5pPr indent="-228600" lvl="4" marL="2286000" algn="l">
              <a:lnSpc>
                <a:spcPct val="110000"/>
              </a:lnSpc>
              <a:spcBef>
                <a:spcPts val="200"/>
              </a:spcBef>
              <a:spcAft>
                <a:spcPts val="0"/>
              </a:spcAft>
              <a:buClr>
                <a:srgbClr val="828A8D"/>
              </a:buClr>
              <a:buSzPts val="1200"/>
              <a:buFont typeface="Arial"/>
              <a:buNone/>
              <a:defRPr b="1" sz="1200"/>
            </a:lvl5pPr>
            <a:lvl6pPr indent="-228600" lvl="5" marL="2743200" algn="l">
              <a:lnSpc>
                <a:spcPct val="110000"/>
              </a:lnSpc>
              <a:spcBef>
                <a:spcPts val="200"/>
              </a:spcBef>
              <a:spcAft>
                <a:spcPts val="0"/>
              </a:spcAft>
              <a:buClr>
                <a:srgbClr val="828A8D"/>
              </a:buClr>
              <a:buSzPts val="1200"/>
              <a:buFont typeface="Arial"/>
              <a:buNone/>
              <a:defRPr b="1" sz="1200"/>
            </a:lvl6pPr>
            <a:lvl7pPr indent="-228600" lvl="6" marL="3200400" algn="l">
              <a:lnSpc>
                <a:spcPct val="110000"/>
              </a:lnSpc>
              <a:spcBef>
                <a:spcPts val="200"/>
              </a:spcBef>
              <a:spcAft>
                <a:spcPts val="0"/>
              </a:spcAft>
              <a:buClr>
                <a:srgbClr val="828A8D"/>
              </a:buClr>
              <a:buSzPts val="1200"/>
              <a:buFont typeface="Arial"/>
              <a:buNone/>
              <a:defRPr b="1" sz="1200"/>
            </a:lvl7pPr>
            <a:lvl8pPr indent="-228600" lvl="7" marL="3657600" algn="l">
              <a:lnSpc>
                <a:spcPct val="110000"/>
              </a:lnSpc>
              <a:spcBef>
                <a:spcPts val="200"/>
              </a:spcBef>
              <a:spcAft>
                <a:spcPts val="0"/>
              </a:spcAft>
              <a:buClr>
                <a:srgbClr val="828A8D"/>
              </a:buClr>
              <a:buSzPts val="1200"/>
              <a:buFont typeface="Arial"/>
              <a:buNone/>
              <a:defRPr b="1" sz="1200"/>
            </a:lvl8pPr>
            <a:lvl9pPr indent="-228600" lvl="8" marL="4114800" algn="l">
              <a:lnSpc>
                <a:spcPct val="110000"/>
              </a:lnSpc>
              <a:spcBef>
                <a:spcPts val="200"/>
              </a:spcBef>
              <a:spcAft>
                <a:spcPts val="0"/>
              </a:spcAft>
              <a:buClr>
                <a:srgbClr val="828A8D"/>
              </a:buClr>
              <a:buSzPts val="1200"/>
              <a:buFont typeface="Arial"/>
              <a:buNone/>
              <a:defRPr b="1" sz="1200"/>
            </a:lvl9pPr>
          </a:lstStyle>
          <a:p/>
        </p:txBody>
      </p:sp>
      <p:sp>
        <p:nvSpPr>
          <p:cNvPr id="125" name="Google Shape;125;p18"/>
          <p:cNvSpPr txBox="1"/>
          <p:nvPr>
            <p:ph idx="2" type="body"/>
          </p:nvPr>
        </p:nvSpPr>
        <p:spPr>
          <a:xfrm>
            <a:off x="629842" y="2181934"/>
            <a:ext cx="3868345" cy="2479966"/>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126" name="Google Shape;126;p18"/>
          <p:cNvSpPr txBox="1"/>
          <p:nvPr>
            <p:ph idx="3" type="body"/>
          </p:nvPr>
        </p:nvSpPr>
        <p:spPr>
          <a:xfrm>
            <a:off x="4629155" y="1564000"/>
            <a:ext cx="3887395" cy="554546"/>
          </a:xfrm>
          <a:prstGeom prst="rect">
            <a:avLst/>
          </a:prstGeom>
          <a:noFill/>
          <a:ln>
            <a:noFill/>
          </a:ln>
        </p:spPr>
        <p:txBody>
          <a:bodyPr anchorCtr="0" anchor="b"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Encode Sans"/>
              <a:buNone/>
              <a:defRPr b="1" sz="1800">
                <a:latin typeface="Encode Sans"/>
                <a:ea typeface="Encode Sans"/>
                <a:cs typeface="Encode Sans"/>
                <a:sym typeface="Encode Sans"/>
              </a:defRPr>
            </a:lvl1pPr>
            <a:lvl2pPr indent="-228600" lvl="1" marL="914400" algn="l">
              <a:lnSpc>
                <a:spcPct val="110000"/>
              </a:lnSpc>
              <a:spcBef>
                <a:spcPts val="200"/>
              </a:spcBef>
              <a:spcAft>
                <a:spcPts val="0"/>
              </a:spcAft>
              <a:buClr>
                <a:srgbClr val="828A8D"/>
              </a:buClr>
              <a:buSzPts val="1500"/>
              <a:buFont typeface="Arial"/>
              <a:buNone/>
              <a:defRPr b="1" sz="1500"/>
            </a:lvl2pPr>
            <a:lvl3pPr indent="-228600" lvl="2" marL="1371600" algn="l">
              <a:lnSpc>
                <a:spcPct val="110000"/>
              </a:lnSpc>
              <a:spcBef>
                <a:spcPts val="200"/>
              </a:spcBef>
              <a:spcAft>
                <a:spcPts val="0"/>
              </a:spcAft>
              <a:buClr>
                <a:srgbClr val="828A8D"/>
              </a:buClr>
              <a:buSzPts val="2300"/>
              <a:buFont typeface="Arial"/>
              <a:buNone/>
              <a:defRPr b="1" sz="1300"/>
            </a:lvl3pPr>
            <a:lvl4pPr indent="-228600" lvl="3" marL="1828800" algn="l">
              <a:lnSpc>
                <a:spcPct val="110000"/>
              </a:lnSpc>
              <a:spcBef>
                <a:spcPts val="200"/>
              </a:spcBef>
              <a:spcAft>
                <a:spcPts val="0"/>
              </a:spcAft>
              <a:buClr>
                <a:srgbClr val="828A8D"/>
              </a:buClr>
              <a:buSzPts val="1200"/>
              <a:buFont typeface="Arial"/>
              <a:buNone/>
              <a:defRPr b="1" sz="1200"/>
            </a:lvl4pPr>
            <a:lvl5pPr indent="-228600" lvl="4" marL="2286000" algn="l">
              <a:lnSpc>
                <a:spcPct val="110000"/>
              </a:lnSpc>
              <a:spcBef>
                <a:spcPts val="200"/>
              </a:spcBef>
              <a:spcAft>
                <a:spcPts val="0"/>
              </a:spcAft>
              <a:buClr>
                <a:srgbClr val="828A8D"/>
              </a:buClr>
              <a:buSzPts val="1200"/>
              <a:buFont typeface="Arial"/>
              <a:buNone/>
              <a:defRPr b="1" sz="1200"/>
            </a:lvl5pPr>
            <a:lvl6pPr indent="-228600" lvl="5" marL="2743200" algn="l">
              <a:lnSpc>
                <a:spcPct val="110000"/>
              </a:lnSpc>
              <a:spcBef>
                <a:spcPts val="200"/>
              </a:spcBef>
              <a:spcAft>
                <a:spcPts val="0"/>
              </a:spcAft>
              <a:buClr>
                <a:srgbClr val="828A8D"/>
              </a:buClr>
              <a:buSzPts val="1200"/>
              <a:buFont typeface="Arial"/>
              <a:buNone/>
              <a:defRPr b="1" sz="1200"/>
            </a:lvl6pPr>
            <a:lvl7pPr indent="-228600" lvl="6" marL="3200400" algn="l">
              <a:lnSpc>
                <a:spcPct val="110000"/>
              </a:lnSpc>
              <a:spcBef>
                <a:spcPts val="200"/>
              </a:spcBef>
              <a:spcAft>
                <a:spcPts val="0"/>
              </a:spcAft>
              <a:buClr>
                <a:srgbClr val="828A8D"/>
              </a:buClr>
              <a:buSzPts val="1200"/>
              <a:buFont typeface="Arial"/>
              <a:buNone/>
              <a:defRPr b="1" sz="1200"/>
            </a:lvl7pPr>
            <a:lvl8pPr indent="-228600" lvl="7" marL="3657600" algn="l">
              <a:lnSpc>
                <a:spcPct val="110000"/>
              </a:lnSpc>
              <a:spcBef>
                <a:spcPts val="200"/>
              </a:spcBef>
              <a:spcAft>
                <a:spcPts val="0"/>
              </a:spcAft>
              <a:buClr>
                <a:srgbClr val="828A8D"/>
              </a:buClr>
              <a:buSzPts val="1200"/>
              <a:buFont typeface="Arial"/>
              <a:buNone/>
              <a:defRPr b="1" sz="1200"/>
            </a:lvl8pPr>
            <a:lvl9pPr indent="-228600" lvl="8" marL="4114800" algn="l">
              <a:lnSpc>
                <a:spcPct val="110000"/>
              </a:lnSpc>
              <a:spcBef>
                <a:spcPts val="200"/>
              </a:spcBef>
              <a:spcAft>
                <a:spcPts val="0"/>
              </a:spcAft>
              <a:buClr>
                <a:srgbClr val="828A8D"/>
              </a:buClr>
              <a:buSzPts val="1200"/>
              <a:buFont typeface="Arial"/>
              <a:buNone/>
              <a:defRPr b="1" sz="1200"/>
            </a:lvl9pPr>
          </a:lstStyle>
          <a:p/>
        </p:txBody>
      </p:sp>
      <p:sp>
        <p:nvSpPr>
          <p:cNvPr id="127" name="Google Shape;127;p18"/>
          <p:cNvSpPr txBox="1"/>
          <p:nvPr>
            <p:ph idx="4" type="body"/>
          </p:nvPr>
        </p:nvSpPr>
        <p:spPr>
          <a:xfrm>
            <a:off x="4629155" y="2181934"/>
            <a:ext cx="3887395" cy="2479966"/>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ED6D05"/>
              </a:buClr>
              <a:buSzPts val="700"/>
              <a:buFont typeface="Arial"/>
              <a:buNone/>
            </a:pPr>
            <a:r>
              <a:rPr b="0" i="0" lang="pt-PT" sz="700" u="none" cap="none" strike="noStrike">
                <a:solidFill>
                  <a:srgbClr val="ED6D05"/>
                </a:solidFill>
                <a:latin typeface="Arial"/>
                <a:ea typeface="Arial"/>
                <a:cs typeface="Arial"/>
                <a:sym typeface="Arial"/>
              </a:rPr>
              <a:t>deimos-space.com</a:t>
            </a:r>
            <a:endParaRPr b="0" i="0" sz="700" u="none" cap="none" strike="noStrik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b="0" l="0" r="0" t="0"/>
          <a:stretch/>
        </p:blipFill>
        <p:spPr>
          <a:xfrm>
            <a:off x="8164126" y="165498"/>
            <a:ext cx="767953" cy="397617"/>
          </a:xfrm>
          <a:prstGeom prst="rect">
            <a:avLst/>
          </a:prstGeom>
          <a:noFill/>
          <a:ln>
            <a:noFill/>
          </a:ln>
        </p:spPr>
      </p:pic>
      <p:sp>
        <p:nvSpPr>
          <p:cNvPr id="131" name="Google Shape;131;p19"/>
          <p:cNvSpPr txBox="1"/>
          <p:nvPr>
            <p:ph type="title"/>
          </p:nvPr>
        </p:nvSpPr>
        <p:spPr>
          <a:xfrm>
            <a:off x="643351" y="157936"/>
            <a:ext cx="7886709" cy="994172"/>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32" name="Google Shape;132;p19"/>
          <p:cNvSpPr txBox="1"/>
          <p:nvPr>
            <p:ph idx="1" type="body"/>
          </p:nvPr>
        </p:nvSpPr>
        <p:spPr>
          <a:xfrm>
            <a:off x="628651" y="1167339"/>
            <a:ext cx="7886709" cy="3526119"/>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12.xml"/><Relationship Id="rId10" Type="http://schemas.openxmlformats.org/officeDocument/2006/relationships/theme" Target="../theme/theme3.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76404" l="0" r="0" t="0"/>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2">
            <a:alphaModFix/>
          </a:blip>
          <a:srcRect b="0" l="12423" r="0" t="12020"/>
          <a:stretch/>
        </p:blipFill>
        <p:spPr>
          <a:xfrm rot="5400000">
            <a:off x="6304688" y="-16733"/>
            <a:ext cx="2822587" cy="2856054"/>
          </a:xfrm>
          <a:prstGeom prst="rect">
            <a:avLst/>
          </a:prstGeom>
          <a:noFill/>
          <a:ln>
            <a:noFill/>
          </a:ln>
        </p:spPr>
      </p:pic>
      <p:sp>
        <p:nvSpPr>
          <p:cNvPr id="53" name="Google Shape;53;p13"/>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1pPr>
            <a:lvl2pPr indent="0" lvl="1"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2pPr>
            <a:lvl3pPr indent="0" lvl="2"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3pPr>
            <a:lvl4pPr indent="0" lvl="3"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4pPr>
            <a:lvl5pPr indent="0" lvl="4"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5pPr>
            <a:lvl6pPr indent="0" lvl="5"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6pPr>
            <a:lvl7pPr indent="0" lvl="6"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7pPr>
            <a:lvl8pPr indent="0" lvl="7"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8pPr>
            <a:lvl9pPr indent="0" lvl="8"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PT"/>
              <a:t>‹#›</a:t>
            </a:fld>
            <a:endParaRPr/>
          </a:p>
        </p:txBody>
      </p:sp>
      <p:sp>
        <p:nvSpPr>
          <p:cNvPr id="54" name="Google Shape;54;p13"/>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marR="0" rtl="0" algn="l">
              <a:lnSpc>
                <a:spcPct val="100000"/>
              </a:lnSpc>
              <a:spcBef>
                <a:spcPts val="0"/>
              </a:spcBef>
              <a:spcAft>
                <a:spcPts val="0"/>
              </a:spcAft>
              <a:buClr>
                <a:srgbClr val="44515F"/>
              </a:buClr>
              <a:buSzPts val="1800"/>
              <a:buFont typeface="Arial"/>
              <a:buNone/>
              <a:defRPr b="1" i="0" sz="1800" u="none" cap="none" strike="noStrike">
                <a:solidFill>
                  <a:srgbClr val="44515F"/>
                </a:solidFill>
                <a:latin typeface="Arial"/>
                <a:ea typeface="Arial"/>
                <a:cs typeface="Arial"/>
                <a:sym typeface="Arial"/>
              </a:defRPr>
            </a:lvl1pPr>
            <a:lvl2pPr lvl="1"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2pPr>
            <a:lvl3pPr lvl="2"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3pPr>
            <a:lvl4pPr lvl="3"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4pPr>
            <a:lvl5pPr lvl="4"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5pPr>
            <a:lvl6pPr lvl="5"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6pPr>
            <a:lvl7pPr lvl="6"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7pPr>
            <a:lvl8pPr lvl="7"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8pPr>
            <a:lvl9pPr lvl="8"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9pPr>
          </a:lstStyle>
          <a:p/>
        </p:txBody>
      </p:sp>
      <p:sp>
        <p:nvSpPr>
          <p:cNvPr id="55" name="Google Shape;55;p13"/>
          <p:cNvSpPr txBox="1"/>
          <p:nvPr>
            <p:ph idx="1" type="body"/>
          </p:nvPr>
        </p:nvSpPr>
        <p:spPr>
          <a:xfrm>
            <a:off x="982639" y="928049"/>
            <a:ext cx="7635929" cy="3309582"/>
          </a:xfrm>
          <a:prstGeom prst="rect">
            <a:avLst/>
          </a:prstGeom>
          <a:noFill/>
          <a:ln>
            <a:noFill/>
          </a:ln>
        </p:spPr>
        <p:txBody>
          <a:bodyPr anchorCtr="0" anchor="t" bIns="68575" lIns="68575" spcFirstLastPara="1" rIns="68575" wrap="square" tIns="68575">
            <a:noAutofit/>
          </a:bodyPr>
          <a:lstStyle>
            <a:lvl1pPr indent="-228600" lvl="0" marL="457200" marR="0" rtl="0" algn="l">
              <a:lnSpc>
                <a:spcPct val="110000"/>
              </a:lnSpc>
              <a:spcBef>
                <a:spcPts val="200"/>
              </a:spcBef>
              <a:spcAft>
                <a:spcPts val="0"/>
              </a:spcAft>
              <a:buClr>
                <a:srgbClr val="828A8D"/>
              </a:buClr>
              <a:buSzPts val="1300"/>
              <a:buFont typeface="Arial"/>
              <a:buNone/>
              <a:defRPr b="0" i="0" sz="1300" u="none" cap="none" strike="noStrike">
                <a:solidFill>
                  <a:srgbClr val="828A8D"/>
                </a:solidFill>
                <a:latin typeface="Arial"/>
                <a:ea typeface="Arial"/>
                <a:cs typeface="Arial"/>
                <a:sym typeface="Arial"/>
              </a:defRPr>
            </a:lvl1pPr>
            <a:lvl2pPr indent="-228600" lvl="1" marL="914400" marR="0" rtl="0" algn="l">
              <a:lnSpc>
                <a:spcPct val="110000"/>
              </a:lnSpc>
              <a:spcBef>
                <a:spcPts val="200"/>
              </a:spcBef>
              <a:spcAft>
                <a:spcPts val="0"/>
              </a:spcAft>
              <a:buClr>
                <a:srgbClr val="828A8D"/>
              </a:buClr>
              <a:buSzPts val="1300"/>
              <a:buFont typeface="Arial"/>
              <a:buNone/>
              <a:defRPr b="0" i="0" sz="1300" u="none" cap="none" strike="noStrike">
                <a:solidFill>
                  <a:srgbClr val="828A8D"/>
                </a:solidFill>
                <a:latin typeface="Arial"/>
                <a:ea typeface="Arial"/>
                <a:cs typeface="Arial"/>
                <a:sym typeface="Arial"/>
              </a:defRPr>
            </a:lvl2pPr>
            <a:lvl3pPr indent="-374650" lvl="2" marL="1371600" marR="0" rtl="0" algn="l">
              <a:lnSpc>
                <a:spcPct val="110000"/>
              </a:lnSpc>
              <a:spcBef>
                <a:spcPts val="200"/>
              </a:spcBef>
              <a:spcAft>
                <a:spcPts val="0"/>
              </a:spcAft>
              <a:buClr>
                <a:srgbClr val="828A8D"/>
              </a:buClr>
              <a:buSzPts val="2300"/>
              <a:buFont typeface="Arial"/>
              <a:buChar char="."/>
              <a:defRPr b="0" i="0" sz="1300" u="none" cap="none" strike="noStrike">
                <a:solidFill>
                  <a:srgbClr val="828A8D"/>
                </a:solidFill>
                <a:latin typeface="Arial"/>
                <a:ea typeface="Arial"/>
                <a:cs typeface="Arial"/>
                <a:sym typeface="Arial"/>
              </a:defRPr>
            </a:lvl3pPr>
            <a:lvl4pPr indent="-311150" lvl="3" marL="1828800" marR="0" rtl="0" algn="l">
              <a:lnSpc>
                <a:spcPct val="110000"/>
              </a:lnSpc>
              <a:spcBef>
                <a:spcPts val="200"/>
              </a:spcBef>
              <a:spcAft>
                <a:spcPts val="0"/>
              </a:spcAft>
              <a:buClr>
                <a:srgbClr val="828A8D"/>
              </a:buClr>
              <a:buSzPts val="1300"/>
              <a:buFont typeface="Arial"/>
              <a:buChar char="–"/>
              <a:defRPr b="0" i="0" sz="1300" u="none" cap="none" strike="noStrike">
                <a:solidFill>
                  <a:srgbClr val="828A8D"/>
                </a:solidFill>
                <a:latin typeface="Arial"/>
                <a:ea typeface="Arial"/>
                <a:cs typeface="Arial"/>
                <a:sym typeface="Arial"/>
              </a:defRPr>
            </a:lvl4pPr>
            <a:lvl5pPr indent="-311150" lvl="4" marL="2286000" marR="0" rtl="0" algn="l">
              <a:lnSpc>
                <a:spcPct val="110000"/>
              </a:lnSpc>
              <a:spcBef>
                <a:spcPts val="200"/>
              </a:spcBef>
              <a:spcAft>
                <a:spcPts val="0"/>
              </a:spcAft>
              <a:buClr>
                <a:srgbClr val="828A8D"/>
              </a:buClr>
              <a:buSzPts val="1300"/>
              <a:buFont typeface="Arial"/>
              <a:buChar char="»"/>
              <a:defRPr b="0" i="0" sz="1300" u="none" cap="none" strike="noStrike">
                <a:solidFill>
                  <a:srgbClr val="828A8D"/>
                </a:solidFill>
                <a:latin typeface="Arial"/>
                <a:ea typeface="Arial"/>
                <a:cs typeface="Arial"/>
                <a:sym typeface="Arial"/>
              </a:defRPr>
            </a:lvl5pPr>
            <a:lvl6pPr indent="-292100" lvl="5" marL="27432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6pPr>
            <a:lvl7pPr indent="-292100" lvl="6" marL="32004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7pPr>
            <a:lvl8pPr indent="-292100" lvl="7" marL="36576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8pPr>
            <a:lvl9pPr indent="-292100" lvl="8" marL="41148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9pPr>
          </a:lstStyle>
          <a:p/>
        </p:txBody>
      </p:sp>
      <p:pic>
        <p:nvPicPr>
          <p:cNvPr id="56" name="Google Shape;56;p13"/>
          <p:cNvPicPr preferRelativeResize="0"/>
          <p:nvPr/>
        </p:nvPicPr>
        <p:blipFill rotWithShape="1">
          <a:blip r:embed="rId3">
            <a:alphaModFix/>
          </a:blip>
          <a:srcRect b="0" l="0" r="0" t="0"/>
          <a:stretch/>
        </p:blipFill>
        <p:spPr>
          <a:xfrm>
            <a:off x="285132" y="4724071"/>
            <a:ext cx="1220606" cy="300665"/>
          </a:xfrm>
          <a:prstGeom prst="rect">
            <a:avLst/>
          </a:prstGeom>
          <a:noFill/>
          <a:ln>
            <a:noFill/>
          </a:ln>
        </p:spPr>
      </p:pic>
      <p:sp>
        <p:nvSpPr>
          <p:cNvPr id="57" name="Google Shape;57;p13"/>
          <p:cNvSpPr txBox="1"/>
          <p:nvPr>
            <p:ph idx="11" type="ftr"/>
          </p:nvPr>
        </p:nvSpPr>
        <p:spPr>
          <a:xfrm>
            <a:off x="2988864" y="4825962"/>
            <a:ext cx="5472758" cy="24361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1000"/>
              </a:spcBef>
              <a:spcAft>
                <a:spcPts val="0"/>
              </a:spcAft>
              <a:buClr>
                <a:schemeClr val="accent1"/>
              </a:buClr>
              <a:buSzPts val="600"/>
              <a:buFont typeface="Arial"/>
              <a:buNone/>
              <a:defRPr b="1" i="0" sz="600" u="none" cap="none" strike="noStrike">
                <a:solidFill>
                  <a:schemeClr val="accent1"/>
                </a:solidFill>
                <a:latin typeface="Arial"/>
                <a:ea typeface="Arial"/>
                <a:cs typeface="Arial"/>
                <a:sym typeface="Arial"/>
              </a:defRPr>
            </a:lvl1pPr>
            <a:lvl2pPr lvl="1"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hyperlink" Target="https://www.it.pt/Groups/Index/72" TargetMode="External"/><Relationship Id="rId6" Type="http://schemas.openxmlformats.org/officeDocument/2006/relationships/hyperlink" Target="https://www.linkedin.com/company/quantum-communications-group-it-av/%E2%80%8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nvSpPr>
        <p:spPr>
          <a:xfrm>
            <a:off x="1306607" y="-282585"/>
            <a:ext cx="7312404" cy="1206181"/>
          </a:xfrm>
          <a:prstGeom prst="rect">
            <a:avLst/>
          </a:prstGeom>
          <a:noFill/>
          <a:ln>
            <a:noFill/>
          </a:ln>
        </p:spPr>
        <p:txBody>
          <a:bodyPr anchorCtr="0" anchor="b" bIns="67500" lIns="67500" spcFirstLastPara="1" rIns="67500" wrap="square" tIns="67500">
            <a:noAutofit/>
          </a:bodyPr>
          <a:lstStyle/>
          <a:p>
            <a:pPr indent="0" lvl="0" marL="0" marR="0" rtl="0" algn="l">
              <a:lnSpc>
                <a:spcPct val="100000"/>
              </a:lnSpc>
              <a:spcBef>
                <a:spcPts val="0"/>
              </a:spcBef>
              <a:spcAft>
                <a:spcPts val="0"/>
              </a:spcAft>
              <a:buClr>
                <a:srgbClr val="44515F"/>
              </a:buClr>
              <a:buSzPts val="3300"/>
              <a:buFont typeface="Arial"/>
              <a:buNone/>
            </a:pPr>
            <a:r>
              <a:rPr b="1" i="0" lang="pt-PT" sz="3300" u="none" cap="none" strike="noStrike">
                <a:solidFill>
                  <a:srgbClr val="44515F"/>
                </a:solidFill>
                <a:latin typeface="Arial"/>
                <a:ea typeface="Arial"/>
                <a:cs typeface="Arial"/>
                <a:sym typeface="Arial"/>
              </a:rPr>
              <a:t>Quantum Communications Group</a:t>
            </a:r>
            <a:endParaRPr b="1" i="0" sz="2400" u="none" cap="none" strike="noStrike">
              <a:solidFill>
                <a:srgbClr val="44515F"/>
              </a:solidFill>
              <a:latin typeface="Arial"/>
              <a:ea typeface="Arial"/>
              <a:cs typeface="Arial"/>
              <a:sym typeface="Arial"/>
            </a:endParaRPr>
          </a:p>
        </p:txBody>
      </p:sp>
      <p:sp>
        <p:nvSpPr>
          <p:cNvPr id="138" name="Google Shape;138;p20"/>
          <p:cNvSpPr/>
          <p:nvPr/>
        </p:nvSpPr>
        <p:spPr>
          <a:xfrm>
            <a:off x="5706032" y="1289277"/>
            <a:ext cx="1933213" cy="30008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i="0" lang="pt-PT" sz="1500" u="none" cap="none" strike="noStrike">
                <a:solidFill>
                  <a:srgbClr val="05386A"/>
                </a:solidFill>
                <a:latin typeface="Arial"/>
                <a:ea typeface="Arial"/>
                <a:cs typeface="Arial"/>
                <a:sym typeface="Arial"/>
              </a:rPr>
              <a:t>Group Coordinator:</a:t>
            </a:r>
            <a:endParaRPr sz="1000"/>
          </a:p>
        </p:txBody>
      </p:sp>
      <p:sp>
        <p:nvSpPr>
          <p:cNvPr id="139" name="Google Shape;139;p20"/>
          <p:cNvSpPr/>
          <p:nvPr/>
        </p:nvSpPr>
        <p:spPr>
          <a:xfrm>
            <a:off x="5712285" y="2138883"/>
            <a:ext cx="1675964" cy="30008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i="0" lang="pt-PT" sz="1500" u="none" cap="none" strike="noStrike">
                <a:solidFill>
                  <a:srgbClr val="05386A"/>
                </a:solidFill>
                <a:latin typeface="Arial"/>
                <a:ea typeface="Arial"/>
                <a:cs typeface="Arial"/>
                <a:sym typeface="Arial"/>
              </a:rPr>
              <a:t>Group Websites:</a:t>
            </a:r>
            <a:endParaRPr b="0" i="0" sz="1800" u="none" cap="none" strike="noStrike">
              <a:solidFill>
                <a:srgbClr val="000000"/>
              </a:solidFill>
              <a:latin typeface="Arial"/>
              <a:ea typeface="Arial"/>
              <a:cs typeface="Arial"/>
              <a:sym typeface="Arial"/>
            </a:endParaRPr>
          </a:p>
        </p:txBody>
      </p:sp>
      <p:sp>
        <p:nvSpPr>
          <p:cNvPr id="140" name="Google Shape;140;p20"/>
          <p:cNvSpPr/>
          <p:nvPr/>
        </p:nvSpPr>
        <p:spPr>
          <a:xfrm>
            <a:off x="5705045" y="1497652"/>
            <a:ext cx="2113527" cy="531636"/>
          </a:xfrm>
          <a:prstGeom prst="rect">
            <a:avLst/>
          </a:prstGeom>
          <a:noFill/>
          <a:ln>
            <a:noFill/>
          </a:ln>
        </p:spPr>
        <p:txBody>
          <a:bodyPr anchorCtr="0" anchor="t" bIns="34275" lIns="68575" spcFirstLastPara="1" rIns="68575" wrap="square" tIns="34275">
            <a:noAutofit/>
          </a:bodyPr>
          <a:lstStyle/>
          <a:p>
            <a:pPr indent="0" lvl="0" marL="0" marR="0" rtl="0" algn="l">
              <a:lnSpc>
                <a:spcPct val="131578"/>
              </a:lnSpc>
              <a:spcBef>
                <a:spcPts val="0"/>
              </a:spcBef>
              <a:spcAft>
                <a:spcPts val="0"/>
              </a:spcAft>
              <a:buClr>
                <a:srgbClr val="808080"/>
              </a:buClr>
              <a:buSzPts val="1400"/>
              <a:buFont typeface="Arial"/>
              <a:buNone/>
            </a:pPr>
            <a:r>
              <a:rPr b="0" i="0" lang="pt-PT" sz="1400" u="none" cap="none" strike="noStrike">
                <a:solidFill>
                  <a:srgbClr val="808080"/>
                </a:solidFill>
                <a:latin typeface="Arial"/>
                <a:ea typeface="Arial"/>
                <a:cs typeface="Arial"/>
                <a:sym typeface="Arial"/>
              </a:rPr>
              <a:t>Armando Nolasco Pinto </a:t>
            </a:r>
            <a:endParaRPr b="0" i="0" sz="1400" u="none" cap="none" strike="noStrike">
              <a:solidFill>
                <a:srgbClr val="000000"/>
              </a:solidFill>
              <a:latin typeface="Arial"/>
              <a:ea typeface="Arial"/>
              <a:cs typeface="Arial"/>
              <a:sym typeface="Arial"/>
            </a:endParaRPr>
          </a:p>
          <a:p>
            <a:pPr indent="0" lvl="0" marL="0" marR="0" rtl="0" algn="l">
              <a:lnSpc>
                <a:spcPct val="131578"/>
              </a:lnSpc>
              <a:spcBef>
                <a:spcPts val="0"/>
              </a:spcBef>
              <a:spcAft>
                <a:spcPts val="0"/>
              </a:spcAft>
              <a:buClr>
                <a:srgbClr val="808080"/>
              </a:buClr>
              <a:buSzPts val="1400"/>
              <a:buFont typeface="Arial"/>
              <a:buNone/>
            </a:pPr>
            <a:r>
              <a:rPr b="0" i="0" lang="pt-PT" sz="1400" u="none" cap="none" strike="noStrike">
                <a:solidFill>
                  <a:srgbClr val="808080"/>
                </a:solidFill>
                <a:latin typeface="Arial"/>
                <a:ea typeface="Arial"/>
                <a:cs typeface="Arial"/>
                <a:sym typeface="Arial"/>
              </a:rPr>
              <a:t>anp@ua.pt</a:t>
            </a:r>
            <a:endParaRPr sz="1000"/>
          </a:p>
        </p:txBody>
      </p:sp>
      <p:pic>
        <p:nvPicPr>
          <p:cNvPr id="141" name="Google Shape;141;p20"/>
          <p:cNvPicPr preferRelativeResize="0"/>
          <p:nvPr/>
        </p:nvPicPr>
        <p:blipFill rotWithShape="1">
          <a:blip r:embed="rId3">
            <a:alphaModFix/>
          </a:blip>
          <a:srcRect b="0" l="0" r="0" t="0"/>
          <a:stretch/>
        </p:blipFill>
        <p:spPr>
          <a:xfrm>
            <a:off x="232914" y="394691"/>
            <a:ext cx="849703" cy="489011"/>
          </a:xfrm>
          <a:prstGeom prst="rect">
            <a:avLst/>
          </a:prstGeom>
          <a:noFill/>
          <a:ln>
            <a:noFill/>
          </a:ln>
        </p:spPr>
      </p:pic>
      <p:pic>
        <p:nvPicPr>
          <p:cNvPr descr="Qr code&#10;&#10;Description automatically generated" id="142" name="Google Shape;142;p20"/>
          <p:cNvPicPr preferRelativeResize="0"/>
          <p:nvPr/>
        </p:nvPicPr>
        <p:blipFill rotWithShape="1">
          <a:blip r:embed="rId4">
            <a:alphaModFix/>
          </a:blip>
          <a:srcRect b="0" l="0" r="0" t="0"/>
          <a:stretch/>
        </p:blipFill>
        <p:spPr>
          <a:xfrm>
            <a:off x="7897421" y="2195382"/>
            <a:ext cx="1040563" cy="986648"/>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anchorCtr="0" anchor="t" bIns="34275" lIns="68575" spcFirstLastPara="1" rIns="68575" wrap="square" tIns="34275">
            <a:noAutofit/>
          </a:bodyPr>
          <a:lstStyle/>
          <a:p>
            <a:pPr indent="0" lvl="0" marL="0" marR="0" rtl="0" algn="l">
              <a:lnSpc>
                <a:spcPct val="131578"/>
              </a:lnSpc>
              <a:spcBef>
                <a:spcPts val="0"/>
              </a:spcBef>
              <a:spcAft>
                <a:spcPts val="0"/>
              </a:spcAft>
              <a:buClr>
                <a:srgbClr val="000000"/>
              </a:buClr>
              <a:buSzPts val="1400"/>
              <a:buFont typeface="Arial"/>
              <a:buNone/>
            </a:pPr>
            <a:r>
              <a:t/>
            </a:r>
            <a:endParaRPr b="0" i="0" sz="1400" u="none" cap="none" strike="noStrike">
              <a:solidFill>
                <a:srgbClr val="808080"/>
              </a:solidFill>
              <a:latin typeface="Arial"/>
              <a:ea typeface="Arial"/>
              <a:cs typeface="Arial"/>
              <a:sym typeface="Arial"/>
            </a:endParaRPr>
          </a:p>
        </p:txBody>
      </p:sp>
      <p:sp>
        <p:nvSpPr>
          <p:cNvPr id="144" name="Google Shape;144;p20"/>
          <p:cNvSpPr/>
          <p:nvPr/>
        </p:nvSpPr>
        <p:spPr>
          <a:xfrm>
            <a:off x="5776984" y="2445797"/>
            <a:ext cx="2113504" cy="450123"/>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7F7F7F"/>
              </a:buClr>
              <a:buSzPts val="800"/>
              <a:buFont typeface="Arial"/>
              <a:buNone/>
            </a:pPr>
            <a:r>
              <a:rPr b="0" i="0" lang="pt-PT" sz="800" u="sng" cap="none" strike="noStrike">
                <a:solidFill>
                  <a:schemeClr val="hlink"/>
                </a:solidFill>
                <a:latin typeface="Arial"/>
                <a:ea typeface="Arial"/>
                <a:cs typeface="Arial"/>
                <a:sym typeface="Arial"/>
                <a:hlinkClick r:id="rId5"/>
              </a:rPr>
              <a:t>https://www.it.pt/Groups/Index/72</a:t>
            </a:r>
            <a:endParaRPr b="0" i="0" sz="800" u="none" cap="none" strike="noStrike">
              <a:solidFill>
                <a:srgbClr val="7F7F7F"/>
              </a:solidFill>
              <a:latin typeface="Arial"/>
              <a:ea typeface="Arial"/>
              <a:cs typeface="Arial"/>
              <a:sym typeface="Arial"/>
            </a:endParaRPr>
          </a:p>
          <a:p>
            <a:pPr indent="0" lvl="0" marL="0" marR="0" rtl="0" algn="just">
              <a:lnSpc>
                <a:spcPct val="100000"/>
              </a:lnSpc>
              <a:spcBef>
                <a:spcPts val="0"/>
              </a:spcBef>
              <a:spcAft>
                <a:spcPts val="0"/>
              </a:spcAft>
              <a:buClr>
                <a:srgbClr val="002060"/>
              </a:buClr>
              <a:buSzPts val="800"/>
              <a:buFont typeface="Arial"/>
              <a:buNone/>
            </a:pPr>
            <a:r>
              <a:rPr b="0" i="0" lang="pt-PT" sz="800" u="none" cap="none" strike="noStrike">
                <a:solidFill>
                  <a:srgbClr val="002060"/>
                </a:solidFill>
                <a:latin typeface="Arial"/>
                <a:ea typeface="Arial"/>
                <a:cs typeface="Arial"/>
                <a:sym typeface="Arial"/>
              </a:rPr>
              <a:t>LinkedIn</a:t>
            </a:r>
            <a:r>
              <a:rPr b="0" i="0" lang="pt-PT" sz="800" u="none" cap="none" strike="noStrike">
                <a:solidFill>
                  <a:srgbClr val="7F7F7F"/>
                </a:solidFill>
                <a:latin typeface="Arial"/>
                <a:ea typeface="Arial"/>
                <a:cs typeface="Arial"/>
                <a:sym typeface="Arial"/>
              </a:rPr>
              <a:t>: </a:t>
            </a:r>
            <a:r>
              <a:rPr b="0" i="0" lang="pt-PT" sz="800" u="sng" cap="none" strike="noStrike">
                <a:solidFill>
                  <a:schemeClr val="hlink"/>
                </a:solidFill>
                <a:latin typeface="Arial"/>
                <a:ea typeface="Arial"/>
                <a:cs typeface="Arial"/>
                <a:sym typeface="Arial"/>
                <a:hlinkClick r:id="rId6"/>
              </a:rPr>
              <a:t>https://www.linkedin.com/company/quantum-communications-group-it-av/</a:t>
            </a:r>
            <a:endParaRPr sz="1000"/>
          </a:p>
        </p:txBody>
      </p:sp>
      <p:sp>
        <p:nvSpPr>
          <p:cNvPr id="145" name="Google Shape;145;p20"/>
          <p:cNvSpPr txBox="1"/>
          <p:nvPr/>
        </p:nvSpPr>
        <p:spPr>
          <a:xfrm>
            <a:off x="1082628" y="1289275"/>
            <a:ext cx="4120500" cy="1206300"/>
          </a:xfrm>
          <a:prstGeom prst="rect">
            <a:avLst/>
          </a:prstGeom>
          <a:noFill/>
          <a:ln>
            <a:noFill/>
          </a:ln>
        </p:spPr>
        <p:txBody>
          <a:bodyPr anchorCtr="0" anchor="t" bIns="67500" lIns="67500" spcFirstLastPara="1" rIns="67500" wrap="square" tIns="67500">
            <a:noAutofit/>
          </a:bodyPr>
          <a:lstStyle/>
          <a:p>
            <a:pPr indent="0" lvl="0" marL="0" rtl="0" algn="l">
              <a:spcBef>
                <a:spcPts val="0"/>
              </a:spcBef>
              <a:spcAft>
                <a:spcPts val="0"/>
              </a:spcAft>
              <a:buClr>
                <a:srgbClr val="44515F"/>
              </a:buClr>
              <a:buSzPts val="3300"/>
              <a:buFont typeface="Arial"/>
              <a:buNone/>
            </a:pPr>
            <a:r>
              <a:rPr b="1" lang="pt-PT" sz="2800">
                <a:solidFill>
                  <a:srgbClr val="44515F"/>
                </a:solidFill>
              </a:rPr>
              <a:t>Key provisioning interface</a:t>
            </a:r>
            <a:endParaRPr b="1" sz="2000">
              <a:solidFill>
                <a:srgbClr val="44515F"/>
              </a:solidFill>
            </a:endParaRPr>
          </a:p>
        </p:txBody>
      </p:sp>
      <p:sp>
        <p:nvSpPr>
          <p:cNvPr id="146" name="Google Shape;146;p20"/>
          <p:cNvSpPr/>
          <p:nvPr/>
        </p:nvSpPr>
        <p:spPr>
          <a:xfrm>
            <a:off x="1082632" y="2421752"/>
            <a:ext cx="1933200" cy="30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lang="pt-PT" sz="1500">
                <a:solidFill>
                  <a:srgbClr val="05386A"/>
                </a:solidFill>
              </a:rPr>
              <a:t>Diogo Matos</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t/>
            </a:r>
            <a:endParaRPr/>
          </a:p>
        </p:txBody>
      </p:sp>
      <p:sp>
        <p:nvSpPr>
          <p:cNvPr id="152" name="Google Shape;152;p21"/>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153" name="Google Shape;153;p21"/>
          <p:cNvPicPr preferRelativeResize="0"/>
          <p:nvPr/>
        </p:nvPicPr>
        <p:blipFill>
          <a:blip r:embed="rId3">
            <a:alphaModFix/>
          </a:blip>
          <a:stretch>
            <a:fillRect/>
          </a:stretch>
        </p:blipFill>
        <p:spPr>
          <a:xfrm>
            <a:off x="1912149" y="109174"/>
            <a:ext cx="5320924" cy="4497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OPEN</a:t>
            </a:r>
            <a:endParaRPr/>
          </a:p>
        </p:txBody>
      </p:sp>
      <p:sp>
        <p:nvSpPr>
          <p:cNvPr id="159" name="Google Shape;159;p22"/>
          <p:cNvSpPr txBox="1"/>
          <p:nvPr>
            <p:ph idx="1" type="body"/>
          </p:nvPr>
        </p:nvSpPr>
        <p:spPr>
          <a:xfrm>
            <a:off x="752998" y="926306"/>
            <a:ext cx="7638000" cy="3586200"/>
          </a:xfrm>
          <a:prstGeom prst="rect">
            <a:avLst/>
          </a:prstGeom>
        </p:spPr>
        <p:txBody>
          <a:bodyPr anchorCtr="0" anchor="t" bIns="68575" lIns="68575" spcFirstLastPara="1" rIns="68575" wrap="square" tIns="68575">
            <a:noAutofit/>
          </a:bodyPr>
          <a:lstStyle/>
          <a:p>
            <a:pPr indent="0" lvl="0" marL="0" rtl="0" algn="ctr">
              <a:spcBef>
                <a:spcPts val="200"/>
              </a:spcBef>
              <a:spcAft>
                <a:spcPts val="0"/>
              </a:spcAft>
              <a:buNone/>
            </a:pPr>
            <a:r>
              <a:rPr lang="pt-PT">
                <a:solidFill>
                  <a:schemeClr val="dk1"/>
                </a:solidFill>
              </a:rPr>
              <a:t>APP → KMS : Src, Dst, QoS, [INDEX]</a:t>
            </a:r>
            <a:endParaRPr>
              <a:solidFill>
                <a:schemeClr val="dk1"/>
              </a:solidFill>
            </a:endParaRPr>
          </a:p>
          <a:p>
            <a:pPr indent="0" lvl="0" marL="0" rtl="0" algn="ctr">
              <a:spcBef>
                <a:spcPts val="400"/>
              </a:spcBef>
              <a:spcAft>
                <a:spcPts val="0"/>
              </a:spcAft>
              <a:buNone/>
            </a:pPr>
            <a:r>
              <a:rPr lang="pt-PT">
                <a:solidFill>
                  <a:schemeClr val="dk1"/>
                </a:solidFill>
              </a:rPr>
              <a:t>APP ← KMS : KSID, QoS, STATUS</a:t>
            </a:r>
            <a:endParaRPr>
              <a:solidFill>
                <a:schemeClr val="dk1"/>
              </a:solidFill>
            </a:endParaRPr>
          </a:p>
          <a:p>
            <a:pPr indent="0" lvl="0" marL="0" rtl="0" algn="l">
              <a:spcBef>
                <a:spcPts val="400"/>
              </a:spcBef>
              <a:spcAft>
                <a:spcPts val="0"/>
              </a:spcAft>
              <a:buNone/>
            </a:pPr>
            <a:r>
              <a:t/>
            </a:r>
            <a:endParaRPr>
              <a:solidFill>
                <a:schemeClr val="dk1"/>
              </a:solidFill>
            </a:endParaRPr>
          </a:p>
          <a:p>
            <a:pPr indent="-311150" lvl="0" marL="457200" rtl="0" algn="l">
              <a:spcBef>
                <a:spcPts val="400"/>
              </a:spcBef>
              <a:spcAft>
                <a:spcPts val="0"/>
              </a:spcAft>
              <a:buClr>
                <a:schemeClr val="dk1"/>
              </a:buClr>
              <a:buSzPts val="1300"/>
              <a:buChar char="-"/>
            </a:pPr>
            <a:r>
              <a:rPr lang="pt-PT">
                <a:solidFill>
                  <a:schemeClr val="dk1"/>
                </a:solidFill>
              </a:rPr>
              <a:t>QoS fields:</a:t>
            </a:r>
            <a:endParaRPr>
              <a:solidFill>
                <a:schemeClr val="dk1"/>
              </a:solidFill>
            </a:endParaRPr>
          </a:p>
          <a:p>
            <a:pPr indent="-311150" lvl="1" marL="914400" rtl="0" algn="l">
              <a:spcBef>
                <a:spcPts val="0"/>
              </a:spcBef>
              <a:spcAft>
                <a:spcPts val="0"/>
              </a:spcAft>
              <a:buClr>
                <a:schemeClr val="dk1"/>
              </a:buClr>
              <a:buSzPts val="1300"/>
              <a:buChar char="-"/>
            </a:pPr>
            <a:r>
              <a:rPr b="1" lang="pt-PT">
                <a:solidFill>
                  <a:schemeClr val="accent1"/>
                </a:solidFill>
              </a:rPr>
              <a:t>Key_type </a:t>
            </a:r>
            <a:r>
              <a:rPr b="1" lang="pt-PT">
                <a:solidFill>
                  <a:schemeClr val="dk1"/>
                </a:solidFill>
              </a:rPr>
              <a:t>- </a:t>
            </a:r>
            <a:r>
              <a:rPr lang="pt-PT">
                <a:solidFill>
                  <a:schemeClr val="dk1"/>
                </a:solidFill>
              </a:rPr>
              <a:t>0: classical symmetrical, 1: P.Q. symmetrical, 2: quantum symmetrical, 3/4: classical oblivious (A/X), 5/6: P.Q. oblivious (A/X), 7/8: quantum oblivious (A/X).</a:t>
            </a:r>
            <a:endParaRPr>
              <a:solidFill>
                <a:schemeClr val="dk1"/>
              </a:solidFill>
            </a:endParaRPr>
          </a:p>
          <a:p>
            <a:pPr indent="-311150" lvl="1" marL="914400" rtl="0" algn="l">
              <a:spcBef>
                <a:spcPts val="0"/>
              </a:spcBef>
              <a:spcAft>
                <a:spcPts val="0"/>
              </a:spcAft>
              <a:buSzPts val="1300"/>
              <a:buChar char="-"/>
            </a:pPr>
            <a:r>
              <a:rPr b="1" lang="pt-PT">
                <a:solidFill>
                  <a:schemeClr val="dk1"/>
                </a:solidFill>
              </a:rPr>
              <a:t>Key_chunck_size</a:t>
            </a:r>
            <a:r>
              <a:rPr lang="pt-PT">
                <a:solidFill>
                  <a:schemeClr val="dk1"/>
                </a:solidFill>
              </a:rPr>
              <a:t> - length of the key buffer, in Bytes, requested by the app.</a:t>
            </a:r>
            <a:endParaRPr>
              <a:solidFill>
                <a:schemeClr val="dk1"/>
              </a:solidFill>
            </a:endParaRPr>
          </a:p>
          <a:p>
            <a:pPr indent="-311150" lvl="1" marL="914400" rtl="0" algn="l">
              <a:spcBef>
                <a:spcPts val="0"/>
              </a:spcBef>
              <a:spcAft>
                <a:spcPts val="0"/>
              </a:spcAft>
              <a:buSzPts val="1300"/>
              <a:buChar char="-"/>
            </a:pPr>
            <a:r>
              <a:rPr b="1" lang="pt-PT">
                <a:solidFill>
                  <a:schemeClr val="dk1"/>
                </a:solidFill>
              </a:rPr>
              <a:t>Max_bps </a:t>
            </a:r>
            <a:r>
              <a:rPr lang="pt-PT">
                <a:solidFill>
                  <a:schemeClr val="dk1"/>
                </a:solidFill>
              </a:rPr>
              <a:t>- Maximum key rate, in bps, requested by the app.</a:t>
            </a:r>
            <a:endParaRPr>
              <a:solidFill>
                <a:schemeClr val="dk1"/>
              </a:solidFill>
            </a:endParaRPr>
          </a:p>
          <a:p>
            <a:pPr indent="-311150" lvl="1" marL="914400" rtl="0" algn="l">
              <a:spcBef>
                <a:spcPts val="0"/>
              </a:spcBef>
              <a:spcAft>
                <a:spcPts val="0"/>
              </a:spcAft>
              <a:buSzPts val="1300"/>
              <a:buChar char="-"/>
            </a:pPr>
            <a:r>
              <a:rPr b="1" lang="pt-PT">
                <a:solidFill>
                  <a:schemeClr val="dk1"/>
                </a:solidFill>
              </a:rPr>
              <a:t>Min_bps </a:t>
            </a:r>
            <a:r>
              <a:rPr lang="pt-PT">
                <a:solidFill>
                  <a:schemeClr val="dk1"/>
                </a:solidFill>
              </a:rPr>
              <a:t>- Minimum key rate, in bps, requested by the app.</a:t>
            </a:r>
            <a:endParaRPr>
              <a:solidFill>
                <a:schemeClr val="dk1"/>
              </a:solidFill>
            </a:endParaRPr>
          </a:p>
          <a:p>
            <a:pPr indent="-311150" lvl="1" marL="914400" rtl="0" algn="l">
              <a:spcBef>
                <a:spcPts val="0"/>
              </a:spcBef>
              <a:spcAft>
                <a:spcPts val="0"/>
              </a:spcAft>
              <a:buSzPts val="1300"/>
              <a:buChar char="-"/>
            </a:pPr>
            <a:r>
              <a:rPr b="1" lang="pt-PT">
                <a:solidFill>
                  <a:schemeClr val="dk1"/>
                </a:solidFill>
              </a:rPr>
              <a:t>Jitter</a:t>
            </a:r>
            <a:r>
              <a:rPr lang="pt-PT">
                <a:solidFill>
                  <a:schemeClr val="dk1"/>
                </a:solidFill>
              </a:rPr>
              <a:t> - Maximum expected deviation for key delivery.</a:t>
            </a:r>
            <a:endParaRPr>
              <a:solidFill>
                <a:schemeClr val="dk1"/>
              </a:solidFill>
            </a:endParaRPr>
          </a:p>
          <a:p>
            <a:pPr indent="-311150" lvl="1" marL="914400" rtl="0" algn="l">
              <a:spcBef>
                <a:spcPts val="0"/>
              </a:spcBef>
              <a:spcAft>
                <a:spcPts val="0"/>
              </a:spcAft>
              <a:buSzPts val="1300"/>
              <a:buChar char="-"/>
            </a:pPr>
            <a:r>
              <a:rPr b="1" lang="pt-PT">
                <a:solidFill>
                  <a:schemeClr val="dk1"/>
                </a:solidFill>
              </a:rPr>
              <a:t>Priority</a:t>
            </a:r>
            <a:r>
              <a:rPr lang="pt-PT">
                <a:solidFill>
                  <a:schemeClr val="dk1"/>
                </a:solidFill>
              </a:rPr>
              <a:t> - Priority of the request (to be defined).</a:t>
            </a:r>
            <a:endParaRPr>
              <a:solidFill>
                <a:schemeClr val="dk1"/>
              </a:solidFill>
            </a:endParaRPr>
          </a:p>
          <a:p>
            <a:pPr indent="-311150" lvl="1" marL="914400" rtl="0" algn="l">
              <a:spcBef>
                <a:spcPts val="0"/>
              </a:spcBef>
              <a:spcAft>
                <a:spcPts val="0"/>
              </a:spcAft>
              <a:buSzPts val="1300"/>
              <a:buChar char="-"/>
            </a:pPr>
            <a:r>
              <a:rPr b="1" lang="pt-PT">
                <a:solidFill>
                  <a:schemeClr val="dk1"/>
                </a:solidFill>
              </a:rPr>
              <a:t>Timeout</a:t>
            </a:r>
            <a:r>
              <a:rPr lang="pt-PT">
                <a:solidFill>
                  <a:schemeClr val="dk1"/>
                </a:solidFill>
              </a:rPr>
              <a:t> - time, msec, after which the call will be aborted, returning an error.</a:t>
            </a:r>
            <a:endParaRPr>
              <a:solidFill>
                <a:schemeClr val="dk1"/>
              </a:solidFill>
            </a:endParaRPr>
          </a:p>
          <a:p>
            <a:pPr indent="-311150" lvl="1" marL="914400" rtl="0" algn="l">
              <a:spcBef>
                <a:spcPts val="0"/>
              </a:spcBef>
              <a:spcAft>
                <a:spcPts val="0"/>
              </a:spcAft>
              <a:buSzPts val="1300"/>
              <a:buChar char="-"/>
            </a:pPr>
            <a:r>
              <a:rPr b="1" lang="pt-PT">
                <a:solidFill>
                  <a:schemeClr val="dk1"/>
                </a:solidFill>
              </a:rPr>
              <a:t>Time to live</a:t>
            </a:r>
            <a:r>
              <a:rPr lang="pt-PT">
                <a:solidFill>
                  <a:schemeClr val="dk1"/>
                </a:solidFill>
              </a:rPr>
              <a:t> - Time, in seconds, after which the keys for this KSID shall be erased from the application’s dedicated key store.</a:t>
            </a:r>
            <a:endParaRPr>
              <a:solidFill>
                <a:schemeClr val="dk1"/>
              </a:solidFill>
            </a:endParaRPr>
          </a:p>
          <a:p>
            <a:pPr indent="-311150" lvl="1" marL="914400" rtl="0" algn="l">
              <a:spcBef>
                <a:spcPts val="0"/>
              </a:spcBef>
              <a:spcAft>
                <a:spcPts val="0"/>
              </a:spcAft>
              <a:buSzPts val="1300"/>
              <a:buChar char="-"/>
            </a:pPr>
            <a:r>
              <a:rPr b="1" lang="pt-PT">
                <a:solidFill>
                  <a:schemeClr val="dk1"/>
                </a:solidFill>
              </a:rPr>
              <a:t>Metadata mimetype</a:t>
            </a:r>
            <a:r>
              <a:rPr lang="pt-PT">
                <a:solidFill>
                  <a:schemeClr val="dk1"/>
                </a:solidFill>
              </a:rPr>
              <a:t> - The mimetype (“application/json”, for example) of the metadata to be delivered by the KM on each GET call.</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GET_KEY</a:t>
            </a:r>
            <a:endParaRPr/>
          </a:p>
        </p:txBody>
      </p:sp>
      <p:sp>
        <p:nvSpPr>
          <p:cNvPr id="165" name="Google Shape;165;p23"/>
          <p:cNvSpPr txBox="1"/>
          <p:nvPr>
            <p:ph idx="1" type="body"/>
          </p:nvPr>
        </p:nvSpPr>
        <p:spPr>
          <a:xfrm>
            <a:off x="752998" y="926306"/>
            <a:ext cx="7638000" cy="3586200"/>
          </a:xfrm>
          <a:prstGeom prst="rect">
            <a:avLst/>
          </a:prstGeom>
        </p:spPr>
        <p:txBody>
          <a:bodyPr anchorCtr="0" anchor="t" bIns="68575" lIns="68575" spcFirstLastPara="1" rIns="68575" wrap="square" tIns="68575">
            <a:noAutofit/>
          </a:bodyPr>
          <a:lstStyle/>
          <a:p>
            <a:pPr indent="0" lvl="0" marL="0" rtl="0" algn="ctr">
              <a:spcBef>
                <a:spcPts val="200"/>
              </a:spcBef>
              <a:spcAft>
                <a:spcPts val="0"/>
              </a:spcAft>
              <a:buNone/>
            </a:pPr>
            <a:r>
              <a:rPr lang="pt-PT">
                <a:solidFill>
                  <a:schemeClr val="dk1"/>
                </a:solidFill>
              </a:rPr>
              <a:t>APP → KMS : KSID, [INDEX]</a:t>
            </a:r>
            <a:endParaRPr>
              <a:solidFill>
                <a:schemeClr val="dk1"/>
              </a:solidFill>
            </a:endParaRPr>
          </a:p>
          <a:p>
            <a:pPr indent="0" lvl="0" marL="0" rtl="0" algn="ctr">
              <a:spcBef>
                <a:spcPts val="400"/>
              </a:spcBef>
              <a:spcAft>
                <a:spcPts val="0"/>
              </a:spcAft>
              <a:buNone/>
            </a:pPr>
            <a:r>
              <a:rPr lang="pt-PT">
                <a:solidFill>
                  <a:schemeClr val="dk1"/>
                </a:solidFill>
              </a:rPr>
              <a:t>APP ← KMS : KEY_BUFFER, METADATA, INDEX, STATUS</a:t>
            </a:r>
            <a:endParaRPr>
              <a:solidFill>
                <a:schemeClr val="dk1"/>
              </a:solidFill>
            </a:endParaRPr>
          </a:p>
          <a:p>
            <a:pPr indent="0" lvl="0" marL="0" rtl="0" algn="l">
              <a:spcBef>
                <a:spcPts val="400"/>
              </a:spcBef>
              <a:spcAft>
                <a:spcPts val="0"/>
              </a:spcAft>
              <a:buNone/>
            </a:pPr>
            <a:r>
              <a:t/>
            </a:r>
            <a:endParaRPr>
              <a:solidFill>
                <a:schemeClr val="dk1"/>
              </a:solidFill>
            </a:endParaRPr>
          </a:p>
          <a:p>
            <a:pPr indent="-311150" lvl="0" marL="457200" rtl="0" algn="l">
              <a:spcBef>
                <a:spcPts val="400"/>
              </a:spcBef>
              <a:spcAft>
                <a:spcPts val="0"/>
              </a:spcAft>
              <a:buClr>
                <a:schemeClr val="dk1"/>
              </a:buClr>
              <a:buSzPts val="1300"/>
              <a:buChar char="-"/>
            </a:pPr>
            <a:r>
              <a:rPr lang="pt-PT">
                <a:solidFill>
                  <a:schemeClr val="dk1"/>
                </a:solidFill>
              </a:rPr>
              <a:t>A key buffer has the following structure:</a:t>
            </a:r>
            <a:endParaRPr>
              <a:solidFill>
                <a:schemeClr val="dk1"/>
              </a:solidFill>
            </a:endParaRPr>
          </a:p>
          <a:p>
            <a:pPr indent="-311150" lvl="1" marL="914400" rtl="0" algn="l">
              <a:spcBef>
                <a:spcPts val="0"/>
              </a:spcBef>
              <a:spcAft>
                <a:spcPts val="0"/>
              </a:spcAft>
              <a:buClr>
                <a:schemeClr val="dk1"/>
              </a:buClr>
              <a:buSzPts val="1300"/>
              <a:buChar char="-"/>
            </a:pPr>
            <a:r>
              <a:rPr lang="pt-PT">
                <a:solidFill>
                  <a:schemeClr val="dk1"/>
                </a:solidFill>
              </a:rPr>
              <a:t>{ “key_buffer”: ……… ,</a:t>
            </a:r>
            <a:endParaRPr>
              <a:solidFill>
                <a:schemeClr val="dk1"/>
              </a:solidFill>
            </a:endParaRPr>
          </a:p>
          <a:p>
            <a:pPr indent="0" lvl="0" marL="914400" rtl="0" algn="l">
              <a:spcBef>
                <a:spcPts val="400"/>
              </a:spcBef>
              <a:spcAft>
                <a:spcPts val="0"/>
              </a:spcAft>
              <a:buNone/>
            </a:pPr>
            <a:r>
              <a:rPr lang="pt-PT">
                <a:solidFill>
                  <a:schemeClr val="dk1"/>
                </a:solidFill>
              </a:rPr>
              <a:t>  “metadata”: [ metadate_size (number of chars),</a:t>
            </a:r>
            <a:endParaRPr>
              <a:solidFill>
                <a:schemeClr val="dk1"/>
              </a:solidFill>
            </a:endParaRPr>
          </a:p>
          <a:p>
            <a:pPr indent="0" lvl="0" marL="914400" rtl="0" algn="l">
              <a:spcBef>
                <a:spcPts val="400"/>
              </a:spcBef>
              <a:spcAft>
                <a:spcPts val="0"/>
              </a:spcAft>
              <a:buNone/>
            </a:pPr>
            <a:r>
              <a:rPr lang="pt-PT">
                <a:solidFill>
                  <a:schemeClr val="dk1"/>
                </a:solidFill>
              </a:rPr>
              <a:t>		   { “KID”: …, “size”: … (bytes), “type”: …, “expires_at”: timestamp} ],</a:t>
            </a:r>
            <a:endParaRPr>
              <a:solidFill>
                <a:schemeClr val="dk1"/>
              </a:solidFill>
            </a:endParaRPr>
          </a:p>
          <a:p>
            <a:pPr indent="0" lvl="0" marL="914400" rtl="0" algn="l">
              <a:spcBef>
                <a:spcPts val="400"/>
              </a:spcBef>
              <a:spcAft>
                <a:spcPts val="0"/>
              </a:spcAft>
              <a:buNone/>
            </a:pPr>
            <a:r>
              <a:rPr lang="pt-PT">
                <a:solidFill>
                  <a:schemeClr val="dk1"/>
                </a:solidFill>
              </a:rPr>
              <a:t>index,</a:t>
            </a:r>
            <a:endParaRPr>
              <a:solidFill>
                <a:schemeClr val="dk1"/>
              </a:solidFill>
            </a:endParaRPr>
          </a:p>
          <a:p>
            <a:pPr indent="0" lvl="0" marL="914400" rtl="0" algn="l">
              <a:spcBef>
                <a:spcPts val="400"/>
              </a:spcBef>
              <a:spcAft>
                <a:spcPts val="0"/>
              </a:spcAft>
              <a:buNone/>
            </a:pPr>
            <a:r>
              <a:rPr lang="pt-PT">
                <a:solidFill>
                  <a:schemeClr val="dk1"/>
                </a:solidFill>
              </a:rPr>
              <a:t>status</a:t>
            </a:r>
            <a:endParaRPr>
              <a:solidFill>
                <a:schemeClr val="dk1"/>
              </a:solidFill>
            </a:endParaRPr>
          </a:p>
          <a:p>
            <a:pPr indent="0" lvl="0" marL="914400" rtl="0" algn="l">
              <a:spcBef>
                <a:spcPts val="400"/>
              </a:spcBef>
              <a:spcAft>
                <a:spcPts val="400"/>
              </a:spcAft>
              <a:buNone/>
            </a:pPr>
            <a:r>
              <a:rPr lang="pt-PT">
                <a:solidFill>
                  <a:schemeClr val="dk1"/>
                </a:solidFill>
              </a:rPr>
              <a:t>}</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CLOSE</a:t>
            </a:r>
            <a:endParaRPr/>
          </a:p>
        </p:txBody>
      </p:sp>
      <p:sp>
        <p:nvSpPr>
          <p:cNvPr id="171" name="Google Shape;171;p24"/>
          <p:cNvSpPr txBox="1"/>
          <p:nvPr>
            <p:ph idx="1" type="body"/>
          </p:nvPr>
        </p:nvSpPr>
        <p:spPr>
          <a:xfrm>
            <a:off x="752998" y="891456"/>
            <a:ext cx="7638000" cy="3586200"/>
          </a:xfrm>
          <a:prstGeom prst="rect">
            <a:avLst/>
          </a:prstGeom>
        </p:spPr>
        <p:txBody>
          <a:bodyPr anchorCtr="0" anchor="t" bIns="68575" lIns="68575" spcFirstLastPara="1" rIns="68575" wrap="square" tIns="68575">
            <a:noAutofit/>
          </a:bodyPr>
          <a:lstStyle/>
          <a:p>
            <a:pPr indent="0" lvl="0" marL="0" rtl="0" algn="ctr">
              <a:spcBef>
                <a:spcPts val="200"/>
              </a:spcBef>
              <a:spcAft>
                <a:spcPts val="0"/>
              </a:spcAft>
              <a:buNone/>
            </a:pPr>
            <a:r>
              <a:rPr lang="pt-PT">
                <a:solidFill>
                  <a:schemeClr val="dk1"/>
                </a:solidFill>
              </a:rPr>
              <a:t>APP → KMS : KSID</a:t>
            </a:r>
            <a:endParaRPr>
              <a:solidFill>
                <a:schemeClr val="dk1"/>
              </a:solidFill>
            </a:endParaRPr>
          </a:p>
          <a:p>
            <a:pPr indent="0" lvl="0" marL="0" rtl="0" algn="ctr">
              <a:spcBef>
                <a:spcPts val="400"/>
              </a:spcBef>
              <a:spcAft>
                <a:spcPts val="0"/>
              </a:spcAft>
              <a:buNone/>
            </a:pPr>
            <a:r>
              <a:rPr lang="pt-PT">
                <a:solidFill>
                  <a:schemeClr val="dk1"/>
                </a:solidFill>
              </a:rPr>
              <a:t>APP ← KMS : ACK, STATUS</a:t>
            </a:r>
            <a:endParaRPr>
              <a:solidFill>
                <a:schemeClr val="dk1"/>
              </a:solidFill>
            </a:endParaRPr>
          </a:p>
          <a:p>
            <a:pPr indent="0" lvl="0" marL="0" rtl="0" algn="ctr">
              <a:spcBef>
                <a:spcPts val="400"/>
              </a:spcBef>
              <a:spcAft>
                <a:spcPts val="0"/>
              </a:spcAft>
              <a:buNone/>
            </a:pPr>
            <a:r>
              <a:t/>
            </a:r>
            <a:endParaRPr>
              <a:solidFill>
                <a:schemeClr val="dk1"/>
              </a:solidFill>
            </a:endParaRPr>
          </a:p>
          <a:p>
            <a:pPr indent="-311150" lvl="0" marL="457200" rtl="0" algn="l">
              <a:spcBef>
                <a:spcPts val="400"/>
              </a:spcBef>
              <a:spcAft>
                <a:spcPts val="0"/>
              </a:spcAft>
              <a:buClr>
                <a:schemeClr val="dk1"/>
              </a:buClr>
              <a:buSzPts val="1300"/>
              <a:buChar char="-"/>
            </a:pPr>
            <a:r>
              <a:rPr lang="pt-PT">
                <a:solidFill>
                  <a:schemeClr val="dk1"/>
                </a:solidFill>
              </a:rPr>
              <a:t>Due to timing differences at the other end of the link this peer operation will happen at some other time and any unused keys shall be held until that occurs and then discarded or the TTL has expired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Status code</a:t>
            </a:r>
            <a:endParaRPr/>
          </a:p>
        </p:txBody>
      </p:sp>
      <p:sp>
        <p:nvSpPr>
          <p:cNvPr id="177" name="Google Shape;177;p25"/>
          <p:cNvSpPr txBox="1"/>
          <p:nvPr>
            <p:ph idx="1" type="body"/>
          </p:nvPr>
        </p:nvSpPr>
        <p:spPr>
          <a:xfrm>
            <a:off x="753598" y="926306"/>
            <a:ext cx="76380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Clr>
                <a:schemeClr val="dk1"/>
              </a:buClr>
              <a:buSzPts val="1300"/>
              <a:buChar char="-"/>
            </a:pPr>
            <a:r>
              <a:rPr lang="pt-PT">
                <a:solidFill>
                  <a:schemeClr val="dk1"/>
                </a:solidFill>
              </a:rPr>
              <a:t>0 → Successful</a:t>
            </a:r>
            <a:endParaRPr>
              <a:solidFill>
                <a:schemeClr val="dk1"/>
              </a:solidFill>
            </a:endParaRPr>
          </a:p>
          <a:p>
            <a:pPr indent="-311150" lvl="0" marL="457200" rtl="0" algn="l">
              <a:spcBef>
                <a:spcPts val="0"/>
              </a:spcBef>
              <a:spcAft>
                <a:spcPts val="0"/>
              </a:spcAft>
              <a:buClr>
                <a:schemeClr val="dk1"/>
              </a:buClr>
              <a:buSzPts val="1300"/>
              <a:buChar char="-"/>
            </a:pPr>
            <a:r>
              <a:rPr lang="pt-PT">
                <a:solidFill>
                  <a:schemeClr val="dk1"/>
                </a:solidFill>
              </a:rPr>
              <a:t>1 → Successful connection, but peer not connected (just a warning)</a:t>
            </a:r>
            <a:endParaRPr>
              <a:solidFill>
                <a:schemeClr val="dk1"/>
              </a:solidFill>
            </a:endParaRPr>
          </a:p>
          <a:p>
            <a:pPr indent="-311150" lvl="0" marL="457200" rtl="0" algn="l">
              <a:spcBef>
                <a:spcPts val="0"/>
              </a:spcBef>
              <a:spcAft>
                <a:spcPts val="0"/>
              </a:spcAft>
              <a:buClr>
                <a:schemeClr val="dk1"/>
              </a:buClr>
              <a:buSzPts val="1300"/>
              <a:buChar char="-"/>
            </a:pPr>
            <a:r>
              <a:rPr lang="pt-PT">
                <a:solidFill>
                  <a:schemeClr val="dk1"/>
                </a:solidFill>
              </a:rPr>
              <a:t>2 → GET_KEY failed because insufficient key available</a:t>
            </a:r>
            <a:endParaRPr>
              <a:solidFill>
                <a:schemeClr val="dk1"/>
              </a:solidFill>
            </a:endParaRPr>
          </a:p>
          <a:p>
            <a:pPr indent="-311150" lvl="0" marL="457200" rtl="0" algn="l">
              <a:spcBef>
                <a:spcPts val="0"/>
              </a:spcBef>
              <a:spcAft>
                <a:spcPts val="0"/>
              </a:spcAft>
              <a:buClr>
                <a:schemeClr val="dk1"/>
              </a:buClr>
              <a:buSzPts val="1300"/>
              <a:buChar char="-"/>
            </a:pPr>
            <a:r>
              <a:rPr lang="pt-PT">
                <a:solidFill>
                  <a:schemeClr val="dk1"/>
                </a:solidFill>
              </a:rPr>
              <a:t>3 → GET_KEY failed because peer application is not yet connected</a:t>
            </a:r>
            <a:endParaRPr>
              <a:solidFill>
                <a:schemeClr val="dk1"/>
              </a:solidFill>
            </a:endParaRPr>
          </a:p>
          <a:p>
            <a:pPr indent="-311150" lvl="0" marL="457200" rtl="0" algn="l">
              <a:spcBef>
                <a:spcPts val="0"/>
              </a:spcBef>
              <a:spcAft>
                <a:spcPts val="0"/>
              </a:spcAft>
              <a:buClr>
                <a:schemeClr val="dk1"/>
              </a:buClr>
              <a:buSzPts val="1300"/>
              <a:buChar char="-"/>
            </a:pPr>
            <a:r>
              <a:rPr lang="pt-PT">
                <a:solidFill>
                  <a:schemeClr val="dk1"/>
                </a:solidFill>
              </a:rPr>
              <a:t>4 → No QKD connection available</a:t>
            </a:r>
            <a:endParaRPr>
              <a:solidFill>
                <a:schemeClr val="dk1"/>
              </a:solidFill>
            </a:endParaRPr>
          </a:p>
          <a:p>
            <a:pPr indent="-311150" lvl="0" marL="457200" rtl="0" algn="l">
              <a:spcBef>
                <a:spcPts val="0"/>
              </a:spcBef>
              <a:spcAft>
                <a:spcPts val="0"/>
              </a:spcAft>
              <a:buClr>
                <a:schemeClr val="dk1"/>
              </a:buClr>
              <a:buSzPts val="1300"/>
              <a:buChar char="-"/>
            </a:pPr>
            <a:r>
              <a:rPr lang="pt-PT">
                <a:solidFill>
                  <a:schemeClr val="dk1"/>
                </a:solidFill>
              </a:rPr>
              <a:t>5 → OPEN failed because the KSID is invalid</a:t>
            </a:r>
            <a:endParaRPr>
              <a:solidFill>
                <a:schemeClr val="dk1"/>
              </a:solidFill>
            </a:endParaRPr>
          </a:p>
          <a:p>
            <a:pPr indent="-311150" lvl="0" marL="457200" rtl="0" algn="l">
              <a:spcBef>
                <a:spcPts val="0"/>
              </a:spcBef>
              <a:spcAft>
                <a:spcPts val="0"/>
              </a:spcAft>
              <a:buClr>
                <a:schemeClr val="dk1"/>
              </a:buClr>
              <a:buSzPts val="1300"/>
              <a:buChar char="-"/>
            </a:pPr>
            <a:r>
              <a:rPr lang="pt-PT">
                <a:solidFill>
                  <a:schemeClr val="dk1"/>
                </a:solidFill>
              </a:rPr>
              <a:t>6 → TIMEOUT</a:t>
            </a:r>
            <a:endParaRPr>
              <a:solidFill>
                <a:schemeClr val="dk1"/>
              </a:solidFill>
            </a:endParaRPr>
          </a:p>
          <a:p>
            <a:pPr indent="-311150" lvl="0" marL="457200" rtl="0" algn="l">
              <a:spcBef>
                <a:spcPts val="0"/>
              </a:spcBef>
              <a:spcAft>
                <a:spcPts val="0"/>
              </a:spcAft>
              <a:buClr>
                <a:schemeClr val="dk1"/>
              </a:buClr>
              <a:buSzPts val="1300"/>
              <a:buChar char="-"/>
            </a:pPr>
            <a:r>
              <a:rPr lang="pt-PT">
                <a:solidFill>
                  <a:schemeClr val="dk1"/>
                </a:solidFill>
              </a:rPr>
              <a:t>7 → OPEN failed, requested QoS cannot be met, counter proposal included</a:t>
            </a:r>
            <a:endParaRPr>
              <a:solidFill>
                <a:schemeClr val="dk1"/>
              </a:solidFill>
            </a:endParaRPr>
          </a:p>
          <a:p>
            <a:pPr indent="-311150" lvl="0" marL="457200" rtl="0" algn="l">
              <a:spcBef>
                <a:spcPts val="0"/>
              </a:spcBef>
              <a:spcAft>
                <a:spcPts val="0"/>
              </a:spcAft>
              <a:buClr>
                <a:schemeClr val="dk1"/>
              </a:buClr>
              <a:buSzPts val="1300"/>
              <a:buChar char="-"/>
            </a:pPr>
            <a:r>
              <a:rPr lang="pt-PT">
                <a:solidFill>
                  <a:schemeClr val="dk1"/>
                </a:solidFill>
              </a:rPr>
              <a:t>8 → OPEN failed, key type not supported yet</a:t>
            </a:r>
            <a:endParaRPr>
              <a:solidFill>
                <a:schemeClr val="dk1"/>
              </a:solidFill>
            </a:endParaRPr>
          </a:p>
          <a:p>
            <a:pPr indent="-311150" lvl="0" marL="457200" rtl="0" algn="l">
              <a:spcBef>
                <a:spcPts val="0"/>
              </a:spcBef>
              <a:spcAft>
                <a:spcPts val="0"/>
              </a:spcAft>
              <a:buClr>
                <a:schemeClr val="dk1"/>
              </a:buClr>
              <a:buSzPts val="1300"/>
              <a:buChar char="-"/>
            </a:pPr>
            <a:r>
              <a:rPr lang="pt-PT">
                <a:solidFill>
                  <a:schemeClr val="dk1"/>
                </a:solidFill>
              </a:rPr>
              <a: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