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Encode Sans"/>
      <p:regular r:id="rId11"/>
      <p:bold r:id="rId12"/>
    </p:embeddedFont>
    <p:embeddedFont>
      <p:font typeface="Montserrat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ncodeSans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Encod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e7d62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e7d62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44639ef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44639e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Weekly report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094025" y="1769575"/>
            <a:ext cx="40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Diogo Matos - 10/10/2023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ICFO raw keys test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563300" y="778650"/>
            <a:ext cx="60174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Files with in-phase and quadrature components for Bob and Charlie;</a:t>
            </a:r>
            <a:endParaRPr b="1" sz="17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After loading each raw key has 20MB;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QBER = 0.432;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 was able to create valid oblivious keys from the raw keys.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13" y="2782625"/>
            <a:ext cx="7209977" cy="9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53598" y="77865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Compilation &amp; setup script;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ICFO keys test: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Keys created locally were giving errors, most likely because of the length of the keys per file;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Keys created using directly the machines running the app, were verified successfully and work properly in the QSMC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Genome app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00" y="2571750"/>
            <a:ext cx="5918198" cy="16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</a:t>
            </a:r>
            <a:r>
              <a:rPr lang="pt-PT"/>
              <a:t>v qokd ldpc new message handler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28575" y="554100"/>
            <a:ext cx="51624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 message handler are replacing the processor_transmiter/receiver that have inselfs some logic associated </a:t>
            </a:r>
            <a:r>
              <a:rPr lang="pt-PT">
                <a:solidFill>
                  <a:schemeClr val="dk1"/>
                </a:solidFill>
              </a:rPr>
              <a:t>with message type;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Sindrome_hash messages are being divided since into two messages. A bundle functionality in the message_handler was added;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Síndrome reconciliation module is not sending expected output signal;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 solution was to use the messageHandler to encapsulate the messages. Gives the ability to add more modules and use the message handler to route their messages.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125" y="554101"/>
            <a:ext cx="706525" cy="43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700" y="109181"/>
            <a:ext cx="706525" cy="479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000" y="109176"/>
            <a:ext cx="986575" cy="9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7848" y="2999975"/>
            <a:ext cx="2542880" cy="1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8425" y="2999975"/>
            <a:ext cx="2033000" cy="15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1563950" y="4425450"/>
            <a:ext cx="70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Rx </a:t>
            </a:r>
            <a:r>
              <a:rPr i="1" lang="pt-PT" sz="600"/>
              <a:t>freeze</a:t>
            </a:r>
            <a:r>
              <a:rPr i="1" lang="pt-PT" sz="600"/>
              <a:t> </a:t>
            </a:r>
            <a:endParaRPr i="1" sz="600"/>
          </a:p>
        </p:txBody>
      </p:sp>
      <p:sp>
        <p:nvSpPr>
          <p:cNvPr id="173" name="Google Shape;173;p23"/>
          <p:cNvSpPr txBox="1"/>
          <p:nvPr/>
        </p:nvSpPr>
        <p:spPr>
          <a:xfrm>
            <a:off x="4510775" y="4425450"/>
            <a:ext cx="70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T</a:t>
            </a:r>
            <a:r>
              <a:rPr i="1" lang="pt-PT" sz="600"/>
              <a:t>x freeze </a:t>
            </a:r>
            <a:endParaRPr i="1" sz="600"/>
          </a:p>
        </p:txBody>
      </p:sp>
      <p:sp>
        <p:nvSpPr>
          <p:cNvPr id="174" name="Google Shape;174;p23"/>
          <p:cNvSpPr txBox="1"/>
          <p:nvPr/>
        </p:nvSpPr>
        <p:spPr>
          <a:xfrm>
            <a:off x="8203116" y="4800100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Expected msg</a:t>
            </a:r>
            <a:endParaRPr i="1" sz="600"/>
          </a:p>
        </p:txBody>
      </p:sp>
      <p:sp>
        <p:nvSpPr>
          <p:cNvPr id="175" name="Google Shape;175;p23"/>
          <p:cNvSpPr txBox="1"/>
          <p:nvPr/>
        </p:nvSpPr>
        <p:spPr>
          <a:xfrm>
            <a:off x="6930691" y="4834950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Síndrome</a:t>
            </a:r>
            <a:r>
              <a:rPr i="1" lang="pt-PT" sz="600"/>
              <a:t> </a:t>
            </a:r>
            <a:r>
              <a:rPr i="1" lang="pt-PT" sz="600"/>
              <a:t>msg</a:t>
            </a:r>
            <a:endParaRPr i="1" sz="600"/>
          </a:p>
        </p:txBody>
      </p:sp>
      <p:sp>
        <p:nvSpPr>
          <p:cNvPr id="176" name="Google Shape;176;p23"/>
          <p:cNvSpPr txBox="1"/>
          <p:nvPr/>
        </p:nvSpPr>
        <p:spPr>
          <a:xfrm>
            <a:off x="6056516" y="972875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Hash</a:t>
            </a:r>
            <a:r>
              <a:rPr i="1" lang="pt-PT" sz="600"/>
              <a:t> msg</a:t>
            </a:r>
            <a:endParaRPr i="1" sz="60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2763" y="1612175"/>
            <a:ext cx="940800" cy="38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5886991" y="1919825"/>
            <a:ext cx="9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Expected </a:t>
            </a:r>
            <a:r>
              <a:rPr i="1" lang="pt-PT" sz="600"/>
              <a:t>msg from Tx to Rx</a:t>
            </a:r>
            <a:endParaRPr i="1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