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4"/>
  </p:sldMasterIdLst>
  <p:notesMasterIdLst>
    <p:notesMasterId r:id="rId13"/>
  </p:notesMasterIdLst>
  <p:sldIdLst>
    <p:sldId id="256" r:id="rId5"/>
    <p:sldId id="257" r:id="rId6"/>
    <p:sldId id="265" r:id="rId7"/>
    <p:sldId id="266" r:id="rId8"/>
    <p:sldId id="267" r:id="rId9"/>
    <p:sldId id="268" r:id="rId10"/>
    <p:sldId id="269" r:id="rId11"/>
    <p:sldId id="270"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cover" id="{D132FC64-28B5-42B9-A633-F01D2D56FA38}">
          <p14:sldIdLst>
            <p14:sldId id="256"/>
          </p14:sldIdLst>
        </p14:section>
        <p14:section name="System Architecture" id="{BD700654-143D-4ED5-85EC-F8ADBF2E1C88}">
          <p14:sldIdLst>
            <p14:sldId id="257"/>
          </p14:sldIdLst>
        </p14:section>
        <p14:section name="South Interface" id="{961F537A-4DF4-4DCE-A9BA-6F85C614A71B}">
          <p14:sldIdLst>
            <p14:sldId id="265"/>
            <p14:sldId id="266"/>
            <p14:sldId id="267"/>
            <p14:sldId id="268"/>
            <p14:sldId id="269"/>
            <p14:sldId id="270"/>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C1C861-2D57-A8DF-CD1E-8D268221B7D8}" v="249" dt="2024-03-05T00:11:48.812"/>
    <p1510:client id="{7FAE9B1B-B65D-64E1-E9E4-7A125D2A0C54}" v="872" dt="2024-03-05T00:04:17.712"/>
    <p1510:client id="{91B1A9C2-04E4-A0E8-6141-D6C4340AB184}" v="37" dt="2024-03-04T23:28:25.5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2a8e1ff9fa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5" name="Google Shape;135;g22a8e1ff9fa_2_8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4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81a670a6c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81a670a6c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efault">
  <p:cSld name="Default">
    <p:spTree>
      <p:nvGrpSpPr>
        <p:cNvPr id="1" name="Shape 58"/>
        <p:cNvGrpSpPr/>
        <p:nvPr/>
      </p:nvGrpSpPr>
      <p:grpSpPr>
        <a:xfrm>
          <a:off x="0" y="0"/>
          <a:ext cx="0" cy="0"/>
          <a:chOff x="0" y="0"/>
          <a:chExt cx="0" cy="0"/>
        </a:xfrm>
      </p:grpSpPr>
      <p:pic>
        <p:nvPicPr>
          <p:cNvPr id="59" name="Google Shape;59;p14"/>
          <p:cNvPicPr preferRelativeResize="0"/>
          <p:nvPr/>
        </p:nvPicPr>
        <p:blipFill rotWithShape="1">
          <a:blip r:embed="rId2">
            <a:alphaModFix/>
          </a:blip>
          <a:srcRect t="1" b="68894"/>
          <a:stretch/>
        </p:blipFill>
        <p:spPr>
          <a:xfrm>
            <a:off x="1" y="3278663"/>
            <a:ext cx="9144009" cy="1864841"/>
          </a:xfrm>
          <a:prstGeom prst="rect">
            <a:avLst/>
          </a:prstGeom>
          <a:noFill/>
          <a:ln>
            <a:noFill/>
          </a:ln>
        </p:spPr>
      </p:pic>
      <p:pic>
        <p:nvPicPr>
          <p:cNvPr id="60" name="Google Shape;60;p14" descr="IT_base_5.png"/>
          <p:cNvPicPr preferRelativeResize="0"/>
          <p:nvPr/>
        </p:nvPicPr>
        <p:blipFill rotWithShape="1">
          <a:blip r:embed="rId3">
            <a:alphaModFix/>
          </a:blip>
          <a:srcRect/>
          <a:stretch/>
        </p:blipFill>
        <p:spPr>
          <a:xfrm>
            <a:off x="149789" y="1605205"/>
            <a:ext cx="641748" cy="63095"/>
          </a:xfrm>
          <a:prstGeom prst="rect">
            <a:avLst/>
          </a:prstGeom>
          <a:noFill/>
          <a:ln>
            <a:noFill/>
          </a:ln>
        </p:spPr>
      </p:pic>
      <p:pic>
        <p:nvPicPr>
          <p:cNvPr id="61" name="Google Shape;61;p14"/>
          <p:cNvPicPr preferRelativeResize="0"/>
          <p:nvPr/>
        </p:nvPicPr>
        <p:blipFill rotWithShape="1">
          <a:blip r:embed="rId4">
            <a:alphaModFix/>
          </a:blip>
          <a:srcRect/>
          <a:stretch/>
        </p:blipFill>
        <p:spPr>
          <a:xfrm>
            <a:off x="66420" y="1793537"/>
            <a:ext cx="854806" cy="2798666"/>
          </a:xfrm>
          <a:prstGeom prst="rect">
            <a:avLst/>
          </a:prstGeom>
          <a:noFill/>
          <a:ln>
            <a:noFill/>
          </a:ln>
        </p:spPr>
      </p:pic>
      <p:sp>
        <p:nvSpPr>
          <p:cNvPr id="62" name="Google Shape;62;p14"/>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1pPr>
            <a:lvl2pPr marL="0" lvl="1"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2pPr>
            <a:lvl3pPr marL="0" lvl="2"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3pPr>
            <a:lvl4pPr marL="0" lvl="3"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4pPr>
            <a:lvl5pPr marL="0" lvl="4"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5pPr>
            <a:lvl6pPr marL="0" lvl="5"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6pPr>
            <a:lvl7pPr marL="0" lvl="6"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7pPr>
            <a:lvl8pPr marL="0" lvl="7"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8pPr>
            <a:lvl9pPr marL="0" lvl="8" indent="0" algn="l">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PT"/>
              <a:t>‹#›</a:t>
            </a:fld>
            <a:endParaRPr/>
          </a:p>
        </p:txBody>
      </p:sp>
      <p:pic>
        <p:nvPicPr>
          <p:cNvPr id="63" name="Google Shape;63;p14"/>
          <p:cNvPicPr preferRelativeResize="0"/>
          <p:nvPr/>
        </p:nvPicPr>
        <p:blipFill rotWithShape="1">
          <a:blip r:embed="rId5">
            <a:alphaModFix/>
          </a:blip>
          <a:srcRect/>
          <a:stretch/>
        </p:blipFill>
        <p:spPr>
          <a:xfrm>
            <a:off x="5666476" y="3116496"/>
            <a:ext cx="3066307" cy="755308"/>
          </a:xfrm>
          <a:prstGeom prst="rect">
            <a:avLst/>
          </a:prstGeom>
          <a:noFill/>
          <a:ln>
            <a:noFill/>
          </a:ln>
        </p:spPr>
      </p:pic>
      <p:sp>
        <p:nvSpPr>
          <p:cNvPr id="64" name="Google Shape;64;p14"/>
          <p:cNvSpPr txBox="1">
            <a:spLocks noGrp="1"/>
          </p:cNvSpPr>
          <p:nvPr>
            <p:ph type="title"/>
          </p:nvPr>
        </p:nvSpPr>
        <p:spPr>
          <a:xfrm>
            <a:off x="1692323" y="388965"/>
            <a:ext cx="6594259" cy="1206181"/>
          </a:xfrm>
          <a:prstGeom prst="rect">
            <a:avLst/>
          </a:prstGeom>
          <a:noFill/>
          <a:ln>
            <a:noFill/>
          </a:ln>
        </p:spPr>
        <p:txBody>
          <a:bodyPr spcFirstLastPara="1" wrap="square" lIns="67500" tIns="67500" rIns="67500" bIns="67500" anchor="b" anchorCtr="0">
            <a:noAutofit/>
          </a:bodyPr>
          <a:lstStyle>
            <a:lvl1pPr lvl="0" algn="l">
              <a:lnSpc>
                <a:spcPct val="100000"/>
              </a:lnSpc>
              <a:spcBef>
                <a:spcPts val="0"/>
              </a:spcBef>
              <a:spcAft>
                <a:spcPts val="0"/>
              </a:spcAft>
              <a:buClr>
                <a:srgbClr val="44515F"/>
              </a:buClr>
              <a:buSzPts val="2400"/>
              <a:buFont typeface="Arial"/>
              <a:buNone/>
              <a:defRPr sz="2400">
                <a:solidFill>
                  <a:srgbClr val="44515F"/>
                </a:solidFill>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65" name="Google Shape;65;p14"/>
          <p:cNvSpPr txBox="1">
            <a:spLocks noGrp="1"/>
          </p:cNvSpPr>
          <p:nvPr>
            <p:ph type="body" idx="1"/>
          </p:nvPr>
        </p:nvSpPr>
        <p:spPr>
          <a:xfrm>
            <a:off x="1692279" y="1702045"/>
            <a:ext cx="6594482" cy="1378225"/>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44515F"/>
              </a:buClr>
              <a:buSzPts val="1500"/>
              <a:buFont typeface="Arial"/>
              <a:buNone/>
              <a:defRPr sz="1500">
                <a:solidFill>
                  <a:srgbClr val="44515F"/>
                </a:solidFill>
              </a:defRPr>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66" name="Google Shape;66;p14"/>
          <p:cNvSpPr txBox="1"/>
          <p:nvPr/>
        </p:nvSpPr>
        <p:spPr>
          <a:xfrm>
            <a:off x="139784" y="4746409"/>
            <a:ext cx="759001" cy="24237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788B9E"/>
              </a:buClr>
              <a:buSzPts val="500"/>
              <a:buFont typeface="Arial"/>
              <a:buNone/>
            </a:pPr>
            <a:r>
              <a:rPr lang="pt-PT" sz="500" b="0" i="0" u="none" strike="noStrike" cap="none">
                <a:solidFill>
                  <a:srgbClr val="788B9E"/>
                </a:solidFill>
                <a:latin typeface="Arial"/>
                <a:ea typeface="Arial"/>
                <a:cs typeface="Arial"/>
                <a:sym typeface="Arial"/>
              </a:rPr>
              <a:t>© 2018, </a:t>
            </a:r>
            <a:br>
              <a:rPr lang="pt-PT" sz="500" b="0" i="0" u="none" strike="noStrike" cap="none">
                <a:solidFill>
                  <a:srgbClr val="788B9E"/>
                </a:solidFill>
                <a:latin typeface="Arial"/>
                <a:ea typeface="Arial"/>
                <a:cs typeface="Arial"/>
                <a:sym typeface="Arial"/>
              </a:rPr>
            </a:br>
            <a:r>
              <a:rPr lang="pt-PT" sz="500" b="0" i="0" u="none" strike="noStrike" cap="none">
                <a:solidFill>
                  <a:srgbClr val="788B9E"/>
                </a:solidFill>
                <a:latin typeface="Arial"/>
                <a:ea typeface="Arial"/>
                <a:cs typeface="Arial"/>
                <a:sym typeface="Arial"/>
              </a:rPr>
              <a:t>Instituto de Telecomunicações</a:t>
            </a:r>
            <a:endParaRPr sz="1000"/>
          </a:p>
        </p:txBody>
      </p:sp>
      <p:pic>
        <p:nvPicPr>
          <p:cNvPr id="67" name="Google Shape;67;p14"/>
          <p:cNvPicPr preferRelativeResize="0"/>
          <p:nvPr/>
        </p:nvPicPr>
        <p:blipFill rotWithShape="1">
          <a:blip r:embed="rId6">
            <a:alphaModFix/>
          </a:blip>
          <a:srcRect/>
          <a:stretch/>
        </p:blipFill>
        <p:spPr>
          <a:xfrm>
            <a:off x="5705627" y="3974990"/>
            <a:ext cx="2466380" cy="8521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efault">
  <p:cSld name="Default 2">
    <p:spTree>
      <p:nvGrpSpPr>
        <p:cNvPr id="1" name="Shape 68"/>
        <p:cNvGrpSpPr/>
        <p:nvPr/>
      </p:nvGrpSpPr>
      <p:grpSpPr>
        <a:xfrm>
          <a:off x="0" y="0"/>
          <a:ext cx="0" cy="0"/>
          <a:chOff x="0" y="0"/>
          <a:chExt cx="0" cy="0"/>
        </a:xfrm>
      </p:grpSpPr>
      <p:sp>
        <p:nvSpPr>
          <p:cNvPr id="69" name="Google Shape;69;p15"/>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sz="700" b="1">
                <a:solidFill>
                  <a:schemeClr val="accent2"/>
                </a:solidFill>
              </a:defRPr>
            </a:lvl1pPr>
            <a:lvl2pPr marL="0" lvl="1" indent="0" algn="l">
              <a:lnSpc>
                <a:spcPct val="100000"/>
              </a:lnSpc>
              <a:spcBef>
                <a:spcPts val="0"/>
              </a:spcBef>
              <a:spcAft>
                <a:spcPts val="0"/>
              </a:spcAft>
              <a:buClr>
                <a:schemeClr val="accent2"/>
              </a:buClr>
              <a:buSzPts val="700"/>
              <a:buFont typeface="Arial"/>
              <a:buNone/>
              <a:defRPr sz="700" b="1">
                <a:solidFill>
                  <a:schemeClr val="accent2"/>
                </a:solidFill>
              </a:defRPr>
            </a:lvl2pPr>
            <a:lvl3pPr marL="0" lvl="2" indent="0" algn="l">
              <a:lnSpc>
                <a:spcPct val="100000"/>
              </a:lnSpc>
              <a:spcBef>
                <a:spcPts val="0"/>
              </a:spcBef>
              <a:spcAft>
                <a:spcPts val="0"/>
              </a:spcAft>
              <a:buClr>
                <a:schemeClr val="accent2"/>
              </a:buClr>
              <a:buSzPts val="700"/>
              <a:buFont typeface="Arial"/>
              <a:buNone/>
              <a:defRPr sz="700" b="1">
                <a:solidFill>
                  <a:schemeClr val="accent2"/>
                </a:solidFill>
              </a:defRPr>
            </a:lvl3pPr>
            <a:lvl4pPr marL="0" lvl="3" indent="0" algn="l">
              <a:lnSpc>
                <a:spcPct val="100000"/>
              </a:lnSpc>
              <a:spcBef>
                <a:spcPts val="0"/>
              </a:spcBef>
              <a:spcAft>
                <a:spcPts val="0"/>
              </a:spcAft>
              <a:buClr>
                <a:schemeClr val="accent2"/>
              </a:buClr>
              <a:buSzPts val="700"/>
              <a:buFont typeface="Arial"/>
              <a:buNone/>
              <a:defRPr sz="700" b="1">
                <a:solidFill>
                  <a:schemeClr val="accent2"/>
                </a:solidFill>
              </a:defRPr>
            </a:lvl4pPr>
            <a:lvl5pPr marL="0" lvl="4" indent="0" algn="l">
              <a:lnSpc>
                <a:spcPct val="100000"/>
              </a:lnSpc>
              <a:spcBef>
                <a:spcPts val="0"/>
              </a:spcBef>
              <a:spcAft>
                <a:spcPts val="0"/>
              </a:spcAft>
              <a:buClr>
                <a:schemeClr val="accent2"/>
              </a:buClr>
              <a:buSzPts val="700"/>
              <a:buFont typeface="Arial"/>
              <a:buNone/>
              <a:defRPr sz="700" b="1">
                <a:solidFill>
                  <a:schemeClr val="accent2"/>
                </a:solidFill>
              </a:defRPr>
            </a:lvl5pPr>
            <a:lvl6pPr marL="0" lvl="5" indent="0" algn="l">
              <a:lnSpc>
                <a:spcPct val="100000"/>
              </a:lnSpc>
              <a:spcBef>
                <a:spcPts val="0"/>
              </a:spcBef>
              <a:spcAft>
                <a:spcPts val="0"/>
              </a:spcAft>
              <a:buClr>
                <a:schemeClr val="accent2"/>
              </a:buClr>
              <a:buSzPts val="700"/>
              <a:buFont typeface="Arial"/>
              <a:buNone/>
              <a:defRPr sz="700" b="1">
                <a:solidFill>
                  <a:schemeClr val="accent2"/>
                </a:solidFill>
              </a:defRPr>
            </a:lvl6pPr>
            <a:lvl7pPr marL="0" lvl="6" indent="0" algn="l">
              <a:lnSpc>
                <a:spcPct val="100000"/>
              </a:lnSpc>
              <a:spcBef>
                <a:spcPts val="0"/>
              </a:spcBef>
              <a:spcAft>
                <a:spcPts val="0"/>
              </a:spcAft>
              <a:buClr>
                <a:schemeClr val="accent2"/>
              </a:buClr>
              <a:buSzPts val="700"/>
              <a:buFont typeface="Arial"/>
              <a:buNone/>
              <a:defRPr sz="700" b="1">
                <a:solidFill>
                  <a:schemeClr val="accent2"/>
                </a:solidFill>
              </a:defRPr>
            </a:lvl7pPr>
            <a:lvl8pPr marL="0" lvl="7" indent="0" algn="l">
              <a:lnSpc>
                <a:spcPct val="100000"/>
              </a:lnSpc>
              <a:spcBef>
                <a:spcPts val="0"/>
              </a:spcBef>
              <a:spcAft>
                <a:spcPts val="0"/>
              </a:spcAft>
              <a:buClr>
                <a:schemeClr val="accent2"/>
              </a:buClr>
              <a:buSzPts val="700"/>
              <a:buFont typeface="Arial"/>
              <a:buNone/>
              <a:defRPr sz="700" b="1">
                <a:solidFill>
                  <a:schemeClr val="accent2"/>
                </a:solidFill>
              </a:defRPr>
            </a:lvl8pPr>
            <a:lvl9pPr marL="0" lvl="8" indent="0" algn="l">
              <a:lnSpc>
                <a:spcPct val="100000"/>
              </a:lnSpc>
              <a:spcBef>
                <a:spcPts val="0"/>
              </a:spcBef>
              <a:spcAft>
                <a:spcPts val="0"/>
              </a:spcAft>
              <a:buClr>
                <a:schemeClr val="accent2"/>
              </a:buClr>
              <a:buSzPts val="700"/>
              <a:buFont typeface="Arial"/>
              <a:buNone/>
              <a:defRPr sz="700" b="1">
                <a:solidFill>
                  <a:schemeClr val="accent2"/>
                </a:solidFill>
              </a:defRPr>
            </a:lvl9pPr>
          </a:lstStyle>
          <a:p>
            <a:pPr marL="0" lvl="0" indent="0" algn="l" rtl="0">
              <a:spcBef>
                <a:spcPts val="0"/>
              </a:spcBef>
              <a:spcAft>
                <a:spcPts val="0"/>
              </a:spcAft>
              <a:buNone/>
            </a:pPr>
            <a:fld id="{00000000-1234-1234-1234-123412341234}" type="slidenum">
              <a:rPr lang="pt-PT"/>
              <a:t>‹#›</a:t>
            </a:fld>
            <a:endParaRPr/>
          </a:p>
        </p:txBody>
      </p:sp>
      <p:sp>
        <p:nvSpPr>
          <p:cNvPr id="70" name="Google Shape;70;p15"/>
          <p:cNvSpPr txBox="1">
            <a:spLocks noGrp="1"/>
          </p:cNvSpPr>
          <p:nvPr>
            <p:ph type="ftr" idx="11"/>
          </p:nvPr>
        </p:nvSpPr>
        <p:spPr>
          <a:xfrm>
            <a:off x="2988864" y="4825962"/>
            <a:ext cx="5472758" cy="2436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1000"/>
              </a:spcBef>
              <a:spcAft>
                <a:spcPts val="0"/>
              </a:spcAft>
              <a:buClr>
                <a:schemeClr val="accent1"/>
              </a:buClr>
              <a:buSzPts val="1300"/>
              <a:buNone/>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a:endParaRPr/>
          </a:p>
        </p:txBody>
      </p:sp>
      <p:sp>
        <p:nvSpPr>
          <p:cNvPr id="71" name="Google Shape;71;p15"/>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72" name="Google Shape;72;p15"/>
          <p:cNvSpPr txBox="1">
            <a:spLocks noGrp="1"/>
          </p:cNvSpPr>
          <p:nvPr>
            <p:ph type="body" idx="1"/>
          </p:nvPr>
        </p:nvSpPr>
        <p:spPr>
          <a:xfrm>
            <a:off x="980948" y="926306"/>
            <a:ext cx="7638063" cy="3586163"/>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828A8D"/>
              </a:buClr>
              <a:buSzPts val="1300"/>
              <a:buFont typeface="Arial"/>
              <a:buNone/>
              <a:defRPr/>
            </a:lvl1pPr>
            <a:lvl2pPr marL="914400" lvl="1" indent="-311150" algn="l">
              <a:lnSpc>
                <a:spcPct val="110000"/>
              </a:lnSpc>
              <a:spcBef>
                <a:spcPts val="400"/>
              </a:spcBef>
              <a:spcAft>
                <a:spcPts val="0"/>
              </a:spcAft>
              <a:buClr>
                <a:srgbClr val="828A8D"/>
              </a:buClr>
              <a:buSzPts val="1300"/>
              <a:buFont typeface="Arial"/>
              <a:buChar char="•"/>
              <a:defRPr/>
            </a:lvl2pPr>
            <a:lvl3pPr marL="1371600" lvl="2" indent="-374650" algn="l">
              <a:lnSpc>
                <a:spcPct val="110000"/>
              </a:lnSpc>
              <a:spcBef>
                <a:spcPts val="400"/>
              </a:spcBef>
              <a:spcAft>
                <a:spcPts val="0"/>
              </a:spcAft>
              <a:buClr>
                <a:srgbClr val="828A8D"/>
              </a:buClr>
              <a:buSzPts val="2300"/>
              <a:buFont typeface="Arial"/>
              <a:buChar char="."/>
              <a:defRPr/>
            </a:lvl3pPr>
            <a:lvl4pPr marL="1828800" lvl="3" indent="-311150" algn="l">
              <a:lnSpc>
                <a:spcPct val="110000"/>
              </a:lnSpc>
              <a:spcBef>
                <a:spcPts val="400"/>
              </a:spcBef>
              <a:spcAft>
                <a:spcPts val="0"/>
              </a:spcAft>
              <a:buClr>
                <a:srgbClr val="828A8D"/>
              </a:buClr>
              <a:buSzPts val="1300"/>
              <a:buFont typeface="Arial"/>
              <a:buChar char="–"/>
              <a:defRPr/>
            </a:lvl4pPr>
            <a:lvl5pPr marL="2286000" lvl="4" indent="-311150" algn="l">
              <a:lnSpc>
                <a:spcPct val="110000"/>
              </a:lnSpc>
              <a:spcBef>
                <a:spcPts val="400"/>
              </a:spcBef>
              <a:spcAft>
                <a:spcPts val="0"/>
              </a:spcAft>
              <a:buClr>
                <a:srgbClr val="828A8D"/>
              </a:buClr>
              <a:buSzPts val="1300"/>
              <a:buFont typeface="Arial"/>
              <a:buChar char="»"/>
              <a:defRPr/>
            </a:lvl5pPr>
            <a:lvl6pPr marL="2743200" lvl="5" indent="-311150" algn="l">
              <a:lnSpc>
                <a:spcPct val="110000"/>
              </a:lnSpc>
              <a:spcBef>
                <a:spcPts val="4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pic>
        <p:nvPicPr>
          <p:cNvPr id="73" name="Google Shape;73;p15"/>
          <p:cNvPicPr preferRelativeResize="0"/>
          <p:nvPr/>
        </p:nvPicPr>
        <p:blipFill rotWithShape="1">
          <a:blip r:embed="rId2">
            <a:alphaModFix/>
          </a:blip>
          <a:srcRect/>
          <a:stretch/>
        </p:blipFill>
        <p:spPr>
          <a:xfrm>
            <a:off x="7754375" y="101135"/>
            <a:ext cx="1271060" cy="394976"/>
          </a:xfrm>
          <a:prstGeom prst="rect">
            <a:avLst/>
          </a:prstGeom>
          <a:noFill/>
          <a:ln>
            <a:noFill/>
          </a:ln>
        </p:spPr>
      </p:pic>
      <p:pic>
        <p:nvPicPr>
          <p:cNvPr id="74" name="Google Shape;74;p15" descr="Graphical user interface, text&#10;&#10;Description automatically generated"/>
          <p:cNvPicPr preferRelativeResize="0"/>
          <p:nvPr/>
        </p:nvPicPr>
        <p:blipFill rotWithShape="1">
          <a:blip r:embed="rId3">
            <a:alphaModFix/>
          </a:blip>
          <a:srcRect/>
          <a:stretch/>
        </p:blipFill>
        <p:spPr>
          <a:xfrm>
            <a:off x="1563613" y="4650560"/>
            <a:ext cx="2074468" cy="4928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m branco">
  <p:cSld name="Em branco">
    <p:spTree>
      <p:nvGrpSpPr>
        <p:cNvPr id="1" name="Shape 75"/>
        <p:cNvGrpSpPr/>
        <p:nvPr/>
      </p:nvGrpSpPr>
      <p:grpSpPr>
        <a:xfrm>
          <a:off x="0" y="0"/>
          <a:ext cx="0" cy="0"/>
          <a:chOff x="0" y="0"/>
          <a:chExt cx="0" cy="0"/>
        </a:xfrm>
      </p:grpSpPr>
      <p:grpSp>
        <p:nvGrpSpPr>
          <p:cNvPr id="76" name="Google Shape;76;p16"/>
          <p:cNvGrpSpPr/>
          <p:nvPr/>
        </p:nvGrpSpPr>
        <p:grpSpPr>
          <a:xfrm>
            <a:off x="-223217" y="-443594"/>
            <a:ext cx="9699222" cy="1383786"/>
            <a:chOff x="65233" y="-705343"/>
            <a:chExt cx="12932282" cy="1845047"/>
          </a:xfrm>
        </p:grpSpPr>
        <p:pic>
          <p:nvPicPr>
            <p:cNvPr id="77" name="Google Shape;77;p16" descr="Escudo com visto com preenchimento sólido"/>
            <p:cNvPicPr preferRelativeResize="0"/>
            <p:nvPr/>
          </p:nvPicPr>
          <p:blipFill rotWithShape="1">
            <a:blip r:embed="rId2">
              <a:alphaModFix/>
            </a:blip>
            <a:srcRect/>
            <a:stretch/>
          </p:blipFill>
          <p:spPr>
            <a:xfrm rot="-853735">
              <a:off x="4280389" y="-312363"/>
              <a:ext cx="1101739" cy="1101739"/>
            </a:xfrm>
            <a:prstGeom prst="rect">
              <a:avLst/>
            </a:prstGeom>
            <a:noFill/>
            <a:ln>
              <a:noFill/>
            </a:ln>
          </p:spPr>
        </p:pic>
        <p:pic>
          <p:nvPicPr>
            <p:cNvPr id="78" name="Google Shape;78;p16" descr="Desbloquear com preenchimento sólido"/>
            <p:cNvPicPr preferRelativeResize="0"/>
            <p:nvPr/>
          </p:nvPicPr>
          <p:blipFill rotWithShape="1">
            <a:blip r:embed="rId3">
              <a:alphaModFix/>
            </a:blip>
            <a:srcRect/>
            <a:stretch/>
          </p:blipFill>
          <p:spPr>
            <a:xfrm rot="682491">
              <a:off x="10358032" y="-10624"/>
              <a:ext cx="914400" cy="914400"/>
            </a:xfrm>
            <a:prstGeom prst="rect">
              <a:avLst/>
            </a:prstGeom>
            <a:noFill/>
            <a:ln>
              <a:noFill/>
            </a:ln>
          </p:spPr>
        </p:pic>
        <p:pic>
          <p:nvPicPr>
            <p:cNvPr id="79" name="Google Shape;79;p16" descr="Chave com preenchimento sólido"/>
            <p:cNvPicPr preferRelativeResize="0"/>
            <p:nvPr/>
          </p:nvPicPr>
          <p:blipFill rotWithShape="1">
            <a:blip r:embed="rId4">
              <a:alphaModFix/>
            </a:blip>
            <a:srcRect/>
            <a:stretch/>
          </p:blipFill>
          <p:spPr>
            <a:xfrm rot="-551063">
              <a:off x="8870285" y="158189"/>
              <a:ext cx="914400" cy="914400"/>
            </a:xfrm>
            <a:prstGeom prst="rect">
              <a:avLst/>
            </a:prstGeom>
            <a:noFill/>
            <a:ln>
              <a:noFill/>
            </a:ln>
          </p:spPr>
        </p:pic>
        <p:pic>
          <p:nvPicPr>
            <p:cNvPr id="80" name="Google Shape;80;p16" descr="Cofre com preenchimento sólido"/>
            <p:cNvPicPr preferRelativeResize="0"/>
            <p:nvPr/>
          </p:nvPicPr>
          <p:blipFill rotWithShape="1">
            <a:blip r:embed="rId5">
              <a:alphaModFix/>
            </a:blip>
            <a:srcRect/>
            <a:stretch/>
          </p:blipFill>
          <p:spPr>
            <a:xfrm>
              <a:off x="3768134" y="218383"/>
              <a:ext cx="669042" cy="669042"/>
            </a:xfrm>
            <a:prstGeom prst="rect">
              <a:avLst/>
            </a:prstGeom>
            <a:noFill/>
            <a:ln>
              <a:noFill/>
            </a:ln>
          </p:spPr>
        </p:pic>
        <p:pic>
          <p:nvPicPr>
            <p:cNvPr id="81" name="Google Shape;81;p16" descr="Distintivo de colaborador com preenchimento sólido"/>
            <p:cNvPicPr preferRelativeResize="0"/>
            <p:nvPr/>
          </p:nvPicPr>
          <p:blipFill rotWithShape="1">
            <a:blip r:embed="rId6">
              <a:alphaModFix/>
            </a:blip>
            <a:srcRect/>
            <a:stretch/>
          </p:blipFill>
          <p:spPr>
            <a:xfrm rot="1016394">
              <a:off x="5428027" y="-592405"/>
              <a:ext cx="914400" cy="934583"/>
            </a:xfrm>
            <a:prstGeom prst="rect">
              <a:avLst/>
            </a:prstGeom>
            <a:noFill/>
            <a:ln>
              <a:noFill/>
            </a:ln>
          </p:spPr>
        </p:pic>
        <p:pic>
          <p:nvPicPr>
            <p:cNvPr id="82" name="Google Shape;82;p16" descr="Câmara de segurança com preenchimento sólido"/>
            <p:cNvPicPr preferRelativeResize="0"/>
            <p:nvPr/>
          </p:nvPicPr>
          <p:blipFill rotWithShape="1">
            <a:blip r:embed="rId7">
              <a:alphaModFix/>
            </a:blip>
            <a:srcRect/>
            <a:stretch/>
          </p:blipFill>
          <p:spPr>
            <a:xfrm>
              <a:off x="6350043" y="-316068"/>
              <a:ext cx="1164532" cy="1164532"/>
            </a:xfrm>
            <a:prstGeom prst="rect">
              <a:avLst/>
            </a:prstGeom>
            <a:noFill/>
            <a:ln>
              <a:noFill/>
            </a:ln>
          </p:spPr>
        </p:pic>
        <p:pic>
          <p:nvPicPr>
            <p:cNvPr id="83" name="Google Shape;83;p16" descr="Desbloquear com preenchimento sólido"/>
            <p:cNvPicPr preferRelativeResize="0"/>
            <p:nvPr/>
          </p:nvPicPr>
          <p:blipFill rotWithShape="1">
            <a:blip r:embed="rId3">
              <a:alphaModFix/>
            </a:blip>
            <a:srcRect/>
            <a:stretch/>
          </p:blipFill>
          <p:spPr>
            <a:xfrm rot="-544038">
              <a:off x="8490699" y="-134690"/>
              <a:ext cx="619571" cy="619571"/>
            </a:xfrm>
            <a:prstGeom prst="rect">
              <a:avLst/>
            </a:prstGeom>
            <a:noFill/>
            <a:ln>
              <a:noFill/>
            </a:ln>
          </p:spPr>
        </p:pic>
        <p:pic>
          <p:nvPicPr>
            <p:cNvPr id="84" name="Google Shape;84;p16" descr="Desbloquear com preenchimento sólido"/>
            <p:cNvPicPr preferRelativeResize="0"/>
            <p:nvPr/>
          </p:nvPicPr>
          <p:blipFill rotWithShape="1">
            <a:blip r:embed="rId3">
              <a:alphaModFix/>
            </a:blip>
            <a:srcRect/>
            <a:stretch/>
          </p:blipFill>
          <p:spPr>
            <a:xfrm rot="286766">
              <a:off x="5261874" y="255627"/>
              <a:ext cx="619571" cy="619571"/>
            </a:xfrm>
            <a:prstGeom prst="rect">
              <a:avLst/>
            </a:prstGeom>
            <a:noFill/>
            <a:ln>
              <a:noFill/>
            </a:ln>
          </p:spPr>
        </p:pic>
        <p:pic>
          <p:nvPicPr>
            <p:cNvPr id="85" name="Google Shape;85;p16" descr="Cofre com preenchimento sólido"/>
            <p:cNvPicPr preferRelativeResize="0"/>
            <p:nvPr/>
          </p:nvPicPr>
          <p:blipFill rotWithShape="1">
            <a:blip r:embed="rId5">
              <a:alphaModFix/>
            </a:blip>
            <a:srcRect/>
            <a:stretch/>
          </p:blipFill>
          <p:spPr>
            <a:xfrm>
              <a:off x="7283759" y="352891"/>
              <a:ext cx="516769" cy="516769"/>
            </a:xfrm>
            <a:prstGeom prst="rect">
              <a:avLst/>
            </a:prstGeom>
            <a:noFill/>
            <a:ln>
              <a:noFill/>
            </a:ln>
          </p:spPr>
        </p:pic>
        <p:pic>
          <p:nvPicPr>
            <p:cNvPr id="86" name="Google Shape;86;p16" descr="Cofre com preenchimento sólido"/>
            <p:cNvPicPr preferRelativeResize="0"/>
            <p:nvPr/>
          </p:nvPicPr>
          <p:blipFill rotWithShape="1">
            <a:blip r:embed="rId5">
              <a:alphaModFix/>
            </a:blip>
            <a:srcRect/>
            <a:stretch/>
          </p:blipFill>
          <p:spPr>
            <a:xfrm>
              <a:off x="9210134" y="-361257"/>
              <a:ext cx="709471" cy="709471"/>
            </a:xfrm>
            <a:prstGeom prst="rect">
              <a:avLst/>
            </a:prstGeom>
            <a:noFill/>
            <a:ln>
              <a:noFill/>
            </a:ln>
          </p:spPr>
        </p:pic>
        <p:pic>
          <p:nvPicPr>
            <p:cNvPr id="87" name="Google Shape;87;p16" descr="Distintivo de colaborador com preenchimento sólido"/>
            <p:cNvPicPr preferRelativeResize="0"/>
            <p:nvPr/>
          </p:nvPicPr>
          <p:blipFill rotWithShape="1">
            <a:blip r:embed="rId6">
              <a:alphaModFix/>
            </a:blip>
            <a:srcRect/>
            <a:stretch/>
          </p:blipFill>
          <p:spPr>
            <a:xfrm rot="2709072">
              <a:off x="7683310" y="-129172"/>
              <a:ext cx="914400" cy="914400"/>
            </a:xfrm>
            <a:prstGeom prst="rect">
              <a:avLst/>
            </a:prstGeom>
            <a:noFill/>
            <a:ln>
              <a:noFill/>
            </a:ln>
          </p:spPr>
        </p:pic>
        <p:pic>
          <p:nvPicPr>
            <p:cNvPr id="88" name="Google Shape;88;p16" descr="Escudo com visto com preenchimento sólido"/>
            <p:cNvPicPr preferRelativeResize="0"/>
            <p:nvPr/>
          </p:nvPicPr>
          <p:blipFill rotWithShape="1">
            <a:blip r:embed="rId2">
              <a:alphaModFix/>
            </a:blip>
            <a:srcRect/>
            <a:stretch/>
          </p:blipFill>
          <p:spPr>
            <a:xfrm>
              <a:off x="9829794" y="-415545"/>
              <a:ext cx="914400" cy="914400"/>
            </a:xfrm>
            <a:prstGeom prst="rect">
              <a:avLst/>
            </a:prstGeom>
            <a:noFill/>
            <a:ln>
              <a:noFill/>
            </a:ln>
          </p:spPr>
        </p:pic>
        <p:pic>
          <p:nvPicPr>
            <p:cNvPr id="89" name="Google Shape;89;p16" descr="Escudo com visto com preenchimento sólido"/>
            <p:cNvPicPr preferRelativeResize="0"/>
            <p:nvPr/>
          </p:nvPicPr>
          <p:blipFill rotWithShape="1">
            <a:blip r:embed="rId2">
              <a:alphaModFix/>
            </a:blip>
            <a:srcRect/>
            <a:stretch/>
          </p:blipFill>
          <p:spPr>
            <a:xfrm rot="-853735">
              <a:off x="11777274" y="-168640"/>
              <a:ext cx="1101739" cy="1101739"/>
            </a:xfrm>
            <a:prstGeom prst="rect">
              <a:avLst/>
            </a:prstGeom>
            <a:noFill/>
            <a:ln>
              <a:noFill/>
            </a:ln>
          </p:spPr>
        </p:pic>
        <p:pic>
          <p:nvPicPr>
            <p:cNvPr id="90" name="Google Shape;90;p16" descr="Desbloquear com preenchimento sólido"/>
            <p:cNvPicPr preferRelativeResize="0"/>
            <p:nvPr/>
          </p:nvPicPr>
          <p:blipFill rotWithShape="1">
            <a:blip r:embed="rId3">
              <a:alphaModFix/>
            </a:blip>
            <a:srcRect/>
            <a:stretch/>
          </p:blipFill>
          <p:spPr>
            <a:xfrm rot="682491">
              <a:off x="2878531" y="27476"/>
              <a:ext cx="914400" cy="914400"/>
            </a:xfrm>
            <a:prstGeom prst="rect">
              <a:avLst/>
            </a:prstGeom>
            <a:noFill/>
            <a:ln>
              <a:noFill/>
            </a:ln>
          </p:spPr>
        </p:pic>
        <p:pic>
          <p:nvPicPr>
            <p:cNvPr id="91" name="Google Shape;91;p16" descr="Chave com preenchimento sólido"/>
            <p:cNvPicPr preferRelativeResize="0"/>
            <p:nvPr/>
          </p:nvPicPr>
          <p:blipFill rotWithShape="1">
            <a:blip r:embed="rId4">
              <a:alphaModFix/>
            </a:blip>
            <a:srcRect/>
            <a:stretch/>
          </p:blipFill>
          <p:spPr>
            <a:xfrm rot="-551063">
              <a:off x="1390784" y="158189"/>
              <a:ext cx="914400" cy="914400"/>
            </a:xfrm>
            <a:prstGeom prst="rect">
              <a:avLst/>
            </a:prstGeom>
            <a:noFill/>
            <a:ln>
              <a:noFill/>
            </a:ln>
          </p:spPr>
        </p:pic>
        <p:pic>
          <p:nvPicPr>
            <p:cNvPr id="92" name="Google Shape;92;p16" descr="Cofre com preenchimento sólido"/>
            <p:cNvPicPr preferRelativeResize="0"/>
            <p:nvPr/>
          </p:nvPicPr>
          <p:blipFill rotWithShape="1">
            <a:blip r:embed="rId5">
              <a:alphaModFix/>
            </a:blip>
            <a:srcRect/>
            <a:stretch/>
          </p:blipFill>
          <p:spPr>
            <a:xfrm>
              <a:off x="11265019" y="324006"/>
              <a:ext cx="669042" cy="669042"/>
            </a:xfrm>
            <a:prstGeom prst="rect">
              <a:avLst/>
            </a:prstGeom>
            <a:noFill/>
            <a:ln>
              <a:noFill/>
            </a:ln>
          </p:spPr>
        </p:pic>
        <p:pic>
          <p:nvPicPr>
            <p:cNvPr id="93" name="Google Shape;93;p16" descr="Distintivo de colaborador com preenchimento sólido"/>
            <p:cNvPicPr preferRelativeResize="0"/>
            <p:nvPr/>
          </p:nvPicPr>
          <p:blipFill rotWithShape="1">
            <a:blip r:embed="rId6">
              <a:alphaModFix/>
            </a:blip>
            <a:srcRect/>
            <a:stretch/>
          </p:blipFill>
          <p:spPr>
            <a:xfrm rot="1016394">
              <a:off x="11089368" y="-467926"/>
              <a:ext cx="789585" cy="807013"/>
            </a:xfrm>
            <a:prstGeom prst="rect">
              <a:avLst/>
            </a:prstGeom>
            <a:noFill/>
            <a:ln>
              <a:noFill/>
            </a:ln>
          </p:spPr>
        </p:pic>
        <p:pic>
          <p:nvPicPr>
            <p:cNvPr id="94" name="Google Shape;94;p16" descr="Câmara de segurança com preenchimento sólido"/>
            <p:cNvPicPr preferRelativeResize="0"/>
            <p:nvPr/>
          </p:nvPicPr>
          <p:blipFill rotWithShape="1">
            <a:blip r:embed="rId7">
              <a:alphaModFix/>
            </a:blip>
            <a:srcRect/>
            <a:stretch/>
          </p:blipFill>
          <p:spPr>
            <a:xfrm>
              <a:off x="3596178" y="-376463"/>
              <a:ext cx="771345" cy="771345"/>
            </a:xfrm>
            <a:prstGeom prst="rect">
              <a:avLst/>
            </a:prstGeom>
            <a:noFill/>
            <a:ln>
              <a:noFill/>
            </a:ln>
          </p:spPr>
        </p:pic>
        <p:pic>
          <p:nvPicPr>
            <p:cNvPr id="95" name="Google Shape;95;p16" descr="Desbloquear com preenchimento sólido"/>
            <p:cNvPicPr preferRelativeResize="0"/>
            <p:nvPr/>
          </p:nvPicPr>
          <p:blipFill rotWithShape="1">
            <a:blip r:embed="rId3">
              <a:alphaModFix/>
            </a:blip>
            <a:srcRect/>
            <a:stretch/>
          </p:blipFill>
          <p:spPr>
            <a:xfrm rot="-544038">
              <a:off x="1011198" y="-134690"/>
              <a:ext cx="619571" cy="619571"/>
            </a:xfrm>
            <a:prstGeom prst="rect">
              <a:avLst/>
            </a:prstGeom>
            <a:noFill/>
            <a:ln>
              <a:noFill/>
            </a:ln>
          </p:spPr>
        </p:pic>
        <p:pic>
          <p:nvPicPr>
            <p:cNvPr id="96" name="Google Shape;96;p16" descr="Cofre com preenchimento sólido"/>
            <p:cNvPicPr preferRelativeResize="0"/>
            <p:nvPr/>
          </p:nvPicPr>
          <p:blipFill rotWithShape="1">
            <a:blip r:embed="rId5">
              <a:alphaModFix/>
            </a:blip>
            <a:srcRect/>
            <a:stretch/>
          </p:blipFill>
          <p:spPr>
            <a:xfrm>
              <a:off x="1730633" y="-361257"/>
              <a:ext cx="709471" cy="709471"/>
            </a:xfrm>
            <a:prstGeom prst="rect">
              <a:avLst/>
            </a:prstGeom>
            <a:noFill/>
            <a:ln>
              <a:noFill/>
            </a:ln>
          </p:spPr>
        </p:pic>
        <p:pic>
          <p:nvPicPr>
            <p:cNvPr id="97" name="Google Shape;97;p16" descr="Distintivo de colaborador com preenchimento sólido"/>
            <p:cNvPicPr preferRelativeResize="0"/>
            <p:nvPr/>
          </p:nvPicPr>
          <p:blipFill rotWithShape="1">
            <a:blip r:embed="rId6">
              <a:alphaModFix/>
            </a:blip>
            <a:srcRect/>
            <a:stretch/>
          </p:blipFill>
          <p:spPr>
            <a:xfrm rot="2709072">
              <a:off x="254609" y="35928"/>
              <a:ext cx="914400" cy="914400"/>
            </a:xfrm>
            <a:prstGeom prst="rect">
              <a:avLst/>
            </a:prstGeom>
            <a:noFill/>
            <a:ln>
              <a:noFill/>
            </a:ln>
          </p:spPr>
        </p:pic>
        <p:pic>
          <p:nvPicPr>
            <p:cNvPr id="98" name="Google Shape;98;p16" descr="Escudo com visto com preenchimento sólido"/>
            <p:cNvPicPr preferRelativeResize="0"/>
            <p:nvPr/>
          </p:nvPicPr>
          <p:blipFill rotWithShape="1">
            <a:blip r:embed="rId2">
              <a:alphaModFix/>
            </a:blip>
            <a:srcRect/>
            <a:stretch/>
          </p:blipFill>
          <p:spPr>
            <a:xfrm>
              <a:off x="2350293" y="-415545"/>
              <a:ext cx="914400" cy="914400"/>
            </a:xfrm>
            <a:prstGeom prst="rect">
              <a:avLst/>
            </a:prstGeom>
            <a:noFill/>
            <a:ln>
              <a:noFill/>
            </a:ln>
          </p:spPr>
        </p:pic>
      </p:grpSp>
      <p:grpSp>
        <p:nvGrpSpPr>
          <p:cNvPr id="99" name="Google Shape;99;p16"/>
          <p:cNvGrpSpPr/>
          <p:nvPr/>
        </p:nvGrpSpPr>
        <p:grpSpPr>
          <a:xfrm>
            <a:off x="85726" y="98288"/>
            <a:ext cx="1107128" cy="80990"/>
            <a:chOff x="1045641" y="1497309"/>
            <a:chExt cx="1476169" cy="108000"/>
          </a:xfrm>
        </p:grpSpPr>
        <p:pic>
          <p:nvPicPr>
            <p:cNvPr id="100" name="Google Shape;100;p16" descr="Círculos 100% com preenchimento sólido"/>
            <p:cNvPicPr preferRelativeResize="0"/>
            <p:nvPr/>
          </p:nvPicPr>
          <p:blipFill rotWithShape="1">
            <a:blip r:embed="rId8">
              <a:alphaModFix/>
            </a:blip>
            <a:srcRect/>
            <a:stretch/>
          </p:blipFill>
          <p:spPr>
            <a:xfrm>
              <a:off x="1241094" y="1497309"/>
              <a:ext cx="108000" cy="108000"/>
            </a:xfrm>
            <a:prstGeom prst="rect">
              <a:avLst/>
            </a:prstGeom>
            <a:noFill/>
            <a:ln>
              <a:noFill/>
            </a:ln>
          </p:spPr>
        </p:pic>
        <p:pic>
          <p:nvPicPr>
            <p:cNvPr id="101" name="Google Shape;101;p16" descr="Círculos 100% com preenchimento sólido"/>
            <p:cNvPicPr preferRelativeResize="0"/>
            <p:nvPr/>
          </p:nvPicPr>
          <p:blipFill rotWithShape="1">
            <a:blip r:embed="rId8">
              <a:alphaModFix/>
            </a:blip>
            <a:srcRect/>
            <a:stretch/>
          </p:blipFill>
          <p:spPr>
            <a:xfrm>
              <a:off x="1045641" y="1497309"/>
              <a:ext cx="108000" cy="108000"/>
            </a:xfrm>
            <a:prstGeom prst="rect">
              <a:avLst/>
            </a:prstGeom>
            <a:noFill/>
            <a:ln>
              <a:noFill/>
            </a:ln>
          </p:spPr>
        </p:pic>
        <p:pic>
          <p:nvPicPr>
            <p:cNvPr id="102" name="Google Shape;102;p16" descr="Círculos 100% com preenchimento sólido"/>
            <p:cNvPicPr preferRelativeResize="0"/>
            <p:nvPr/>
          </p:nvPicPr>
          <p:blipFill rotWithShape="1">
            <a:blip r:embed="rId8">
              <a:alphaModFix/>
            </a:blip>
            <a:srcRect/>
            <a:stretch/>
          </p:blipFill>
          <p:spPr>
            <a:xfrm>
              <a:off x="1632000" y="1497309"/>
              <a:ext cx="108000" cy="108000"/>
            </a:xfrm>
            <a:prstGeom prst="rect">
              <a:avLst/>
            </a:prstGeom>
            <a:noFill/>
            <a:ln>
              <a:noFill/>
            </a:ln>
          </p:spPr>
        </p:pic>
        <p:pic>
          <p:nvPicPr>
            <p:cNvPr id="103" name="Google Shape;103;p16" descr="Círculos 100% com preenchimento sólido"/>
            <p:cNvPicPr preferRelativeResize="0"/>
            <p:nvPr/>
          </p:nvPicPr>
          <p:blipFill rotWithShape="1">
            <a:blip r:embed="rId8">
              <a:alphaModFix/>
            </a:blip>
            <a:srcRect/>
            <a:stretch/>
          </p:blipFill>
          <p:spPr>
            <a:xfrm>
              <a:off x="1827453" y="1497309"/>
              <a:ext cx="108000" cy="108000"/>
            </a:xfrm>
            <a:prstGeom prst="rect">
              <a:avLst/>
            </a:prstGeom>
            <a:noFill/>
            <a:ln>
              <a:noFill/>
            </a:ln>
          </p:spPr>
        </p:pic>
        <p:pic>
          <p:nvPicPr>
            <p:cNvPr id="104" name="Google Shape;104;p16" descr="Círculos 100% com preenchimento sólido"/>
            <p:cNvPicPr preferRelativeResize="0"/>
            <p:nvPr/>
          </p:nvPicPr>
          <p:blipFill rotWithShape="1">
            <a:blip r:embed="rId8">
              <a:alphaModFix/>
            </a:blip>
            <a:srcRect/>
            <a:stretch/>
          </p:blipFill>
          <p:spPr>
            <a:xfrm>
              <a:off x="2413810" y="1497309"/>
              <a:ext cx="108000" cy="108000"/>
            </a:xfrm>
            <a:prstGeom prst="rect">
              <a:avLst/>
            </a:prstGeom>
            <a:noFill/>
            <a:ln>
              <a:noFill/>
            </a:ln>
          </p:spPr>
        </p:pic>
        <p:pic>
          <p:nvPicPr>
            <p:cNvPr id="105" name="Google Shape;105;p16" descr="Círculos 100% com preenchimento sólido"/>
            <p:cNvPicPr preferRelativeResize="0"/>
            <p:nvPr/>
          </p:nvPicPr>
          <p:blipFill rotWithShape="1">
            <a:blip r:embed="rId8">
              <a:alphaModFix/>
            </a:blip>
            <a:srcRect/>
            <a:stretch/>
          </p:blipFill>
          <p:spPr>
            <a:xfrm>
              <a:off x="2022906" y="1497309"/>
              <a:ext cx="108000" cy="108000"/>
            </a:xfrm>
            <a:prstGeom prst="rect">
              <a:avLst/>
            </a:prstGeom>
            <a:noFill/>
            <a:ln>
              <a:noFill/>
            </a:ln>
          </p:spPr>
        </p:pic>
        <p:pic>
          <p:nvPicPr>
            <p:cNvPr id="106" name="Google Shape;106;p16" descr="Círculos 100% com preenchimento sólido"/>
            <p:cNvPicPr preferRelativeResize="0"/>
            <p:nvPr/>
          </p:nvPicPr>
          <p:blipFill rotWithShape="1">
            <a:blip r:embed="rId8">
              <a:alphaModFix/>
            </a:blip>
            <a:srcRect/>
            <a:stretch/>
          </p:blipFill>
          <p:spPr>
            <a:xfrm>
              <a:off x="2218359" y="1497309"/>
              <a:ext cx="108000" cy="108000"/>
            </a:xfrm>
            <a:prstGeom prst="rect">
              <a:avLst/>
            </a:prstGeom>
            <a:noFill/>
            <a:ln>
              <a:noFill/>
            </a:ln>
          </p:spPr>
        </p:pic>
        <p:pic>
          <p:nvPicPr>
            <p:cNvPr id="107" name="Google Shape;107;p16" descr="Círculos 100% com preenchimento sólido"/>
            <p:cNvPicPr preferRelativeResize="0"/>
            <p:nvPr/>
          </p:nvPicPr>
          <p:blipFill rotWithShape="1">
            <a:blip r:embed="rId8">
              <a:alphaModFix/>
            </a:blip>
            <a:srcRect/>
            <a:stretch/>
          </p:blipFill>
          <p:spPr>
            <a:xfrm>
              <a:off x="1436547" y="1497309"/>
              <a:ext cx="108000" cy="108000"/>
            </a:xfrm>
            <a:prstGeom prst="rect">
              <a:avLst/>
            </a:prstGeom>
            <a:noFill/>
            <a:ln>
              <a:noFill/>
            </a:ln>
          </p:spPr>
        </p:pic>
      </p:grpSp>
      <p:grpSp>
        <p:nvGrpSpPr>
          <p:cNvPr id="108" name="Google Shape;108;p16"/>
          <p:cNvGrpSpPr/>
          <p:nvPr/>
        </p:nvGrpSpPr>
        <p:grpSpPr>
          <a:xfrm>
            <a:off x="0" y="4928821"/>
            <a:ext cx="9144010" cy="215470"/>
            <a:chOff x="0" y="6571760"/>
            <a:chExt cx="12192000" cy="287293"/>
          </a:xfrm>
        </p:grpSpPr>
        <p:sp>
          <p:nvSpPr>
            <p:cNvPr id="109" name="Google Shape;109;p16"/>
            <p:cNvSpPr/>
            <p:nvPr/>
          </p:nvSpPr>
          <p:spPr>
            <a:xfrm>
              <a:off x="9692640" y="6571760"/>
              <a:ext cx="2499360" cy="286240"/>
            </a:xfrm>
            <a:prstGeom prst="rect">
              <a:avLst/>
            </a:prstGeom>
            <a:solidFill>
              <a:srgbClr val="9287CB"/>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0" name="Google Shape;110;p16"/>
            <p:cNvSpPr/>
            <p:nvPr/>
          </p:nvSpPr>
          <p:spPr>
            <a:xfrm>
              <a:off x="0" y="6571760"/>
              <a:ext cx="5338762" cy="287293"/>
            </a:xfrm>
            <a:prstGeom prst="rect">
              <a:avLst/>
            </a:prstGeom>
            <a:solidFill>
              <a:srgbClr val="0F0D1C"/>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261E38"/>
                </a:solidFill>
                <a:latin typeface="Arial"/>
                <a:ea typeface="Arial"/>
                <a:cs typeface="Arial"/>
                <a:sym typeface="Arial"/>
              </a:endParaRPr>
            </a:p>
          </p:txBody>
        </p:sp>
        <p:sp>
          <p:nvSpPr>
            <p:cNvPr id="111" name="Google Shape;111;p16"/>
            <p:cNvSpPr/>
            <p:nvPr/>
          </p:nvSpPr>
          <p:spPr>
            <a:xfrm>
              <a:off x="5338763" y="6571760"/>
              <a:ext cx="4353877" cy="287293"/>
            </a:xfrm>
            <a:prstGeom prst="rect">
              <a:avLst/>
            </a:prstGeom>
            <a:solidFill>
              <a:schemeClr val="dk2"/>
            </a:solid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12" name="Google Shape;112;p16"/>
          <p:cNvSpPr txBox="1">
            <a:spLocks noGrp="1"/>
          </p:cNvSpPr>
          <p:nvPr>
            <p:ph type="dt" idx="10"/>
          </p:nvPr>
        </p:nvSpPr>
        <p:spPr>
          <a:xfrm>
            <a:off x="4004076" y="4928820"/>
            <a:ext cx="3268269" cy="214680"/>
          </a:xfrm>
          <a:prstGeom prst="rect">
            <a:avLst/>
          </a:prstGeom>
          <a:noFill/>
          <a:ln>
            <a:noFill/>
          </a:ln>
        </p:spPr>
        <p:txBody>
          <a:bodyPr spcFirstLastPara="1" wrap="square" lIns="68575" tIns="34275" rIns="68575" bIns="34275" anchor="t" anchorCtr="0">
            <a:noAutofit/>
          </a:bodyPr>
          <a:lstStyle>
            <a:lvl1pPr marR="0" lvl="0" algn="ctr" rtl="0">
              <a:lnSpc>
                <a:spcPct val="10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R="0" lvl="1"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3" name="Google Shape;113;p16"/>
          <p:cNvSpPr txBox="1">
            <a:spLocks noGrp="1"/>
          </p:cNvSpPr>
          <p:nvPr>
            <p:ph type="ftr" idx="11"/>
          </p:nvPr>
        </p:nvSpPr>
        <p:spPr>
          <a:xfrm>
            <a:off x="0" y="4928819"/>
            <a:ext cx="4004075" cy="214678"/>
          </a:xfrm>
          <a:prstGeom prst="rect">
            <a:avLst/>
          </a:prstGeom>
          <a:noFill/>
          <a:ln>
            <a:noFill/>
          </a:ln>
        </p:spPr>
        <p:txBody>
          <a:bodyPr spcFirstLastPara="1" wrap="square" lIns="68575" tIns="34275" rIns="68575" bIns="34275" anchor="ctr" anchorCtr="0">
            <a:noAutofit/>
          </a:bodyPr>
          <a:lstStyle>
            <a:lvl1pPr lvl="0" algn="r">
              <a:lnSpc>
                <a:spcPct val="100000"/>
              </a:lnSpc>
              <a:spcBef>
                <a:spcPts val="1000"/>
              </a:spcBef>
              <a:spcAft>
                <a:spcPts val="0"/>
              </a:spcAft>
              <a:buClr>
                <a:schemeClr val="lt1"/>
              </a:buClr>
              <a:buSzPts val="600"/>
              <a:buFont typeface="Arial"/>
              <a:buNone/>
              <a:defRPr>
                <a:solidFill>
                  <a:schemeClr val="lt1"/>
                </a:solidFill>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a:endParaRPr/>
          </a:p>
        </p:txBody>
      </p:sp>
      <p:sp>
        <p:nvSpPr>
          <p:cNvPr id="114" name="Google Shape;114;p16"/>
          <p:cNvSpPr txBox="1">
            <a:spLocks noGrp="1"/>
          </p:cNvSpPr>
          <p:nvPr>
            <p:ph type="sldNum" idx="12"/>
          </p:nvPr>
        </p:nvSpPr>
        <p:spPr>
          <a:xfrm>
            <a:off x="8084616" y="4934881"/>
            <a:ext cx="244266" cy="242372"/>
          </a:xfrm>
          <a:prstGeom prst="rect">
            <a:avLst/>
          </a:prstGeom>
          <a:noFill/>
          <a:ln>
            <a:noFill/>
          </a:ln>
        </p:spPr>
        <p:txBody>
          <a:bodyPr spcFirstLastPara="1" wrap="square" lIns="68575" tIns="68575" rIns="68575" bIns="68575" anchor="t" anchorCtr="0">
            <a:spAutoFit/>
          </a:bodyPr>
          <a:lstStyle>
            <a:lvl1pPr marL="0" lvl="0"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1pPr>
            <a:lvl2pPr marL="0" lvl="1"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2pPr>
            <a:lvl3pPr marL="0" lvl="2"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3pPr>
            <a:lvl4pPr marL="0" lvl="3"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4pPr>
            <a:lvl5pPr marL="0" lvl="4"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5pPr>
            <a:lvl6pPr marL="0" lvl="5"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6pPr>
            <a:lvl7pPr marL="0" lvl="6"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7pPr>
            <a:lvl8pPr marL="0" lvl="7"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8pPr>
            <a:lvl9pPr marL="0" lvl="8" indent="0" algn="ctr">
              <a:lnSpc>
                <a:spcPct val="100000"/>
              </a:lnSpc>
              <a:spcBef>
                <a:spcPts val="0"/>
              </a:spcBef>
              <a:spcAft>
                <a:spcPts val="0"/>
              </a:spcAft>
              <a:buClr>
                <a:schemeClr val="lt1"/>
              </a:buClr>
              <a:buSzPts val="700"/>
              <a:buFont typeface="Arial"/>
              <a:buNone/>
              <a:defRPr sz="7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pt-PT"/>
              <a:t>‹#›</a:t>
            </a:fld>
            <a:endParaRPr/>
          </a:p>
        </p:txBody>
      </p:sp>
      <p:sp>
        <p:nvSpPr>
          <p:cNvPr id="115" name="Google Shape;115;p16"/>
          <p:cNvSpPr txBox="1">
            <a:spLocks noGrp="1"/>
          </p:cNvSpPr>
          <p:nvPr>
            <p:ph type="body" idx="1"/>
          </p:nvPr>
        </p:nvSpPr>
        <p:spPr>
          <a:xfrm>
            <a:off x="569372" y="304038"/>
            <a:ext cx="7808826" cy="343179"/>
          </a:xfrm>
          <a:prstGeom prst="rect">
            <a:avLst/>
          </a:prstGeom>
          <a:noFill/>
          <a:ln>
            <a:noFill/>
          </a:ln>
        </p:spPr>
        <p:txBody>
          <a:bodyPr spcFirstLastPara="1" wrap="square" lIns="0" tIns="68575" rIns="68575" bIns="68575" anchor="t" anchorCtr="0">
            <a:noAutofit/>
          </a:bodyPr>
          <a:lstStyle>
            <a:lvl1pPr marL="457200" lvl="0" indent="-228600" algn="l">
              <a:lnSpc>
                <a:spcPct val="110000"/>
              </a:lnSpc>
              <a:spcBef>
                <a:spcPts val="200"/>
              </a:spcBef>
              <a:spcAft>
                <a:spcPts val="0"/>
              </a:spcAft>
              <a:buClr>
                <a:srgbClr val="17142B"/>
              </a:buClr>
              <a:buSzPts val="1300"/>
              <a:buFont typeface="Montserrat"/>
              <a:buNone/>
              <a:defRPr b="1">
                <a:solidFill>
                  <a:srgbClr val="17142B"/>
                </a:solidFill>
                <a:latin typeface="Montserrat"/>
                <a:ea typeface="Montserrat"/>
                <a:cs typeface="Montserrat"/>
                <a:sym typeface="Montserrat"/>
              </a:defRPr>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Default">
  <p:cSld name="1_Default">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18" name="Google Shape;118;p17"/>
          <p:cNvSpPr txBox="1">
            <a:spLocks noGrp="1"/>
          </p:cNvSpPr>
          <p:nvPr>
            <p:ph type="sldNum" idx="12"/>
          </p:nvPr>
        </p:nvSpPr>
        <p:spPr>
          <a:xfrm>
            <a:off x="8693631" y="4803914"/>
            <a:ext cx="244266" cy="242372"/>
          </a:xfrm>
          <a:prstGeom prst="rect">
            <a:avLst/>
          </a:prstGeom>
          <a:noFill/>
          <a:ln>
            <a:noFill/>
          </a:ln>
        </p:spPr>
        <p:txBody>
          <a:bodyPr spcFirstLastPara="1" wrap="square" lIns="68575" tIns="68575" rIns="68575" bIns="68575" anchor="t" anchorCtr="0">
            <a:spAutoFit/>
          </a:bodyPr>
          <a:lstStyle>
            <a:lvl1pPr marL="0" lvl="0" indent="0" algn="l">
              <a:lnSpc>
                <a:spcPct val="100000"/>
              </a:lnSpc>
              <a:spcBef>
                <a:spcPts val="0"/>
              </a:spcBef>
              <a:spcAft>
                <a:spcPts val="0"/>
              </a:spcAft>
              <a:buClr>
                <a:schemeClr val="accent2"/>
              </a:buClr>
              <a:buSzPts val="700"/>
              <a:buFont typeface="Arial"/>
              <a:buNone/>
              <a:defRPr/>
            </a:lvl1pPr>
            <a:lvl2pPr marL="0" lvl="1" indent="0" algn="l">
              <a:lnSpc>
                <a:spcPct val="100000"/>
              </a:lnSpc>
              <a:spcBef>
                <a:spcPts val="0"/>
              </a:spcBef>
              <a:spcAft>
                <a:spcPts val="0"/>
              </a:spcAft>
              <a:buClr>
                <a:schemeClr val="accent2"/>
              </a:buClr>
              <a:buSzPts val="700"/>
              <a:buFont typeface="Arial"/>
              <a:buNone/>
              <a:defRPr/>
            </a:lvl2pPr>
            <a:lvl3pPr marL="0" lvl="2" indent="0" algn="l">
              <a:lnSpc>
                <a:spcPct val="100000"/>
              </a:lnSpc>
              <a:spcBef>
                <a:spcPts val="0"/>
              </a:spcBef>
              <a:spcAft>
                <a:spcPts val="0"/>
              </a:spcAft>
              <a:buClr>
                <a:schemeClr val="accent2"/>
              </a:buClr>
              <a:buSzPts val="700"/>
              <a:buFont typeface="Arial"/>
              <a:buNone/>
              <a:defRPr/>
            </a:lvl3pPr>
            <a:lvl4pPr marL="0" lvl="3" indent="0" algn="l">
              <a:lnSpc>
                <a:spcPct val="100000"/>
              </a:lnSpc>
              <a:spcBef>
                <a:spcPts val="0"/>
              </a:spcBef>
              <a:spcAft>
                <a:spcPts val="0"/>
              </a:spcAft>
              <a:buClr>
                <a:schemeClr val="accent2"/>
              </a:buClr>
              <a:buSzPts val="700"/>
              <a:buFont typeface="Arial"/>
              <a:buNone/>
              <a:defRPr/>
            </a:lvl4pPr>
            <a:lvl5pPr marL="0" lvl="4" indent="0" algn="l">
              <a:lnSpc>
                <a:spcPct val="100000"/>
              </a:lnSpc>
              <a:spcBef>
                <a:spcPts val="0"/>
              </a:spcBef>
              <a:spcAft>
                <a:spcPts val="0"/>
              </a:spcAft>
              <a:buClr>
                <a:schemeClr val="accent2"/>
              </a:buClr>
              <a:buSzPts val="700"/>
              <a:buFont typeface="Arial"/>
              <a:buNone/>
              <a:defRPr/>
            </a:lvl5pPr>
            <a:lvl6pPr marL="0" lvl="5" indent="0" algn="l">
              <a:lnSpc>
                <a:spcPct val="100000"/>
              </a:lnSpc>
              <a:spcBef>
                <a:spcPts val="0"/>
              </a:spcBef>
              <a:spcAft>
                <a:spcPts val="0"/>
              </a:spcAft>
              <a:buClr>
                <a:schemeClr val="accent2"/>
              </a:buClr>
              <a:buSzPts val="700"/>
              <a:buFont typeface="Arial"/>
              <a:buNone/>
              <a:defRPr/>
            </a:lvl6pPr>
            <a:lvl7pPr marL="0" lvl="6" indent="0" algn="l">
              <a:lnSpc>
                <a:spcPct val="100000"/>
              </a:lnSpc>
              <a:spcBef>
                <a:spcPts val="0"/>
              </a:spcBef>
              <a:spcAft>
                <a:spcPts val="0"/>
              </a:spcAft>
              <a:buClr>
                <a:schemeClr val="accent2"/>
              </a:buClr>
              <a:buSzPts val="700"/>
              <a:buFont typeface="Arial"/>
              <a:buNone/>
              <a:defRPr/>
            </a:lvl7pPr>
            <a:lvl8pPr marL="0" lvl="7" indent="0" algn="l">
              <a:lnSpc>
                <a:spcPct val="100000"/>
              </a:lnSpc>
              <a:spcBef>
                <a:spcPts val="0"/>
              </a:spcBef>
              <a:spcAft>
                <a:spcPts val="0"/>
              </a:spcAft>
              <a:buClr>
                <a:schemeClr val="accent2"/>
              </a:buClr>
              <a:buSzPts val="700"/>
              <a:buFont typeface="Arial"/>
              <a:buNone/>
              <a:defRPr/>
            </a:lvl8pPr>
            <a:lvl9pPr marL="0" lvl="8" indent="0" algn="l">
              <a:lnSpc>
                <a:spcPct val="100000"/>
              </a:lnSpc>
              <a:spcBef>
                <a:spcPts val="0"/>
              </a:spcBef>
              <a:spcAft>
                <a:spcPts val="0"/>
              </a:spcAft>
              <a:buClr>
                <a:schemeClr val="accent2"/>
              </a:buClr>
              <a:buSzPts val="700"/>
              <a:buFont typeface="Arial"/>
              <a:buNone/>
              <a:defRPr/>
            </a:lvl9pPr>
          </a:lstStyle>
          <a:p>
            <a:pPr marL="0" lvl="0" indent="0" algn="l" rtl="0">
              <a:spcBef>
                <a:spcPts val="0"/>
              </a:spcBef>
              <a:spcAft>
                <a:spcPts val="0"/>
              </a:spcAft>
              <a:buNone/>
            </a:pPr>
            <a:fld id="{00000000-1234-1234-1234-123412341234}" type="slidenum">
              <a:rPr lang="pt-PT"/>
              <a:t>‹#›</a:t>
            </a:fld>
            <a:endParaRPr/>
          </a:p>
        </p:txBody>
      </p:sp>
      <p:sp>
        <p:nvSpPr>
          <p:cNvPr id="119" name="Google Shape;119;p17"/>
          <p:cNvSpPr txBox="1">
            <a:spLocks noGrp="1"/>
          </p:cNvSpPr>
          <p:nvPr>
            <p:ph type="body" idx="1"/>
          </p:nvPr>
        </p:nvSpPr>
        <p:spPr>
          <a:xfrm>
            <a:off x="981077" y="927101"/>
            <a:ext cx="7635883" cy="3457575"/>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828A8D"/>
              </a:buClr>
              <a:buSzPts val="1800"/>
              <a:buFont typeface="Arial"/>
              <a:buNone/>
              <a:defRPr sz="1800"/>
            </a:lvl1pPr>
            <a:lvl2pPr marL="914400" lvl="1" indent="-228600" algn="l">
              <a:lnSpc>
                <a:spcPct val="110000"/>
              </a:lnSpc>
              <a:spcBef>
                <a:spcPts val="200"/>
              </a:spcBef>
              <a:spcAft>
                <a:spcPts val="0"/>
              </a:spcAft>
              <a:buClr>
                <a:srgbClr val="828A8D"/>
              </a:buClr>
              <a:buSzPts val="1300"/>
              <a:buNone/>
              <a:defRPr/>
            </a:lvl2pPr>
            <a:lvl3pPr marL="1371600" lvl="2" indent="-374650" algn="l">
              <a:lnSpc>
                <a:spcPct val="110000"/>
              </a:lnSpc>
              <a:spcBef>
                <a:spcPts val="200"/>
              </a:spcBef>
              <a:spcAft>
                <a:spcPts val="0"/>
              </a:spcAft>
              <a:buClr>
                <a:srgbClr val="828A8D"/>
              </a:buClr>
              <a:buSzPts val="2300"/>
              <a:buChar char="."/>
              <a:defRPr/>
            </a:lvl3pPr>
            <a:lvl4pPr marL="1828800" lvl="3" indent="-311150" algn="l">
              <a:lnSpc>
                <a:spcPct val="110000"/>
              </a:lnSpc>
              <a:spcBef>
                <a:spcPts val="200"/>
              </a:spcBef>
              <a:spcAft>
                <a:spcPts val="0"/>
              </a:spcAft>
              <a:buClr>
                <a:srgbClr val="828A8D"/>
              </a:buClr>
              <a:buSzPts val="1300"/>
              <a:buChar char="–"/>
              <a:defRPr/>
            </a:lvl4pPr>
            <a:lvl5pPr marL="2286000" lvl="4" indent="-311150" algn="l">
              <a:lnSpc>
                <a:spcPct val="110000"/>
              </a:lnSpc>
              <a:spcBef>
                <a:spcPts val="200"/>
              </a:spcBef>
              <a:spcAft>
                <a:spcPts val="0"/>
              </a:spcAft>
              <a:buClr>
                <a:srgbClr val="828A8D"/>
              </a:buClr>
              <a:buSzPts val="1300"/>
              <a:buChar char="»"/>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120" name="Google Shape;120;p17"/>
          <p:cNvSpPr txBox="1"/>
          <p:nvPr/>
        </p:nvSpPr>
        <p:spPr>
          <a:xfrm>
            <a:off x="4505744" y="4923184"/>
            <a:ext cx="4063241" cy="220317"/>
          </a:xfrm>
          <a:prstGeom prst="rect">
            <a:avLst/>
          </a:prstGeom>
          <a:noFill/>
          <a:ln>
            <a:noFill/>
          </a:ln>
        </p:spPr>
        <p:txBody>
          <a:bodyPr spcFirstLastPara="1" wrap="square" lIns="0" tIns="0" rIns="90000" bIns="0" anchor="t" anchorCtr="0">
            <a:noAutofit/>
          </a:bodyPr>
          <a:lstStyle/>
          <a:p>
            <a:pPr marL="0" marR="0" lvl="0" indent="0" algn="r" rtl="0">
              <a:lnSpc>
                <a:spcPct val="100000"/>
              </a:lnSpc>
              <a:spcBef>
                <a:spcPts val="0"/>
              </a:spcBef>
              <a:spcAft>
                <a:spcPts val="0"/>
              </a:spcAft>
              <a:buClr>
                <a:srgbClr val="788B9E"/>
              </a:buClr>
              <a:buSzPts val="700"/>
              <a:buFont typeface="Arial"/>
              <a:buNone/>
            </a:pPr>
            <a:r>
              <a:rPr lang="pt-PT" sz="700" b="0" i="0" u="none" strike="noStrike" cap="none">
                <a:solidFill>
                  <a:srgbClr val="788B9E"/>
                </a:solidFill>
                <a:latin typeface="Arial"/>
                <a:ea typeface="Arial"/>
                <a:cs typeface="Arial"/>
                <a:sym typeface="Arial"/>
              </a:rPr>
              <a:t>© 2022, Instituto de Telecomunicações</a:t>
            </a:r>
            <a:endParaRPr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1"/>
        <p:cNvGrpSpPr/>
        <p:nvPr/>
      </p:nvGrpSpPr>
      <p:grpSpPr>
        <a:xfrm>
          <a:off x="0" y="0"/>
          <a:ext cx="0" cy="0"/>
          <a:chOff x="0" y="0"/>
          <a:chExt cx="0" cy="0"/>
        </a:xfrm>
      </p:grpSpPr>
      <p:pic>
        <p:nvPicPr>
          <p:cNvPr id="122" name="Google Shape;122;p18"/>
          <p:cNvPicPr preferRelativeResize="0"/>
          <p:nvPr/>
        </p:nvPicPr>
        <p:blipFill rotWithShape="1">
          <a:blip r:embed="rId2">
            <a:alphaModFix/>
          </a:blip>
          <a:srcRect/>
          <a:stretch/>
        </p:blipFill>
        <p:spPr>
          <a:xfrm>
            <a:off x="8164126" y="165498"/>
            <a:ext cx="767953" cy="397617"/>
          </a:xfrm>
          <a:prstGeom prst="rect">
            <a:avLst/>
          </a:prstGeom>
          <a:noFill/>
          <a:ln>
            <a:noFill/>
          </a:ln>
        </p:spPr>
      </p:pic>
      <p:sp>
        <p:nvSpPr>
          <p:cNvPr id="123" name="Google Shape;123;p18"/>
          <p:cNvSpPr txBox="1">
            <a:spLocks noGrp="1"/>
          </p:cNvSpPr>
          <p:nvPr>
            <p:ph type="title"/>
          </p:nvPr>
        </p:nvSpPr>
        <p:spPr>
          <a:xfrm>
            <a:off x="629841" y="576971"/>
            <a:ext cx="7886709" cy="892190"/>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44515F"/>
              </a:buClr>
              <a:buSzPts val="1800"/>
              <a:buFont typeface="Encode Sans"/>
              <a:buNone/>
              <a:defRPr>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24" name="Google Shape;124;p18"/>
          <p:cNvSpPr txBox="1">
            <a:spLocks noGrp="1"/>
          </p:cNvSpPr>
          <p:nvPr>
            <p:ph type="body" idx="1"/>
          </p:nvPr>
        </p:nvSpPr>
        <p:spPr>
          <a:xfrm>
            <a:off x="629842" y="1564000"/>
            <a:ext cx="3868345" cy="554546"/>
          </a:xfrm>
          <a:prstGeom prst="rect">
            <a:avLst/>
          </a:prstGeom>
          <a:noFill/>
          <a:ln>
            <a:noFill/>
          </a:ln>
        </p:spPr>
        <p:txBody>
          <a:bodyPr spcFirstLastPara="1" wrap="square" lIns="68575" tIns="68575" rIns="68575" bIns="68575" anchor="b" anchorCtr="0">
            <a:noAutofit/>
          </a:bodyPr>
          <a:lstStyle>
            <a:lvl1pPr marL="457200" lvl="0" indent="-228600" algn="l">
              <a:lnSpc>
                <a:spcPct val="110000"/>
              </a:lnSpc>
              <a:spcBef>
                <a:spcPts val="200"/>
              </a:spcBef>
              <a:spcAft>
                <a:spcPts val="0"/>
              </a:spcAft>
              <a:buClr>
                <a:srgbClr val="828A8D"/>
              </a:buClr>
              <a:buSzPts val="1800"/>
              <a:buFont typeface="Encode Sans"/>
              <a:buNone/>
              <a:defRPr sz="1800" b="1">
                <a:latin typeface="Encode Sans"/>
                <a:ea typeface="Encode Sans"/>
                <a:cs typeface="Encode Sans"/>
                <a:sym typeface="Encode Sans"/>
              </a:defRPr>
            </a:lvl1pPr>
            <a:lvl2pPr marL="914400" lvl="1" indent="-228600" algn="l">
              <a:lnSpc>
                <a:spcPct val="110000"/>
              </a:lnSpc>
              <a:spcBef>
                <a:spcPts val="200"/>
              </a:spcBef>
              <a:spcAft>
                <a:spcPts val="0"/>
              </a:spcAft>
              <a:buClr>
                <a:srgbClr val="828A8D"/>
              </a:buClr>
              <a:buSzPts val="1500"/>
              <a:buFont typeface="Arial"/>
              <a:buNone/>
              <a:defRPr sz="1500" b="1"/>
            </a:lvl2pPr>
            <a:lvl3pPr marL="1371600" lvl="2" indent="-228600" algn="l">
              <a:lnSpc>
                <a:spcPct val="110000"/>
              </a:lnSpc>
              <a:spcBef>
                <a:spcPts val="200"/>
              </a:spcBef>
              <a:spcAft>
                <a:spcPts val="0"/>
              </a:spcAft>
              <a:buClr>
                <a:srgbClr val="828A8D"/>
              </a:buClr>
              <a:buSzPts val="2300"/>
              <a:buFont typeface="Arial"/>
              <a:buNone/>
              <a:defRPr sz="1300" b="1"/>
            </a:lvl3pPr>
            <a:lvl4pPr marL="1828800" lvl="3" indent="-228600" algn="l">
              <a:lnSpc>
                <a:spcPct val="110000"/>
              </a:lnSpc>
              <a:spcBef>
                <a:spcPts val="200"/>
              </a:spcBef>
              <a:spcAft>
                <a:spcPts val="0"/>
              </a:spcAft>
              <a:buClr>
                <a:srgbClr val="828A8D"/>
              </a:buClr>
              <a:buSzPts val="1200"/>
              <a:buFont typeface="Arial"/>
              <a:buNone/>
              <a:defRPr sz="1200" b="1"/>
            </a:lvl4pPr>
            <a:lvl5pPr marL="2286000" lvl="4" indent="-228600" algn="l">
              <a:lnSpc>
                <a:spcPct val="110000"/>
              </a:lnSpc>
              <a:spcBef>
                <a:spcPts val="200"/>
              </a:spcBef>
              <a:spcAft>
                <a:spcPts val="0"/>
              </a:spcAft>
              <a:buClr>
                <a:srgbClr val="828A8D"/>
              </a:buClr>
              <a:buSzPts val="1200"/>
              <a:buFont typeface="Arial"/>
              <a:buNone/>
              <a:defRPr sz="1200" b="1"/>
            </a:lvl5pPr>
            <a:lvl6pPr marL="2743200" lvl="5" indent="-228600" algn="l">
              <a:lnSpc>
                <a:spcPct val="110000"/>
              </a:lnSpc>
              <a:spcBef>
                <a:spcPts val="200"/>
              </a:spcBef>
              <a:spcAft>
                <a:spcPts val="0"/>
              </a:spcAft>
              <a:buClr>
                <a:srgbClr val="828A8D"/>
              </a:buClr>
              <a:buSzPts val="1200"/>
              <a:buFont typeface="Arial"/>
              <a:buNone/>
              <a:defRPr sz="1200" b="1"/>
            </a:lvl6pPr>
            <a:lvl7pPr marL="3200400" lvl="6" indent="-228600" algn="l">
              <a:lnSpc>
                <a:spcPct val="110000"/>
              </a:lnSpc>
              <a:spcBef>
                <a:spcPts val="200"/>
              </a:spcBef>
              <a:spcAft>
                <a:spcPts val="0"/>
              </a:spcAft>
              <a:buClr>
                <a:srgbClr val="828A8D"/>
              </a:buClr>
              <a:buSzPts val="1200"/>
              <a:buFont typeface="Arial"/>
              <a:buNone/>
              <a:defRPr sz="1200" b="1"/>
            </a:lvl7pPr>
            <a:lvl8pPr marL="3657600" lvl="7" indent="-228600" algn="l">
              <a:lnSpc>
                <a:spcPct val="110000"/>
              </a:lnSpc>
              <a:spcBef>
                <a:spcPts val="200"/>
              </a:spcBef>
              <a:spcAft>
                <a:spcPts val="0"/>
              </a:spcAft>
              <a:buClr>
                <a:srgbClr val="828A8D"/>
              </a:buClr>
              <a:buSzPts val="1200"/>
              <a:buFont typeface="Arial"/>
              <a:buNone/>
              <a:defRPr sz="1200" b="1"/>
            </a:lvl8pPr>
            <a:lvl9pPr marL="4114800" lvl="8" indent="-228600" algn="l">
              <a:lnSpc>
                <a:spcPct val="110000"/>
              </a:lnSpc>
              <a:spcBef>
                <a:spcPts val="200"/>
              </a:spcBef>
              <a:spcAft>
                <a:spcPts val="0"/>
              </a:spcAft>
              <a:buClr>
                <a:srgbClr val="828A8D"/>
              </a:buClr>
              <a:buSzPts val="1200"/>
              <a:buFont typeface="Arial"/>
              <a:buNone/>
              <a:defRPr sz="1200" b="1"/>
            </a:lvl9pPr>
          </a:lstStyle>
          <a:p>
            <a:endParaRPr/>
          </a:p>
        </p:txBody>
      </p:sp>
      <p:sp>
        <p:nvSpPr>
          <p:cNvPr id="125" name="Google Shape;125;p18"/>
          <p:cNvSpPr txBox="1">
            <a:spLocks noGrp="1"/>
          </p:cNvSpPr>
          <p:nvPr>
            <p:ph type="body" idx="2"/>
          </p:nvPr>
        </p:nvSpPr>
        <p:spPr>
          <a:xfrm>
            <a:off x="629842" y="2181934"/>
            <a:ext cx="3868345" cy="2479966"/>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
        <p:nvSpPr>
          <p:cNvPr id="126" name="Google Shape;126;p18"/>
          <p:cNvSpPr txBox="1">
            <a:spLocks noGrp="1"/>
          </p:cNvSpPr>
          <p:nvPr>
            <p:ph type="body" idx="3"/>
          </p:nvPr>
        </p:nvSpPr>
        <p:spPr>
          <a:xfrm>
            <a:off x="4629155" y="1564000"/>
            <a:ext cx="3887395" cy="554546"/>
          </a:xfrm>
          <a:prstGeom prst="rect">
            <a:avLst/>
          </a:prstGeom>
          <a:noFill/>
          <a:ln>
            <a:noFill/>
          </a:ln>
        </p:spPr>
        <p:txBody>
          <a:bodyPr spcFirstLastPara="1" wrap="square" lIns="68575" tIns="68575" rIns="68575" bIns="68575" anchor="b" anchorCtr="0">
            <a:noAutofit/>
          </a:bodyPr>
          <a:lstStyle>
            <a:lvl1pPr marL="457200" lvl="0" indent="-228600" algn="l">
              <a:lnSpc>
                <a:spcPct val="110000"/>
              </a:lnSpc>
              <a:spcBef>
                <a:spcPts val="200"/>
              </a:spcBef>
              <a:spcAft>
                <a:spcPts val="0"/>
              </a:spcAft>
              <a:buClr>
                <a:srgbClr val="828A8D"/>
              </a:buClr>
              <a:buSzPts val="1800"/>
              <a:buFont typeface="Encode Sans"/>
              <a:buNone/>
              <a:defRPr sz="1800" b="1">
                <a:latin typeface="Encode Sans"/>
                <a:ea typeface="Encode Sans"/>
                <a:cs typeface="Encode Sans"/>
                <a:sym typeface="Encode Sans"/>
              </a:defRPr>
            </a:lvl1pPr>
            <a:lvl2pPr marL="914400" lvl="1" indent="-228600" algn="l">
              <a:lnSpc>
                <a:spcPct val="110000"/>
              </a:lnSpc>
              <a:spcBef>
                <a:spcPts val="200"/>
              </a:spcBef>
              <a:spcAft>
                <a:spcPts val="0"/>
              </a:spcAft>
              <a:buClr>
                <a:srgbClr val="828A8D"/>
              </a:buClr>
              <a:buSzPts val="1500"/>
              <a:buFont typeface="Arial"/>
              <a:buNone/>
              <a:defRPr sz="1500" b="1"/>
            </a:lvl2pPr>
            <a:lvl3pPr marL="1371600" lvl="2" indent="-228600" algn="l">
              <a:lnSpc>
                <a:spcPct val="110000"/>
              </a:lnSpc>
              <a:spcBef>
                <a:spcPts val="200"/>
              </a:spcBef>
              <a:spcAft>
                <a:spcPts val="0"/>
              </a:spcAft>
              <a:buClr>
                <a:srgbClr val="828A8D"/>
              </a:buClr>
              <a:buSzPts val="2300"/>
              <a:buFont typeface="Arial"/>
              <a:buNone/>
              <a:defRPr sz="1300" b="1"/>
            </a:lvl3pPr>
            <a:lvl4pPr marL="1828800" lvl="3" indent="-228600" algn="l">
              <a:lnSpc>
                <a:spcPct val="110000"/>
              </a:lnSpc>
              <a:spcBef>
                <a:spcPts val="200"/>
              </a:spcBef>
              <a:spcAft>
                <a:spcPts val="0"/>
              </a:spcAft>
              <a:buClr>
                <a:srgbClr val="828A8D"/>
              </a:buClr>
              <a:buSzPts val="1200"/>
              <a:buFont typeface="Arial"/>
              <a:buNone/>
              <a:defRPr sz="1200" b="1"/>
            </a:lvl4pPr>
            <a:lvl5pPr marL="2286000" lvl="4" indent="-228600" algn="l">
              <a:lnSpc>
                <a:spcPct val="110000"/>
              </a:lnSpc>
              <a:spcBef>
                <a:spcPts val="200"/>
              </a:spcBef>
              <a:spcAft>
                <a:spcPts val="0"/>
              </a:spcAft>
              <a:buClr>
                <a:srgbClr val="828A8D"/>
              </a:buClr>
              <a:buSzPts val="1200"/>
              <a:buFont typeface="Arial"/>
              <a:buNone/>
              <a:defRPr sz="1200" b="1"/>
            </a:lvl5pPr>
            <a:lvl6pPr marL="2743200" lvl="5" indent="-228600" algn="l">
              <a:lnSpc>
                <a:spcPct val="110000"/>
              </a:lnSpc>
              <a:spcBef>
                <a:spcPts val="200"/>
              </a:spcBef>
              <a:spcAft>
                <a:spcPts val="0"/>
              </a:spcAft>
              <a:buClr>
                <a:srgbClr val="828A8D"/>
              </a:buClr>
              <a:buSzPts val="1200"/>
              <a:buFont typeface="Arial"/>
              <a:buNone/>
              <a:defRPr sz="1200" b="1"/>
            </a:lvl6pPr>
            <a:lvl7pPr marL="3200400" lvl="6" indent="-228600" algn="l">
              <a:lnSpc>
                <a:spcPct val="110000"/>
              </a:lnSpc>
              <a:spcBef>
                <a:spcPts val="200"/>
              </a:spcBef>
              <a:spcAft>
                <a:spcPts val="0"/>
              </a:spcAft>
              <a:buClr>
                <a:srgbClr val="828A8D"/>
              </a:buClr>
              <a:buSzPts val="1200"/>
              <a:buFont typeface="Arial"/>
              <a:buNone/>
              <a:defRPr sz="1200" b="1"/>
            </a:lvl7pPr>
            <a:lvl8pPr marL="3657600" lvl="7" indent="-228600" algn="l">
              <a:lnSpc>
                <a:spcPct val="110000"/>
              </a:lnSpc>
              <a:spcBef>
                <a:spcPts val="200"/>
              </a:spcBef>
              <a:spcAft>
                <a:spcPts val="0"/>
              </a:spcAft>
              <a:buClr>
                <a:srgbClr val="828A8D"/>
              </a:buClr>
              <a:buSzPts val="1200"/>
              <a:buFont typeface="Arial"/>
              <a:buNone/>
              <a:defRPr sz="1200" b="1"/>
            </a:lvl8pPr>
            <a:lvl9pPr marL="4114800" lvl="8" indent="-228600" algn="l">
              <a:lnSpc>
                <a:spcPct val="110000"/>
              </a:lnSpc>
              <a:spcBef>
                <a:spcPts val="200"/>
              </a:spcBef>
              <a:spcAft>
                <a:spcPts val="0"/>
              </a:spcAft>
              <a:buClr>
                <a:srgbClr val="828A8D"/>
              </a:buClr>
              <a:buSzPts val="1200"/>
              <a:buFont typeface="Arial"/>
              <a:buNone/>
              <a:defRPr sz="1200" b="1"/>
            </a:lvl9pPr>
          </a:lstStyle>
          <a:p>
            <a:endParaRPr/>
          </a:p>
        </p:txBody>
      </p:sp>
      <p:sp>
        <p:nvSpPr>
          <p:cNvPr id="127" name="Google Shape;127;p18"/>
          <p:cNvSpPr txBox="1">
            <a:spLocks noGrp="1"/>
          </p:cNvSpPr>
          <p:nvPr>
            <p:ph type="body" idx="4"/>
          </p:nvPr>
        </p:nvSpPr>
        <p:spPr>
          <a:xfrm>
            <a:off x="4629155" y="2181934"/>
            <a:ext cx="3887395" cy="2479966"/>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8"/>
        <p:cNvGrpSpPr/>
        <p:nvPr/>
      </p:nvGrpSpPr>
      <p:grpSpPr>
        <a:xfrm>
          <a:off x="0" y="0"/>
          <a:ext cx="0" cy="0"/>
          <a:chOff x="0" y="0"/>
          <a:chExt cx="0" cy="0"/>
        </a:xfrm>
      </p:grpSpPr>
      <p:sp>
        <p:nvSpPr>
          <p:cNvPr id="129" name="Google Shape;129;p19"/>
          <p:cNvSpPr txBox="1"/>
          <p:nvPr/>
        </p:nvSpPr>
        <p:spPr>
          <a:xfrm>
            <a:off x="50007" y="4908947"/>
            <a:ext cx="1159670" cy="208359"/>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ED6D05"/>
              </a:buClr>
              <a:buSzPts val="700"/>
              <a:buFont typeface="Arial"/>
              <a:buNone/>
            </a:pPr>
            <a:r>
              <a:rPr lang="pt-PT" sz="700" b="0" i="0" u="none" strike="noStrike" cap="none">
                <a:solidFill>
                  <a:srgbClr val="ED6D05"/>
                </a:solidFill>
                <a:latin typeface="Arial"/>
                <a:ea typeface="Arial"/>
                <a:cs typeface="Arial"/>
                <a:sym typeface="Arial"/>
              </a:rPr>
              <a:t>deimos-space.com</a:t>
            </a:r>
            <a:endParaRPr sz="700" b="0" i="0" u="none" strike="noStrike" cap="none">
              <a:solidFill>
                <a:srgbClr val="ED6D05"/>
              </a:solidFill>
              <a:latin typeface="Arial"/>
              <a:ea typeface="Arial"/>
              <a:cs typeface="Arial"/>
              <a:sym typeface="Arial"/>
            </a:endParaRPr>
          </a:p>
        </p:txBody>
      </p:sp>
      <p:pic>
        <p:nvPicPr>
          <p:cNvPr id="130" name="Google Shape;130;p19"/>
          <p:cNvPicPr preferRelativeResize="0"/>
          <p:nvPr/>
        </p:nvPicPr>
        <p:blipFill rotWithShape="1">
          <a:blip r:embed="rId2">
            <a:alphaModFix/>
          </a:blip>
          <a:srcRect/>
          <a:stretch/>
        </p:blipFill>
        <p:spPr>
          <a:xfrm>
            <a:off x="8164126" y="165498"/>
            <a:ext cx="767953" cy="397617"/>
          </a:xfrm>
          <a:prstGeom prst="rect">
            <a:avLst/>
          </a:prstGeom>
          <a:noFill/>
          <a:ln>
            <a:noFill/>
          </a:ln>
        </p:spPr>
      </p:pic>
      <p:sp>
        <p:nvSpPr>
          <p:cNvPr id="131" name="Google Shape;131;p19"/>
          <p:cNvSpPr txBox="1">
            <a:spLocks noGrp="1"/>
          </p:cNvSpPr>
          <p:nvPr>
            <p:ph type="title"/>
          </p:nvPr>
        </p:nvSpPr>
        <p:spPr>
          <a:xfrm>
            <a:off x="643351" y="157936"/>
            <a:ext cx="7886709" cy="994172"/>
          </a:xfrm>
          <a:prstGeom prst="rect">
            <a:avLst/>
          </a:prstGeom>
          <a:noFill/>
          <a:ln>
            <a:noFill/>
          </a:ln>
        </p:spPr>
        <p:txBody>
          <a:bodyPr spcFirstLastPara="1" wrap="square" lIns="67500" tIns="67500" rIns="67500" bIns="67500" anchor="ctr" anchorCtr="0">
            <a:noAutofit/>
          </a:bodyPr>
          <a:lstStyle>
            <a:lvl1pPr lvl="0" algn="l">
              <a:lnSpc>
                <a:spcPct val="100000"/>
              </a:lnSpc>
              <a:spcBef>
                <a:spcPts val="0"/>
              </a:spcBef>
              <a:spcAft>
                <a:spcPts val="0"/>
              </a:spcAft>
              <a:buClr>
                <a:srgbClr val="00245B"/>
              </a:buClr>
              <a:buSzPts val="1800"/>
              <a:buFont typeface="Encode Sans"/>
              <a:buNone/>
              <a:defRPr b="1" i="0">
                <a:solidFill>
                  <a:srgbClr val="00245B"/>
                </a:solidFill>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a:endParaRPr/>
          </a:p>
        </p:txBody>
      </p:sp>
      <p:sp>
        <p:nvSpPr>
          <p:cNvPr id="132" name="Google Shape;132;p19"/>
          <p:cNvSpPr txBox="1">
            <a:spLocks noGrp="1"/>
          </p:cNvSpPr>
          <p:nvPr>
            <p:ph type="body" idx="1"/>
          </p:nvPr>
        </p:nvSpPr>
        <p:spPr>
          <a:xfrm>
            <a:off x="628651" y="1167339"/>
            <a:ext cx="7886709" cy="3526119"/>
          </a:xfrm>
          <a:prstGeom prst="rect">
            <a:avLst/>
          </a:prstGeom>
          <a:noFill/>
          <a:ln>
            <a:noFill/>
          </a:ln>
        </p:spPr>
        <p:txBody>
          <a:bodyPr spcFirstLastPara="1" wrap="square" lIns="68575" tIns="68575" rIns="68575" bIns="68575" anchor="t" anchorCtr="0">
            <a:noAutofit/>
          </a:bodyPr>
          <a:lstStyle>
            <a:lvl1pPr marL="457200" lvl="0"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marL="914400" lvl="1" indent="-2286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marL="1371600" lvl="2" indent="-37465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marL="1828800" lvl="3"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marL="2286000" lvl="4" indent="-31115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marL="2743200" lvl="5" indent="-311150" algn="l">
              <a:lnSpc>
                <a:spcPct val="110000"/>
              </a:lnSpc>
              <a:spcBef>
                <a:spcPts val="200"/>
              </a:spcBef>
              <a:spcAft>
                <a:spcPts val="0"/>
              </a:spcAft>
              <a:buClr>
                <a:srgbClr val="828A8D"/>
              </a:buClr>
              <a:buSzPts val="1300"/>
              <a:buChar char="●"/>
              <a:defRPr/>
            </a:lvl6pPr>
            <a:lvl7pPr marL="3200400" lvl="6" indent="-311150" algn="l">
              <a:lnSpc>
                <a:spcPct val="110000"/>
              </a:lnSpc>
              <a:spcBef>
                <a:spcPts val="200"/>
              </a:spcBef>
              <a:spcAft>
                <a:spcPts val="0"/>
              </a:spcAft>
              <a:buClr>
                <a:srgbClr val="828A8D"/>
              </a:buClr>
              <a:buSzPts val="1300"/>
              <a:buChar char="●"/>
              <a:defRPr/>
            </a:lvl7pPr>
            <a:lvl8pPr marL="3657600" lvl="7" indent="-311150" algn="l">
              <a:lnSpc>
                <a:spcPct val="110000"/>
              </a:lnSpc>
              <a:spcBef>
                <a:spcPts val="200"/>
              </a:spcBef>
              <a:spcAft>
                <a:spcPts val="0"/>
              </a:spcAft>
              <a:buClr>
                <a:srgbClr val="828A8D"/>
              </a:buClr>
              <a:buSzPts val="1300"/>
              <a:buChar char="●"/>
              <a:defRPr/>
            </a:lvl8pPr>
            <a:lvl9pPr marL="4114800" lvl="8" indent="-311150" algn="l">
              <a:lnSpc>
                <a:spcPct val="110000"/>
              </a:lnSpc>
              <a:spcBef>
                <a:spcPts val="200"/>
              </a:spcBef>
              <a:spcAft>
                <a:spcPts val="0"/>
              </a:spcAft>
              <a:buClr>
                <a:srgbClr val="828A8D"/>
              </a:buClr>
              <a:buSzPts val="13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8">
            <a:alphaModFix/>
          </a:blip>
          <a:srcRect b="76404"/>
          <a:stretch/>
        </p:blipFill>
        <p:spPr>
          <a:xfrm>
            <a:off x="1" y="3728820"/>
            <a:ext cx="9144009" cy="1414680"/>
          </a:xfrm>
          <a:prstGeom prst="rect">
            <a:avLst/>
          </a:prstGeom>
          <a:noFill/>
          <a:ln>
            <a:noFill/>
          </a:ln>
        </p:spPr>
      </p:pic>
      <p:pic>
        <p:nvPicPr>
          <p:cNvPr id="52" name="Google Shape;52;p13"/>
          <p:cNvPicPr preferRelativeResize="0"/>
          <p:nvPr/>
        </p:nvPicPr>
        <p:blipFill rotWithShape="1">
          <a:blip r:embed="rId9">
            <a:alphaModFix/>
          </a:blip>
          <a:srcRect l="12423" t="12020"/>
          <a:stretch/>
        </p:blipFill>
        <p:spPr>
          <a:xfrm rot="5400000">
            <a:off x="6304688" y="-16733"/>
            <a:ext cx="2822587" cy="2856054"/>
          </a:xfrm>
          <a:prstGeom prst="rect">
            <a:avLst/>
          </a:prstGeom>
          <a:noFill/>
          <a:ln>
            <a:noFill/>
          </a:ln>
        </p:spPr>
      </p:pic>
      <p:sp>
        <p:nvSpPr>
          <p:cNvPr id="53" name="Google Shape;53;p13"/>
          <p:cNvSpPr txBox="1">
            <a:spLocks noGrp="1"/>
          </p:cNvSpPr>
          <p:nvPr>
            <p:ph type="sldNum" idx="12"/>
          </p:nvPr>
        </p:nvSpPr>
        <p:spPr>
          <a:xfrm>
            <a:off x="8693631" y="4827200"/>
            <a:ext cx="244266" cy="242372"/>
          </a:xfrm>
          <a:prstGeom prst="rect">
            <a:avLst/>
          </a:prstGeom>
          <a:noFill/>
          <a:ln>
            <a:noFill/>
          </a:ln>
        </p:spPr>
        <p:txBody>
          <a:bodyPr spcFirstLastPara="1" wrap="square" lIns="68575" tIns="68575" rIns="68575" bIns="68575" anchor="t" anchorCtr="0">
            <a:spAutoFit/>
          </a:bodyPr>
          <a:lstStyle>
            <a:lvl1pPr marL="0" marR="0" lvl="0"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1pPr>
            <a:lvl2pPr marL="0" marR="0" lvl="1"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2pPr>
            <a:lvl3pPr marL="0" marR="0" lvl="2"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3pPr>
            <a:lvl4pPr marL="0" marR="0" lvl="3"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4pPr>
            <a:lvl5pPr marL="0" marR="0" lvl="4"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5pPr>
            <a:lvl6pPr marL="0" marR="0" lvl="5"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6pPr>
            <a:lvl7pPr marL="0" marR="0" lvl="6"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7pPr>
            <a:lvl8pPr marL="0" marR="0" lvl="7"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8pPr>
            <a:lvl9pPr marL="0" marR="0" lvl="8" indent="0" algn="l" rtl="0">
              <a:lnSpc>
                <a:spcPct val="100000"/>
              </a:lnSpc>
              <a:spcBef>
                <a:spcPts val="0"/>
              </a:spcBef>
              <a:spcAft>
                <a:spcPts val="0"/>
              </a:spcAft>
              <a:buClr>
                <a:schemeClr val="accent2"/>
              </a:buClr>
              <a:buSzPts val="700"/>
              <a:buFont typeface="Arial"/>
              <a:buNone/>
              <a:defRPr sz="700" b="1" i="0" u="none" strike="noStrike" cap="none">
                <a:solidFill>
                  <a:schemeClr val="accent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PT"/>
              <a:t>‹#›</a:t>
            </a:fld>
            <a:endParaRPr/>
          </a:p>
        </p:txBody>
      </p:sp>
      <p:sp>
        <p:nvSpPr>
          <p:cNvPr id="54" name="Google Shape;54;p13"/>
          <p:cNvSpPr txBox="1">
            <a:spLocks noGrp="1"/>
          </p:cNvSpPr>
          <p:nvPr>
            <p:ph type="title"/>
          </p:nvPr>
        </p:nvSpPr>
        <p:spPr>
          <a:xfrm>
            <a:off x="327548" y="109183"/>
            <a:ext cx="8291024" cy="532264"/>
          </a:xfrm>
          <a:prstGeom prst="rect">
            <a:avLst/>
          </a:prstGeom>
          <a:noFill/>
          <a:ln>
            <a:noFill/>
          </a:ln>
        </p:spPr>
        <p:txBody>
          <a:bodyPr spcFirstLastPara="1" wrap="square" lIns="67500" tIns="67500" rIns="67500" bIns="67500" anchor="ctr" anchorCtr="0">
            <a:noAutofit/>
          </a:bodyPr>
          <a:lstStyle>
            <a:lvl1pPr marR="0" lvl="0" algn="l" rtl="0">
              <a:lnSpc>
                <a:spcPct val="100000"/>
              </a:lnSpc>
              <a:spcBef>
                <a:spcPts val="0"/>
              </a:spcBef>
              <a:spcAft>
                <a:spcPts val="0"/>
              </a:spcAft>
              <a:buClr>
                <a:srgbClr val="44515F"/>
              </a:buClr>
              <a:buSzPts val="1800"/>
              <a:buFont typeface="Arial"/>
              <a:buNone/>
              <a:defRPr sz="1800" b="1" i="0" u="none" strike="noStrike" cap="none">
                <a:solidFill>
                  <a:srgbClr val="44515F"/>
                </a:solidFill>
                <a:latin typeface="Arial"/>
                <a:ea typeface="Arial"/>
                <a:cs typeface="Arial"/>
                <a:sym typeface="Arial"/>
              </a:defRPr>
            </a:lvl1pPr>
            <a:lvl2pPr marR="0" lvl="1"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2pPr>
            <a:lvl3pPr marR="0" lvl="2"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3pPr>
            <a:lvl4pPr marR="0" lvl="3"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4pPr>
            <a:lvl5pPr marR="0" lvl="4"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5pPr>
            <a:lvl6pPr marR="0" lvl="5"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6pPr>
            <a:lvl7pPr marR="0" lvl="6"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7pPr>
            <a:lvl8pPr marR="0" lvl="7"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8pPr>
            <a:lvl9pPr marR="0" lvl="8" algn="l" rtl="0">
              <a:lnSpc>
                <a:spcPct val="100000"/>
              </a:lnSpc>
              <a:spcBef>
                <a:spcPts val="0"/>
              </a:spcBef>
              <a:spcAft>
                <a:spcPts val="0"/>
              </a:spcAft>
              <a:buClr>
                <a:srgbClr val="828A8D"/>
              </a:buClr>
              <a:buSzPts val="1300"/>
              <a:buFont typeface="Arial"/>
              <a:buNone/>
              <a:defRPr sz="1300" b="1" i="0" u="none" strike="noStrike" cap="none">
                <a:solidFill>
                  <a:srgbClr val="828A8D"/>
                </a:solidFill>
                <a:latin typeface="Arial"/>
                <a:ea typeface="Arial"/>
                <a:cs typeface="Arial"/>
                <a:sym typeface="Arial"/>
              </a:defRPr>
            </a:lvl9pPr>
          </a:lstStyle>
          <a:p>
            <a:endParaRPr/>
          </a:p>
        </p:txBody>
      </p:sp>
      <p:sp>
        <p:nvSpPr>
          <p:cNvPr id="55" name="Google Shape;55;p13"/>
          <p:cNvSpPr txBox="1">
            <a:spLocks noGrp="1"/>
          </p:cNvSpPr>
          <p:nvPr>
            <p:ph type="body" idx="1"/>
          </p:nvPr>
        </p:nvSpPr>
        <p:spPr>
          <a:xfrm>
            <a:off x="982639" y="928049"/>
            <a:ext cx="7635929" cy="3309582"/>
          </a:xfrm>
          <a:prstGeom prst="rect">
            <a:avLst/>
          </a:prstGeom>
          <a:noFill/>
          <a:ln>
            <a:noFill/>
          </a:ln>
        </p:spPr>
        <p:txBody>
          <a:bodyPr spcFirstLastPara="1" wrap="square" lIns="68575" tIns="68575" rIns="68575" bIns="68575" anchor="t" anchorCtr="0">
            <a:noAutofit/>
          </a:bodyPr>
          <a:lstStyle>
            <a:lvl1pPr marL="457200" marR="0" lvl="0"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1pPr>
            <a:lvl2pPr marL="914400" marR="0" lvl="1"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2pPr>
            <a:lvl3pPr marL="1371600" marR="0" lvl="2" indent="-374650" algn="l" rtl="0">
              <a:lnSpc>
                <a:spcPct val="110000"/>
              </a:lnSpc>
              <a:spcBef>
                <a:spcPts val="200"/>
              </a:spcBef>
              <a:spcAft>
                <a:spcPts val="0"/>
              </a:spcAft>
              <a:buClr>
                <a:srgbClr val="828A8D"/>
              </a:buClr>
              <a:buSzPts val="2300"/>
              <a:buFont typeface="Arial"/>
              <a:buChar char="."/>
              <a:defRPr sz="1300" b="0" i="0" u="none" strike="noStrike" cap="none">
                <a:solidFill>
                  <a:srgbClr val="828A8D"/>
                </a:solidFill>
                <a:latin typeface="Arial"/>
                <a:ea typeface="Arial"/>
                <a:cs typeface="Arial"/>
                <a:sym typeface="Arial"/>
              </a:defRPr>
            </a:lvl3pPr>
            <a:lvl4pPr marL="1828800" marR="0" lvl="3" indent="-311150" algn="l" rtl="0">
              <a:lnSpc>
                <a:spcPct val="110000"/>
              </a:lnSpc>
              <a:spcBef>
                <a:spcPts val="2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4pPr>
            <a:lvl5pPr marL="2286000" marR="0" lvl="4" indent="-311150" algn="l" rtl="0">
              <a:lnSpc>
                <a:spcPct val="110000"/>
              </a:lnSpc>
              <a:spcBef>
                <a:spcPts val="2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5pPr>
            <a:lvl6pPr marL="2743200" marR="0" lvl="5"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6pPr>
            <a:lvl7pPr marL="3200400" marR="0" lvl="6"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7pPr>
            <a:lvl8pPr marL="3657600" marR="0" lvl="7"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8pPr>
            <a:lvl9pPr marL="4114800" marR="0" lvl="8" indent="-292100" algn="l" rtl="0">
              <a:lnSpc>
                <a:spcPct val="110000"/>
              </a:lnSpc>
              <a:spcBef>
                <a:spcPts val="200"/>
              </a:spcBef>
              <a:spcAft>
                <a:spcPts val="0"/>
              </a:spcAft>
              <a:buClr>
                <a:srgbClr val="828A8D"/>
              </a:buClr>
              <a:buSzPts val="1000"/>
              <a:buFont typeface="Arial"/>
              <a:buChar char="●"/>
              <a:defRPr sz="1000" b="0" i="0" u="none" strike="noStrike" cap="none">
                <a:solidFill>
                  <a:srgbClr val="828A8D"/>
                </a:solidFill>
                <a:latin typeface="Arial"/>
                <a:ea typeface="Arial"/>
                <a:cs typeface="Arial"/>
                <a:sym typeface="Arial"/>
              </a:defRPr>
            </a:lvl9pPr>
          </a:lstStyle>
          <a:p>
            <a:endParaRPr/>
          </a:p>
        </p:txBody>
      </p:sp>
      <p:pic>
        <p:nvPicPr>
          <p:cNvPr id="56" name="Google Shape;56;p13"/>
          <p:cNvPicPr preferRelativeResize="0"/>
          <p:nvPr/>
        </p:nvPicPr>
        <p:blipFill rotWithShape="1">
          <a:blip r:embed="rId10">
            <a:alphaModFix/>
          </a:blip>
          <a:srcRect/>
          <a:stretch/>
        </p:blipFill>
        <p:spPr>
          <a:xfrm>
            <a:off x="285132" y="4724071"/>
            <a:ext cx="1220606" cy="300665"/>
          </a:xfrm>
          <a:prstGeom prst="rect">
            <a:avLst/>
          </a:prstGeom>
          <a:noFill/>
          <a:ln>
            <a:noFill/>
          </a:ln>
        </p:spPr>
      </p:pic>
      <p:sp>
        <p:nvSpPr>
          <p:cNvPr id="57" name="Google Shape;57;p13"/>
          <p:cNvSpPr txBox="1">
            <a:spLocks noGrp="1"/>
          </p:cNvSpPr>
          <p:nvPr>
            <p:ph type="ftr" idx="11"/>
          </p:nvPr>
        </p:nvSpPr>
        <p:spPr>
          <a:xfrm>
            <a:off x="2988864" y="4825962"/>
            <a:ext cx="5472758" cy="243610"/>
          </a:xfrm>
          <a:prstGeom prst="rect">
            <a:avLst/>
          </a:prstGeom>
          <a:noFill/>
          <a:ln>
            <a:noFill/>
          </a:ln>
        </p:spPr>
        <p:txBody>
          <a:bodyPr spcFirstLastPara="1" wrap="square" lIns="68575" tIns="34275" rIns="68575" bIns="34275" anchor="ctr" anchorCtr="0">
            <a:noAutofit/>
          </a:bodyPr>
          <a:lstStyle>
            <a:lvl1pPr marR="0" lvl="0" algn="r" rtl="0">
              <a:lnSpc>
                <a:spcPct val="100000"/>
              </a:lnSpc>
              <a:spcBef>
                <a:spcPts val="1000"/>
              </a:spcBef>
              <a:spcAft>
                <a:spcPts val="0"/>
              </a:spcAft>
              <a:buClr>
                <a:schemeClr val="accent1"/>
              </a:buClr>
              <a:buSzPts val="600"/>
              <a:buFont typeface="Arial"/>
              <a:buNone/>
              <a:defRPr sz="600" b="1" i="0" u="none" strike="noStrike" cap="none">
                <a:solidFill>
                  <a:schemeClr val="accent1"/>
                </a:solidFill>
                <a:latin typeface="Arial"/>
                <a:ea typeface="Arial"/>
                <a:cs typeface="Arial"/>
                <a:sym typeface="Arial"/>
              </a:defRPr>
            </a:lvl1pPr>
            <a:lvl2pPr marR="0" lvl="1"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ctr" rtl="0">
              <a:lnSpc>
                <a:spcPct val="100000"/>
              </a:lnSpc>
              <a:spcBef>
                <a:spcPts val="100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orient="horz" pos="583">
          <p15:clr>
            <a:srgbClr val="F26B43"/>
          </p15:clr>
        </p15:guide>
        <p15:guide id="4" orient="horz" pos="2843">
          <p15:clr>
            <a:srgbClr val="F26B43"/>
          </p15:clr>
        </p15:guide>
        <p15:guide id="5" pos="618">
          <p15:clr>
            <a:srgbClr val="F26B43"/>
          </p15:clr>
        </p15:guide>
        <p15:guide id="6" pos="5429">
          <p15:clr>
            <a:srgbClr val="F26B43"/>
          </p15:clr>
        </p15:guide>
        <p15:guide id="7" pos="20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anp@ua.p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p:nvPr/>
        </p:nvSpPr>
        <p:spPr>
          <a:xfrm>
            <a:off x="537191" y="-365027"/>
            <a:ext cx="7312404" cy="1206181"/>
          </a:xfrm>
          <a:prstGeom prst="rect">
            <a:avLst/>
          </a:prstGeom>
          <a:noFill/>
          <a:ln>
            <a:noFill/>
          </a:ln>
        </p:spPr>
        <p:txBody>
          <a:bodyPr spcFirstLastPara="1" wrap="square" lIns="67500" tIns="67500" rIns="67500" bIns="67500" anchor="b" anchorCtr="0">
            <a:noAutofit/>
          </a:bodyPr>
          <a:lstStyle/>
          <a:p>
            <a:pPr marL="0" marR="0" lvl="0" indent="0" algn="l" rtl="0">
              <a:lnSpc>
                <a:spcPct val="100000"/>
              </a:lnSpc>
              <a:spcBef>
                <a:spcPts val="0"/>
              </a:spcBef>
              <a:spcAft>
                <a:spcPts val="0"/>
              </a:spcAft>
              <a:buClr>
                <a:srgbClr val="44515F"/>
              </a:buClr>
              <a:buSzPts val="3300"/>
              <a:buFont typeface="Arial"/>
              <a:buNone/>
            </a:pPr>
            <a:r>
              <a:rPr lang="pt-PT" sz="3600" b="1" i="0" u="none" strike="noStrike" cap="none">
                <a:solidFill>
                  <a:srgbClr val="44515F"/>
                </a:solidFill>
                <a:latin typeface="Arial"/>
                <a:ea typeface="Arial"/>
                <a:cs typeface="Arial"/>
                <a:sym typeface="Arial"/>
              </a:rPr>
              <a:t>Quantum</a:t>
            </a:r>
            <a:r>
              <a:rPr lang="pt-PT" sz="3300" b="1" i="0" u="none" strike="noStrike" cap="none">
                <a:solidFill>
                  <a:srgbClr val="44515F"/>
                </a:solidFill>
                <a:latin typeface="Arial"/>
                <a:ea typeface="Arial"/>
                <a:cs typeface="Arial"/>
                <a:sym typeface="Arial"/>
              </a:rPr>
              <a:t> </a:t>
            </a:r>
            <a:r>
              <a:rPr lang="pt-PT" sz="3300" b="1" i="0" u="none" strike="noStrike" cap="none" err="1">
                <a:solidFill>
                  <a:srgbClr val="44515F"/>
                </a:solidFill>
                <a:latin typeface="Arial"/>
                <a:ea typeface="Arial"/>
                <a:cs typeface="Arial"/>
                <a:sym typeface="Arial"/>
              </a:rPr>
              <a:t>Communications</a:t>
            </a:r>
            <a:r>
              <a:rPr lang="pt-PT" sz="3300" b="1" i="0" u="none" strike="noStrike" cap="none">
                <a:solidFill>
                  <a:srgbClr val="44515F"/>
                </a:solidFill>
                <a:latin typeface="Arial"/>
                <a:ea typeface="Arial"/>
                <a:cs typeface="Arial"/>
                <a:sym typeface="Arial"/>
              </a:rPr>
              <a:t> </a:t>
            </a:r>
            <a:r>
              <a:rPr lang="pt-PT" sz="3300" b="1" i="0" u="none" strike="noStrike" cap="none" err="1">
                <a:solidFill>
                  <a:srgbClr val="44515F"/>
                </a:solidFill>
                <a:latin typeface="Arial"/>
                <a:ea typeface="Arial"/>
                <a:cs typeface="Arial"/>
                <a:sym typeface="Arial"/>
              </a:rPr>
              <a:t>Group</a:t>
            </a:r>
            <a:endParaRPr sz="2400" b="1" i="0" u="none" strike="noStrike" cap="none" err="1">
              <a:solidFill>
                <a:srgbClr val="44515F"/>
              </a:solidFill>
              <a:latin typeface="Arial"/>
              <a:ea typeface="Arial"/>
              <a:cs typeface="Arial"/>
              <a:sym typeface="Arial"/>
            </a:endParaRPr>
          </a:p>
        </p:txBody>
      </p:sp>
      <p:sp>
        <p:nvSpPr>
          <p:cNvPr id="138" name="Google Shape;138;p20"/>
          <p:cNvSpPr/>
          <p:nvPr/>
        </p:nvSpPr>
        <p:spPr>
          <a:xfrm>
            <a:off x="1068925" y="3372720"/>
            <a:ext cx="1933213" cy="300083"/>
          </a:xfrm>
          <a:prstGeom prst="rect">
            <a:avLst/>
          </a:prstGeom>
          <a:noFill/>
          <a:ln>
            <a:noFill/>
          </a:ln>
        </p:spPr>
        <p:txBody>
          <a:bodyPr spcFirstLastPara="1" wrap="square" lIns="68575" tIns="34275" rIns="68575" bIns="34275" anchor="t" anchorCtr="0">
            <a:noAutofit/>
          </a:bodyPr>
          <a:lstStyle/>
          <a:p>
            <a:r>
              <a:rPr lang="pt-PT" sz="1500" b="1" err="1">
                <a:solidFill>
                  <a:srgbClr val="05386A"/>
                </a:solidFill>
              </a:rPr>
              <a:t>Supervisors</a:t>
            </a:r>
            <a:r>
              <a:rPr lang="pt-PT" sz="1500" b="1">
                <a:solidFill>
                  <a:srgbClr val="05386A"/>
                </a:solidFill>
              </a:rPr>
              <a:t>:</a:t>
            </a:r>
            <a:endParaRPr lang="en-US"/>
          </a:p>
          <a:p>
            <a:pPr marL="0" marR="0" lvl="0" indent="0" algn="l">
              <a:lnSpc>
                <a:spcPct val="100000"/>
              </a:lnSpc>
              <a:spcBef>
                <a:spcPts val="0"/>
              </a:spcBef>
              <a:spcAft>
                <a:spcPts val="0"/>
              </a:spcAft>
              <a:buSzPts val="1500"/>
              <a:buFont typeface="Arial"/>
              <a:buNone/>
            </a:pPr>
            <a:endParaRPr lang="pt-PT" sz="1500" b="1">
              <a:solidFill>
                <a:srgbClr val="05386A"/>
              </a:solidFill>
            </a:endParaRPr>
          </a:p>
        </p:txBody>
      </p:sp>
      <p:sp>
        <p:nvSpPr>
          <p:cNvPr id="140" name="Google Shape;140;p20"/>
          <p:cNvSpPr/>
          <p:nvPr/>
        </p:nvSpPr>
        <p:spPr>
          <a:xfrm>
            <a:off x="1071487" y="3711310"/>
            <a:ext cx="2102744" cy="704164"/>
          </a:xfrm>
          <a:prstGeom prst="rect">
            <a:avLst/>
          </a:prstGeom>
          <a:noFill/>
          <a:ln>
            <a:noFill/>
          </a:ln>
        </p:spPr>
        <p:txBody>
          <a:bodyPr spcFirstLastPara="1" wrap="square" lIns="68575" tIns="34275" rIns="68575" bIns="34275" anchor="t" anchorCtr="0">
            <a:noAutofit/>
          </a:bodyPr>
          <a:lstStyle/>
          <a:p>
            <a:pPr marL="0" marR="0" lvl="0" indent="0" algn="l" rtl="0">
              <a:lnSpc>
                <a:spcPct val="131578"/>
              </a:lnSpc>
              <a:spcBef>
                <a:spcPts val="0"/>
              </a:spcBef>
              <a:spcAft>
                <a:spcPts val="0"/>
              </a:spcAft>
              <a:buClr>
                <a:srgbClr val="808080"/>
              </a:buClr>
              <a:buSzPts val="1400"/>
              <a:buFont typeface="Arial"/>
              <a:buNone/>
            </a:pPr>
            <a:r>
              <a:rPr lang="pt-PT" b="0" i="0" u="none" strike="noStrike" cap="none">
                <a:solidFill>
                  <a:srgbClr val="808080"/>
                </a:solidFill>
                <a:latin typeface="Arial"/>
                <a:ea typeface="Arial"/>
                <a:cs typeface="Arial"/>
                <a:sym typeface="Arial"/>
              </a:rPr>
              <a:t>Armando Nolasco Pinto </a:t>
            </a:r>
            <a:endParaRPr b="0" i="0" u="none" strike="noStrike" cap="none">
              <a:solidFill>
                <a:srgbClr val="000000"/>
              </a:solidFill>
              <a:latin typeface="Arial"/>
              <a:ea typeface="Arial"/>
              <a:cs typeface="Arial"/>
              <a:sym typeface="Arial"/>
            </a:endParaRPr>
          </a:p>
          <a:p>
            <a:pPr marL="0" marR="0" lvl="0" indent="0" algn="l" rtl="0">
              <a:lnSpc>
                <a:spcPct val="131578"/>
              </a:lnSpc>
              <a:spcBef>
                <a:spcPts val="0"/>
              </a:spcBef>
              <a:spcAft>
                <a:spcPts val="0"/>
              </a:spcAft>
              <a:buClr>
                <a:srgbClr val="808080"/>
              </a:buClr>
              <a:buSzPts val="1400"/>
              <a:buFont typeface="Arial"/>
              <a:buNone/>
            </a:pPr>
            <a:r>
              <a:rPr lang="pt-PT" b="0" i="0" u="none" strike="noStrike" cap="none">
                <a:solidFill>
                  <a:srgbClr val="808080"/>
                </a:solidFill>
                <a:latin typeface="Arial"/>
                <a:ea typeface="Arial"/>
                <a:cs typeface="Arial"/>
                <a:sym typeface="Arial"/>
                <a:hlinkClick r:id="rId3"/>
              </a:rPr>
              <a:t>anp@ua.pt</a:t>
            </a:r>
          </a:p>
          <a:p>
            <a:pPr>
              <a:lnSpc>
                <a:spcPct val="131578"/>
              </a:lnSpc>
              <a:buSzPts val="1400"/>
            </a:pPr>
            <a:r>
              <a:rPr lang="pt-PT">
                <a:solidFill>
                  <a:srgbClr val="808080"/>
                </a:solidFill>
              </a:rPr>
              <a:t>Diogo Matos</a:t>
            </a:r>
          </a:p>
          <a:p>
            <a:pPr>
              <a:lnSpc>
                <a:spcPct val="131578"/>
              </a:lnSpc>
              <a:buSzPts val="1400"/>
            </a:pPr>
            <a:r>
              <a:rPr lang="pt-PT" u="sng">
                <a:solidFill>
                  <a:schemeClr val="bg1">
                    <a:lumMod val="65000"/>
                  </a:schemeClr>
                </a:solidFill>
              </a:rPr>
              <a:t>dftm@ua.pt</a:t>
            </a:r>
          </a:p>
        </p:txBody>
      </p:sp>
      <p:pic>
        <p:nvPicPr>
          <p:cNvPr id="141" name="Google Shape;141;p20"/>
          <p:cNvPicPr preferRelativeResize="0"/>
          <p:nvPr/>
        </p:nvPicPr>
        <p:blipFill rotWithShape="1">
          <a:blip r:embed="rId4">
            <a:alphaModFix/>
          </a:blip>
          <a:srcRect/>
          <a:stretch/>
        </p:blipFill>
        <p:spPr>
          <a:xfrm>
            <a:off x="7893908" y="286178"/>
            <a:ext cx="849703" cy="489011"/>
          </a:xfrm>
          <a:prstGeom prst="rect">
            <a:avLst/>
          </a:prstGeom>
          <a:noFill/>
          <a:ln>
            <a:noFill/>
          </a:ln>
        </p:spPr>
      </p:pic>
      <p:sp>
        <p:nvSpPr>
          <p:cNvPr id="143" name="Google Shape;143;p20"/>
          <p:cNvSpPr/>
          <p:nvPr/>
        </p:nvSpPr>
        <p:spPr>
          <a:xfrm>
            <a:off x="5704288" y="2414208"/>
            <a:ext cx="138530" cy="291186"/>
          </a:xfrm>
          <a:prstGeom prst="rect">
            <a:avLst/>
          </a:prstGeom>
          <a:noFill/>
          <a:ln>
            <a:noFill/>
          </a:ln>
        </p:spPr>
        <p:txBody>
          <a:bodyPr spcFirstLastPara="1" wrap="square" lIns="68575" tIns="34275" rIns="68575" bIns="34275" anchor="t" anchorCtr="0">
            <a:noAutofit/>
          </a:bodyPr>
          <a:lstStyle/>
          <a:p>
            <a:pPr marL="0" marR="0" lvl="0" indent="0" algn="l" rtl="0">
              <a:lnSpc>
                <a:spcPct val="131578"/>
              </a:lnSpc>
              <a:spcBef>
                <a:spcPts val="0"/>
              </a:spcBef>
              <a:spcAft>
                <a:spcPts val="0"/>
              </a:spcAft>
              <a:buClr>
                <a:srgbClr val="000000"/>
              </a:buClr>
              <a:buSzPts val="1400"/>
              <a:buFont typeface="Arial"/>
              <a:buNone/>
            </a:pPr>
            <a:endParaRPr sz="1400" b="0" i="0" u="none" strike="noStrike" cap="none">
              <a:solidFill>
                <a:srgbClr val="808080"/>
              </a:solidFill>
              <a:latin typeface="Arial"/>
              <a:ea typeface="Arial"/>
              <a:cs typeface="Arial"/>
              <a:sym typeface="Arial"/>
            </a:endParaRPr>
          </a:p>
        </p:txBody>
      </p:sp>
      <p:sp>
        <p:nvSpPr>
          <p:cNvPr id="3" name="Google Shape;138;p20">
            <a:extLst>
              <a:ext uri="{FF2B5EF4-FFF2-40B4-BE49-F238E27FC236}">
                <a16:creationId xmlns:a16="http://schemas.microsoft.com/office/drawing/2014/main" id="{52DA1729-E1FC-7FD5-341B-DBB3BCC34A20}"/>
              </a:ext>
            </a:extLst>
          </p:cNvPr>
          <p:cNvSpPr/>
          <p:nvPr/>
        </p:nvSpPr>
        <p:spPr>
          <a:xfrm>
            <a:off x="1068925" y="4313163"/>
            <a:ext cx="1933213" cy="300083"/>
          </a:xfrm>
          <a:prstGeom prst="rect">
            <a:avLst/>
          </a:prstGeom>
          <a:noFill/>
          <a:ln>
            <a:noFill/>
          </a:ln>
        </p:spPr>
        <p:txBody>
          <a:bodyPr spcFirstLastPara="1" wrap="square" lIns="68575" tIns="34275" rIns="68575" bIns="34275" anchor="t" anchorCtr="0">
            <a:noAutofit/>
          </a:bodyPr>
          <a:lstStyle/>
          <a:p>
            <a:endParaRPr lang="pt-PT" sz="1500">
              <a:solidFill>
                <a:srgbClr val="05386A"/>
              </a:solidFill>
            </a:endParaRPr>
          </a:p>
        </p:txBody>
      </p:sp>
      <p:sp>
        <p:nvSpPr>
          <p:cNvPr id="4" name="Google Shape;145;p20">
            <a:extLst>
              <a:ext uri="{FF2B5EF4-FFF2-40B4-BE49-F238E27FC236}">
                <a16:creationId xmlns:a16="http://schemas.microsoft.com/office/drawing/2014/main" id="{2613034A-F829-B89D-F3BE-95D92B4C4E09}"/>
              </a:ext>
            </a:extLst>
          </p:cNvPr>
          <p:cNvSpPr txBox="1"/>
          <p:nvPr/>
        </p:nvSpPr>
        <p:spPr>
          <a:xfrm>
            <a:off x="1171117" y="1511218"/>
            <a:ext cx="6949062" cy="866294"/>
          </a:xfrm>
          <a:prstGeom prst="rect">
            <a:avLst/>
          </a:prstGeom>
          <a:noFill/>
          <a:ln>
            <a:noFill/>
          </a:ln>
        </p:spPr>
        <p:txBody>
          <a:bodyPr spcFirstLastPara="1" wrap="square" lIns="67500" tIns="67500" rIns="67500" bIns="67500" anchor="t" anchorCtr="0">
            <a:noAutofit/>
          </a:bodyPr>
          <a:lstStyle/>
          <a:p>
            <a:pPr algn="ctr">
              <a:buClr>
                <a:srgbClr val="44515F"/>
              </a:buClr>
              <a:buSzPts val="3300"/>
            </a:pPr>
            <a:r>
              <a:rPr lang="pt-PT" sz="2400" b="1" err="1">
                <a:solidFill>
                  <a:srgbClr val="44515F"/>
                </a:solidFill>
              </a:rPr>
              <a:t>Weekly</a:t>
            </a:r>
            <a:r>
              <a:rPr lang="pt-PT" sz="2400" b="1">
                <a:solidFill>
                  <a:srgbClr val="44515F"/>
                </a:solidFill>
              </a:rPr>
              <a:t> </a:t>
            </a:r>
            <a:r>
              <a:rPr lang="pt-PT" sz="2400" b="1" err="1">
                <a:solidFill>
                  <a:srgbClr val="44515F"/>
                </a:solidFill>
              </a:rPr>
              <a:t>Report</a:t>
            </a:r>
            <a:endParaRPr lang="pt-PT" sz="2400" b="1">
              <a:solidFill>
                <a:srgbClr val="44515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327548" y="109183"/>
            <a:ext cx="8291100" cy="532200"/>
          </a:xfrm>
          <a:prstGeom prst="rect">
            <a:avLst/>
          </a:prstGeom>
        </p:spPr>
        <p:txBody>
          <a:bodyPr spcFirstLastPara="1" wrap="square" lIns="67500" tIns="67500" rIns="67500" bIns="67500" anchor="ctr" anchorCtr="0">
            <a:noAutofit/>
          </a:bodyPr>
          <a:lstStyle/>
          <a:p>
            <a:r>
              <a:rPr lang="pt-PT" err="1"/>
              <a:t>Diagram</a:t>
            </a:r>
            <a:r>
              <a:rPr lang="pt-PT"/>
              <a:t> for the </a:t>
            </a:r>
            <a:r>
              <a:rPr lang="pt-PT" err="1"/>
              <a:t>South</a:t>
            </a:r>
            <a:r>
              <a:rPr lang="pt-PT"/>
              <a:t> interface</a:t>
            </a:r>
          </a:p>
        </p:txBody>
      </p:sp>
      <p:sp>
        <p:nvSpPr>
          <p:cNvPr id="5" name="TextBox 4">
            <a:extLst>
              <a:ext uri="{FF2B5EF4-FFF2-40B4-BE49-F238E27FC236}">
                <a16:creationId xmlns:a16="http://schemas.microsoft.com/office/drawing/2014/main" id="{1DACD0E3-E806-1904-4828-0F3336B9ECB5}"/>
              </a:ext>
            </a:extLst>
          </p:cNvPr>
          <p:cNvSpPr txBox="1"/>
          <p:nvPr/>
        </p:nvSpPr>
        <p:spPr>
          <a:xfrm>
            <a:off x="3097757" y="704720"/>
            <a:ext cx="542647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a:p>
          <a:p>
            <a:pPr algn="just"/>
            <a:endParaRPr lang="en-US"/>
          </a:p>
          <a:p>
            <a:pPr algn="just"/>
            <a:r>
              <a:rPr lang="en-US"/>
              <a:t>The interface between the Key Manager and the Reconciliation App is based on ETSI QKD 004  in push mode (the KMS is always receiving keys without making individual requests for each one).</a:t>
            </a:r>
          </a:p>
          <a:p>
            <a:pPr algn="just"/>
            <a:endParaRPr lang="en-US"/>
          </a:p>
          <a:p>
            <a:pPr algn="just"/>
            <a:endParaRPr lang="en-US"/>
          </a:p>
          <a:p>
            <a:pPr algn="just"/>
            <a:r>
              <a:rPr lang="en-US"/>
              <a:t>The KMS will start by making an OPEN_CONNECT request to create a connection to the Reconciliation App. Then does one GET_KEY request and from that moment forward it will receive key material with the characteristics and pace specified in the QoS field until it makes a CLOSE request to terminate the key stream. </a:t>
            </a:r>
          </a:p>
        </p:txBody>
      </p:sp>
      <p:pic>
        <p:nvPicPr>
          <p:cNvPr id="2" name="Picture 1" descr="A diagram of a process flow&#10;&#10;Description automatically generated">
            <a:extLst>
              <a:ext uri="{FF2B5EF4-FFF2-40B4-BE49-F238E27FC236}">
                <a16:creationId xmlns:a16="http://schemas.microsoft.com/office/drawing/2014/main" id="{A70078D8-8AD5-C4F6-6BF0-B93774325628}"/>
              </a:ext>
            </a:extLst>
          </p:cNvPr>
          <p:cNvPicPr>
            <a:picLocks noChangeAspect="1"/>
          </p:cNvPicPr>
          <p:nvPr/>
        </p:nvPicPr>
        <p:blipFill>
          <a:blip r:embed="rId3"/>
          <a:stretch>
            <a:fillRect/>
          </a:stretch>
        </p:blipFill>
        <p:spPr>
          <a:xfrm>
            <a:off x="70393" y="595467"/>
            <a:ext cx="3011681" cy="36207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B1DE7-C276-61FA-5456-513BE76FE7C8}"/>
              </a:ext>
            </a:extLst>
          </p:cNvPr>
          <p:cNvSpPr>
            <a:spLocks noGrp="1"/>
          </p:cNvSpPr>
          <p:nvPr>
            <p:ph type="title"/>
          </p:nvPr>
        </p:nvSpPr>
        <p:spPr/>
        <p:txBody>
          <a:bodyPr/>
          <a:lstStyle/>
          <a:p>
            <a:r>
              <a:rPr lang="en-US"/>
              <a:t>South Interface Flow </a:t>
            </a:r>
          </a:p>
        </p:txBody>
      </p:sp>
      <p:pic>
        <p:nvPicPr>
          <p:cNvPr id="5" name="Picture 4" descr="A diagram of a message carrier&#10;&#10;Description automatically generated">
            <a:extLst>
              <a:ext uri="{FF2B5EF4-FFF2-40B4-BE49-F238E27FC236}">
                <a16:creationId xmlns:a16="http://schemas.microsoft.com/office/drawing/2014/main" id="{6601703F-42D0-BECB-47B8-B7C7C7FFECC1}"/>
              </a:ext>
            </a:extLst>
          </p:cNvPr>
          <p:cNvPicPr>
            <a:picLocks noChangeAspect="1"/>
          </p:cNvPicPr>
          <p:nvPr/>
        </p:nvPicPr>
        <p:blipFill>
          <a:blip r:embed="rId2"/>
          <a:stretch>
            <a:fillRect/>
          </a:stretch>
        </p:blipFill>
        <p:spPr>
          <a:xfrm>
            <a:off x="557447" y="988957"/>
            <a:ext cx="8029106" cy="2945419"/>
          </a:xfrm>
          <a:prstGeom prst="rect">
            <a:avLst/>
          </a:prstGeom>
        </p:spPr>
      </p:pic>
    </p:spTree>
    <p:extLst>
      <p:ext uri="{BB962C8B-B14F-4D97-AF65-F5344CB8AC3E}">
        <p14:creationId xmlns:p14="http://schemas.microsoft.com/office/powerpoint/2010/main" val="113792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D448D-AA6D-7402-0FB1-40BE3F7F89DB}"/>
              </a:ext>
            </a:extLst>
          </p:cNvPr>
          <p:cNvSpPr>
            <a:spLocks noGrp="1"/>
          </p:cNvSpPr>
          <p:nvPr>
            <p:ph type="title"/>
          </p:nvPr>
        </p:nvSpPr>
        <p:spPr/>
        <p:txBody>
          <a:bodyPr/>
          <a:lstStyle/>
          <a:p>
            <a:r>
              <a:rPr lang="en-US" err="1"/>
              <a:t>HandlerMessage</a:t>
            </a:r>
            <a:r>
              <a:rPr lang="en-US"/>
              <a:t> Signal </a:t>
            </a:r>
          </a:p>
        </p:txBody>
      </p:sp>
      <p:sp>
        <p:nvSpPr>
          <p:cNvPr id="3" name="Text Placeholder 2">
            <a:extLst>
              <a:ext uri="{FF2B5EF4-FFF2-40B4-BE49-F238E27FC236}">
                <a16:creationId xmlns:a16="http://schemas.microsoft.com/office/drawing/2014/main" id="{0DFEB8C3-B12A-D321-3DC3-F4A2CA69E510}"/>
              </a:ext>
            </a:extLst>
          </p:cNvPr>
          <p:cNvSpPr>
            <a:spLocks noGrp="1"/>
          </p:cNvSpPr>
          <p:nvPr>
            <p:ph type="body" idx="1"/>
          </p:nvPr>
        </p:nvSpPr>
        <p:spPr>
          <a:xfrm>
            <a:off x="109411" y="926306"/>
            <a:ext cx="8938225" cy="3586163"/>
          </a:xfrm>
        </p:spPr>
        <p:txBody>
          <a:bodyPr/>
          <a:lstStyle/>
          <a:p>
            <a:pPr lvl="1"/>
            <a:r>
              <a:rPr lang="en-US"/>
              <a:t>The </a:t>
            </a:r>
            <a:r>
              <a:rPr lang="en-US" b="1" i="1" err="1"/>
              <a:t>HandlerMessage</a:t>
            </a:r>
            <a:r>
              <a:rPr lang="en-US" i="1"/>
              <a:t> </a:t>
            </a:r>
            <a:r>
              <a:rPr lang="en-US"/>
              <a:t>Signal is an type of Input signal defined in the class </a:t>
            </a:r>
            <a:r>
              <a:rPr lang="en-US" b="1" err="1"/>
              <a:t>t_handler_message</a:t>
            </a:r>
            <a:r>
              <a:rPr lang="en-US"/>
              <a:t>. This class resides in the </a:t>
            </a:r>
            <a:r>
              <a:rPr lang="en-US" b="1" err="1"/>
              <a:t>NetXpto</a:t>
            </a:r>
            <a:r>
              <a:rPr lang="en-US"/>
              <a:t> module and was created to replace the previous </a:t>
            </a:r>
            <a:r>
              <a:rPr lang="en-US" b="1" err="1"/>
              <a:t>t_message</a:t>
            </a:r>
            <a:r>
              <a:rPr lang="en-US" b="1"/>
              <a:t> class</a:t>
            </a:r>
            <a:r>
              <a:rPr lang="en-US"/>
              <a:t>. This new class implements more macros, abilities with operator functions and more information about the message encoded in the header. The new Message Format is defined in the forward Table.</a:t>
            </a:r>
          </a:p>
          <a:p>
            <a:pPr lvl="1"/>
            <a:r>
              <a:rPr lang="en-US"/>
              <a:t>There are also macros indicating the sizes, in bytes, present in the table.</a:t>
            </a:r>
          </a:p>
          <a:p>
            <a:pPr marL="603250" lvl="1" indent="0">
              <a:buNone/>
            </a:pPr>
            <a:endParaRPr lang="en-US"/>
          </a:p>
          <a:p>
            <a:pPr lvl="1"/>
            <a:endParaRPr lang="en-US"/>
          </a:p>
        </p:txBody>
      </p:sp>
      <p:pic>
        <p:nvPicPr>
          <p:cNvPr id="4" name="Picture 3" descr="A table with a number of text&#10;&#10;Description automatically generated">
            <a:extLst>
              <a:ext uri="{FF2B5EF4-FFF2-40B4-BE49-F238E27FC236}">
                <a16:creationId xmlns:a16="http://schemas.microsoft.com/office/drawing/2014/main" id="{1F0A58B9-2A21-5D52-9A09-9ACEBBBA493C}"/>
              </a:ext>
            </a:extLst>
          </p:cNvPr>
          <p:cNvPicPr>
            <a:picLocks noChangeAspect="1"/>
          </p:cNvPicPr>
          <p:nvPr/>
        </p:nvPicPr>
        <p:blipFill>
          <a:blip r:embed="rId2"/>
          <a:stretch>
            <a:fillRect/>
          </a:stretch>
        </p:blipFill>
        <p:spPr>
          <a:xfrm>
            <a:off x="1738312" y="2195528"/>
            <a:ext cx="5238751" cy="22907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9904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FBF6-1755-2349-066F-24755BAE36AE}"/>
              </a:ext>
            </a:extLst>
          </p:cNvPr>
          <p:cNvSpPr>
            <a:spLocks noGrp="1"/>
          </p:cNvSpPr>
          <p:nvPr>
            <p:ph type="title"/>
          </p:nvPr>
        </p:nvSpPr>
        <p:spPr/>
        <p:txBody>
          <a:bodyPr/>
          <a:lstStyle/>
          <a:p>
            <a:r>
              <a:rPr lang="en-US"/>
              <a:t>Block load_request.cpp</a:t>
            </a:r>
          </a:p>
        </p:txBody>
      </p:sp>
      <p:sp>
        <p:nvSpPr>
          <p:cNvPr id="3" name="Text Placeholder 2">
            <a:extLst>
              <a:ext uri="{FF2B5EF4-FFF2-40B4-BE49-F238E27FC236}">
                <a16:creationId xmlns:a16="http://schemas.microsoft.com/office/drawing/2014/main" id="{396A38BC-C347-C675-3991-8263402D0F6F}"/>
              </a:ext>
            </a:extLst>
          </p:cNvPr>
          <p:cNvSpPr>
            <a:spLocks noGrp="1"/>
          </p:cNvSpPr>
          <p:nvPr>
            <p:ph type="body" idx="1"/>
          </p:nvPr>
        </p:nvSpPr>
        <p:spPr>
          <a:xfrm>
            <a:off x="85828" y="637113"/>
            <a:ext cx="7638063" cy="776862"/>
          </a:xfrm>
        </p:spPr>
        <p:txBody>
          <a:bodyPr/>
          <a:lstStyle/>
          <a:p>
            <a:r>
              <a:rPr lang="en-US"/>
              <a:t>This block is used to load a request to the buffer. Its Output Signal is of the type Message, which will be the Input Signal of the Message Handler and will then be converted to the </a:t>
            </a:r>
            <a:r>
              <a:rPr lang="en-US" err="1"/>
              <a:t>HandlerMessage</a:t>
            </a:r>
            <a:r>
              <a:rPr lang="en-US"/>
              <a:t> type, inside the Message Handler.</a:t>
            </a:r>
          </a:p>
        </p:txBody>
      </p:sp>
      <p:pic>
        <p:nvPicPr>
          <p:cNvPr id="4" name="Picture 3" descr="A computer code with text&#10;&#10;Description automatically generated">
            <a:extLst>
              <a:ext uri="{FF2B5EF4-FFF2-40B4-BE49-F238E27FC236}">
                <a16:creationId xmlns:a16="http://schemas.microsoft.com/office/drawing/2014/main" id="{9BFF3B18-0437-E7D0-D55B-B3D9E5EF02E0}"/>
              </a:ext>
            </a:extLst>
          </p:cNvPr>
          <p:cNvPicPr>
            <a:picLocks noChangeAspect="1"/>
          </p:cNvPicPr>
          <p:nvPr/>
        </p:nvPicPr>
        <p:blipFill>
          <a:blip r:embed="rId2"/>
          <a:stretch>
            <a:fillRect/>
          </a:stretch>
        </p:blipFill>
        <p:spPr>
          <a:xfrm>
            <a:off x="420994" y="1486015"/>
            <a:ext cx="3248025" cy="1276350"/>
          </a:xfrm>
          <a:prstGeom prst="rect">
            <a:avLst/>
          </a:prstGeom>
        </p:spPr>
      </p:pic>
      <p:sp>
        <p:nvSpPr>
          <p:cNvPr id="6" name="Text Placeholder 2">
            <a:extLst>
              <a:ext uri="{FF2B5EF4-FFF2-40B4-BE49-F238E27FC236}">
                <a16:creationId xmlns:a16="http://schemas.microsoft.com/office/drawing/2014/main" id="{A58195BD-B1BA-C937-4F35-497573A81D99}"/>
              </a:ext>
            </a:extLst>
          </p:cNvPr>
          <p:cNvSpPr txBox="1">
            <a:spLocks/>
          </p:cNvSpPr>
          <p:nvPr/>
        </p:nvSpPr>
        <p:spPr>
          <a:xfrm>
            <a:off x="3612145" y="1719061"/>
            <a:ext cx="4298575" cy="1045398"/>
          </a:xfrm>
          <a:prstGeom prst="rect">
            <a:avLst/>
          </a:prstGeom>
          <a:noFill/>
          <a:ln>
            <a:noFill/>
          </a:ln>
        </p:spPr>
        <p:txBody>
          <a:bodyPr spcFirstLastPara="1" wrap="square" lIns="68575" tIns="68575" rIns="68575" bIns="68575"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1pPr>
            <a:lvl2pPr marL="914400" marR="0" lvl="1" indent="-311150" algn="l" rtl="0">
              <a:lnSpc>
                <a:spcPct val="110000"/>
              </a:lnSpc>
              <a:spcBef>
                <a:spcPts val="4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2pPr>
            <a:lvl3pPr marL="1371600" marR="0" lvl="2" indent="-374650" algn="l" rtl="0">
              <a:lnSpc>
                <a:spcPct val="110000"/>
              </a:lnSpc>
              <a:spcBef>
                <a:spcPts val="400"/>
              </a:spcBef>
              <a:spcAft>
                <a:spcPts val="0"/>
              </a:spcAft>
              <a:buClr>
                <a:srgbClr val="828A8D"/>
              </a:buClr>
              <a:buSzPts val="2300"/>
              <a:buFont typeface="Arial"/>
              <a:buChar char="."/>
              <a:defRPr sz="1300" b="0" i="0" u="none" strike="noStrike" cap="none">
                <a:solidFill>
                  <a:srgbClr val="828A8D"/>
                </a:solidFill>
                <a:latin typeface="Arial"/>
                <a:ea typeface="Arial"/>
                <a:cs typeface="Arial"/>
                <a:sym typeface="Arial"/>
              </a:defRPr>
            </a:lvl3pPr>
            <a:lvl4pPr marL="1828800" marR="0" lvl="3" indent="-311150" algn="l" rtl="0">
              <a:lnSpc>
                <a:spcPct val="110000"/>
              </a:lnSpc>
              <a:spcBef>
                <a:spcPts val="4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4pPr>
            <a:lvl5pPr marL="2286000" marR="0" lvl="4" indent="-311150" algn="l" rtl="0">
              <a:lnSpc>
                <a:spcPct val="110000"/>
              </a:lnSpc>
              <a:spcBef>
                <a:spcPts val="4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5pPr>
            <a:lvl6pPr marL="2743200" marR="0" lvl="5" indent="-311150" algn="l" rtl="0">
              <a:lnSpc>
                <a:spcPct val="110000"/>
              </a:lnSpc>
              <a:spcBef>
                <a:spcPts val="400"/>
              </a:spcBef>
              <a:spcAft>
                <a:spcPts val="0"/>
              </a:spcAft>
              <a:buClr>
                <a:srgbClr val="828A8D"/>
              </a:buClr>
              <a:buSzPts val="1300"/>
              <a:buFont typeface="Arial"/>
              <a:buChar char="●"/>
              <a:defRPr sz="1000" b="0" i="0" u="none" strike="noStrike" cap="none">
                <a:solidFill>
                  <a:srgbClr val="828A8D"/>
                </a:solidFill>
                <a:latin typeface="Arial"/>
                <a:ea typeface="Arial"/>
                <a:cs typeface="Arial"/>
                <a:sym typeface="Arial"/>
              </a:defRPr>
            </a:lvl6pPr>
            <a:lvl7pPr marL="3200400" marR="0" lvl="6" indent="-311150" algn="l" rtl="0">
              <a:lnSpc>
                <a:spcPct val="110000"/>
              </a:lnSpc>
              <a:spcBef>
                <a:spcPts val="200"/>
              </a:spcBef>
              <a:spcAft>
                <a:spcPts val="0"/>
              </a:spcAft>
              <a:buClr>
                <a:srgbClr val="828A8D"/>
              </a:buClr>
              <a:buSzPts val="1300"/>
              <a:buFont typeface="Arial"/>
              <a:buChar char="●"/>
              <a:defRPr sz="1000" b="0" i="0" u="none" strike="noStrike" cap="none">
                <a:solidFill>
                  <a:srgbClr val="828A8D"/>
                </a:solidFill>
                <a:latin typeface="Arial"/>
                <a:ea typeface="Arial"/>
                <a:cs typeface="Arial"/>
                <a:sym typeface="Arial"/>
              </a:defRPr>
            </a:lvl7pPr>
            <a:lvl8pPr marL="3657600" marR="0" lvl="7" indent="-311150" algn="l" rtl="0">
              <a:lnSpc>
                <a:spcPct val="110000"/>
              </a:lnSpc>
              <a:spcBef>
                <a:spcPts val="200"/>
              </a:spcBef>
              <a:spcAft>
                <a:spcPts val="0"/>
              </a:spcAft>
              <a:buClr>
                <a:srgbClr val="828A8D"/>
              </a:buClr>
              <a:buSzPts val="1300"/>
              <a:buFont typeface="Arial"/>
              <a:buChar char="●"/>
              <a:defRPr sz="1000" b="0" i="0" u="none" strike="noStrike" cap="none">
                <a:solidFill>
                  <a:srgbClr val="828A8D"/>
                </a:solidFill>
                <a:latin typeface="Arial"/>
                <a:ea typeface="Arial"/>
                <a:cs typeface="Arial"/>
                <a:sym typeface="Arial"/>
              </a:defRPr>
            </a:lvl8pPr>
            <a:lvl9pPr marL="4114800" marR="0" lvl="8" indent="-311150" algn="l" rtl="0">
              <a:lnSpc>
                <a:spcPct val="110000"/>
              </a:lnSpc>
              <a:spcBef>
                <a:spcPts val="200"/>
              </a:spcBef>
              <a:spcAft>
                <a:spcPts val="0"/>
              </a:spcAft>
              <a:buClr>
                <a:srgbClr val="828A8D"/>
              </a:buClr>
              <a:buSzPts val="1300"/>
              <a:buFont typeface="Arial"/>
              <a:buChar char="●"/>
              <a:defRPr sz="1000" b="0" i="0" u="none" strike="noStrike" cap="none">
                <a:solidFill>
                  <a:srgbClr val="828A8D"/>
                </a:solidFill>
                <a:latin typeface="Arial"/>
                <a:ea typeface="Arial"/>
                <a:cs typeface="Arial"/>
                <a:sym typeface="Arial"/>
              </a:defRPr>
            </a:lvl9pPr>
          </a:lstStyle>
          <a:p>
            <a:r>
              <a:rPr lang="en-US"/>
              <a:t>The data field is our request. There is no need to fill the headers, since it will be converted next to </a:t>
            </a:r>
            <a:r>
              <a:rPr lang="en-US" err="1"/>
              <a:t>HandlerMessage</a:t>
            </a:r>
            <a:r>
              <a:rPr lang="en-US"/>
              <a:t> (</a:t>
            </a:r>
            <a:r>
              <a:rPr lang="en-US" err="1"/>
              <a:t>t_handler_message</a:t>
            </a:r>
            <a:r>
              <a:rPr lang="en-US"/>
              <a:t> class).</a:t>
            </a:r>
          </a:p>
        </p:txBody>
      </p:sp>
      <p:sp>
        <p:nvSpPr>
          <p:cNvPr id="8" name="Text Placeholder 2">
            <a:extLst>
              <a:ext uri="{FF2B5EF4-FFF2-40B4-BE49-F238E27FC236}">
                <a16:creationId xmlns:a16="http://schemas.microsoft.com/office/drawing/2014/main" id="{9DE2FDDA-7584-2D69-CE97-DEE71157C840}"/>
              </a:ext>
            </a:extLst>
          </p:cNvPr>
          <p:cNvSpPr txBox="1">
            <a:spLocks/>
          </p:cNvSpPr>
          <p:nvPr/>
        </p:nvSpPr>
        <p:spPr>
          <a:xfrm>
            <a:off x="86747" y="2979115"/>
            <a:ext cx="8815490" cy="1086711"/>
          </a:xfrm>
          <a:prstGeom prst="rect">
            <a:avLst/>
          </a:prstGeom>
          <a:noFill/>
          <a:ln>
            <a:noFill/>
          </a:ln>
        </p:spPr>
        <p:txBody>
          <a:bodyPr spcFirstLastPara="1" wrap="square" lIns="68575" tIns="68575" rIns="68575" bIns="68575" anchor="t" anchorCtr="0">
            <a:noAutofit/>
          </a:bodyPr>
          <a:lstStyle>
            <a:defPPr marR="0" lvl="0" algn="l" rtl="0">
              <a:lnSpc>
                <a:spcPct val="100000"/>
              </a:lnSpc>
              <a:spcBef>
                <a:spcPts val="0"/>
              </a:spcBef>
              <a:spcAft>
                <a:spcPts val="0"/>
              </a:spcAft>
            </a:defPPr>
            <a:lvl1pPr marL="457200" marR="0" lvl="0" indent="-228600" algn="l" rtl="0">
              <a:lnSpc>
                <a:spcPct val="110000"/>
              </a:lnSpc>
              <a:spcBef>
                <a:spcPts val="200"/>
              </a:spcBef>
              <a:spcAft>
                <a:spcPts val="0"/>
              </a:spcAft>
              <a:buClr>
                <a:srgbClr val="828A8D"/>
              </a:buClr>
              <a:buSzPts val="1300"/>
              <a:buFont typeface="Arial"/>
              <a:buNone/>
              <a:defRPr sz="1300" b="0" i="0" u="none" strike="noStrike" cap="none">
                <a:solidFill>
                  <a:srgbClr val="828A8D"/>
                </a:solidFill>
                <a:latin typeface="Arial"/>
                <a:ea typeface="Arial"/>
                <a:cs typeface="Arial"/>
                <a:sym typeface="Arial"/>
              </a:defRPr>
            </a:lvl1pPr>
            <a:lvl2pPr marL="914400" marR="0" lvl="1" indent="-311150" algn="l" rtl="0">
              <a:lnSpc>
                <a:spcPct val="110000"/>
              </a:lnSpc>
              <a:spcBef>
                <a:spcPts val="4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2pPr>
            <a:lvl3pPr marL="1371600" marR="0" lvl="2" indent="-374650" algn="l" rtl="0">
              <a:lnSpc>
                <a:spcPct val="110000"/>
              </a:lnSpc>
              <a:spcBef>
                <a:spcPts val="400"/>
              </a:spcBef>
              <a:spcAft>
                <a:spcPts val="0"/>
              </a:spcAft>
              <a:buClr>
                <a:srgbClr val="828A8D"/>
              </a:buClr>
              <a:buSzPts val="2300"/>
              <a:buFont typeface="Arial"/>
              <a:buChar char="."/>
              <a:defRPr sz="1300" b="0" i="0" u="none" strike="noStrike" cap="none">
                <a:solidFill>
                  <a:srgbClr val="828A8D"/>
                </a:solidFill>
                <a:latin typeface="Arial"/>
                <a:ea typeface="Arial"/>
                <a:cs typeface="Arial"/>
                <a:sym typeface="Arial"/>
              </a:defRPr>
            </a:lvl3pPr>
            <a:lvl4pPr marL="1828800" marR="0" lvl="3" indent="-311150" algn="l" rtl="0">
              <a:lnSpc>
                <a:spcPct val="110000"/>
              </a:lnSpc>
              <a:spcBef>
                <a:spcPts val="4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4pPr>
            <a:lvl5pPr marL="2286000" marR="0" lvl="4" indent="-311150" algn="l" rtl="0">
              <a:lnSpc>
                <a:spcPct val="110000"/>
              </a:lnSpc>
              <a:spcBef>
                <a:spcPts val="400"/>
              </a:spcBef>
              <a:spcAft>
                <a:spcPts val="0"/>
              </a:spcAft>
              <a:buClr>
                <a:srgbClr val="828A8D"/>
              </a:buClr>
              <a:buSzPts val="1300"/>
              <a:buFont typeface="Arial"/>
              <a:buChar char="»"/>
              <a:defRPr sz="1300" b="0" i="0" u="none" strike="noStrike" cap="none">
                <a:solidFill>
                  <a:srgbClr val="828A8D"/>
                </a:solidFill>
                <a:latin typeface="Arial"/>
                <a:ea typeface="Arial"/>
                <a:cs typeface="Arial"/>
                <a:sym typeface="Arial"/>
              </a:defRPr>
            </a:lvl5pPr>
            <a:lvl6pPr marL="2743200" marR="0" lvl="5" indent="-311150" algn="l" rtl="0">
              <a:lnSpc>
                <a:spcPct val="110000"/>
              </a:lnSpc>
              <a:spcBef>
                <a:spcPts val="400"/>
              </a:spcBef>
              <a:spcAft>
                <a:spcPts val="0"/>
              </a:spcAft>
              <a:buClr>
                <a:srgbClr val="828A8D"/>
              </a:buClr>
              <a:buSzPts val="1300"/>
              <a:buFont typeface="Arial"/>
              <a:buChar char="●"/>
              <a:defRPr sz="1000" b="0" i="0" u="none" strike="noStrike" cap="none">
                <a:solidFill>
                  <a:srgbClr val="828A8D"/>
                </a:solidFill>
                <a:latin typeface="Arial"/>
                <a:ea typeface="Arial"/>
                <a:cs typeface="Arial"/>
                <a:sym typeface="Arial"/>
              </a:defRPr>
            </a:lvl6pPr>
            <a:lvl7pPr marL="3200400" marR="0" lvl="6" indent="-311150" algn="l" rtl="0">
              <a:lnSpc>
                <a:spcPct val="110000"/>
              </a:lnSpc>
              <a:spcBef>
                <a:spcPts val="200"/>
              </a:spcBef>
              <a:spcAft>
                <a:spcPts val="0"/>
              </a:spcAft>
              <a:buClr>
                <a:srgbClr val="828A8D"/>
              </a:buClr>
              <a:buSzPts val="1300"/>
              <a:buFont typeface="Arial"/>
              <a:buChar char="●"/>
              <a:defRPr sz="1000" b="0" i="0" u="none" strike="noStrike" cap="none">
                <a:solidFill>
                  <a:srgbClr val="828A8D"/>
                </a:solidFill>
                <a:latin typeface="Arial"/>
                <a:ea typeface="Arial"/>
                <a:cs typeface="Arial"/>
                <a:sym typeface="Arial"/>
              </a:defRPr>
            </a:lvl7pPr>
            <a:lvl8pPr marL="3657600" marR="0" lvl="7" indent="-311150" algn="l" rtl="0">
              <a:lnSpc>
                <a:spcPct val="110000"/>
              </a:lnSpc>
              <a:spcBef>
                <a:spcPts val="200"/>
              </a:spcBef>
              <a:spcAft>
                <a:spcPts val="0"/>
              </a:spcAft>
              <a:buClr>
                <a:srgbClr val="828A8D"/>
              </a:buClr>
              <a:buSzPts val="1300"/>
              <a:buFont typeface="Arial"/>
              <a:buChar char="●"/>
              <a:defRPr sz="1000" b="0" i="0" u="none" strike="noStrike" cap="none">
                <a:solidFill>
                  <a:srgbClr val="828A8D"/>
                </a:solidFill>
                <a:latin typeface="Arial"/>
                <a:ea typeface="Arial"/>
                <a:cs typeface="Arial"/>
                <a:sym typeface="Arial"/>
              </a:defRPr>
            </a:lvl8pPr>
            <a:lvl9pPr marL="4114800" marR="0" lvl="8" indent="-311150" algn="l" rtl="0">
              <a:lnSpc>
                <a:spcPct val="110000"/>
              </a:lnSpc>
              <a:spcBef>
                <a:spcPts val="200"/>
              </a:spcBef>
              <a:spcAft>
                <a:spcPts val="0"/>
              </a:spcAft>
              <a:buClr>
                <a:srgbClr val="828A8D"/>
              </a:buClr>
              <a:buSzPts val="1300"/>
              <a:buFont typeface="Arial"/>
              <a:buChar char="●"/>
              <a:defRPr sz="1000" b="0" i="0" u="none" strike="noStrike" cap="none">
                <a:solidFill>
                  <a:srgbClr val="828A8D"/>
                </a:solidFill>
                <a:latin typeface="Arial"/>
                <a:ea typeface="Arial"/>
                <a:cs typeface="Arial"/>
                <a:sym typeface="Arial"/>
              </a:defRPr>
            </a:lvl9pPr>
          </a:lstStyle>
          <a:p>
            <a:r>
              <a:rPr lang="en-US" i="1"/>
              <a:t>(</a:t>
            </a:r>
            <a:r>
              <a:rPr lang="en-US" i="1" err="1"/>
              <a:t>DstBlock</a:t>
            </a:r>
            <a:r>
              <a:rPr lang="en-US" i="1"/>
              <a:t>) </a:t>
            </a:r>
            <a:r>
              <a:rPr lang="en-US" err="1"/>
              <a:t>Msg_Rx</a:t>
            </a:r>
            <a:r>
              <a:rPr lang="en-US"/>
              <a:t> || </a:t>
            </a:r>
            <a:r>
              <a:rPr lang="en-US" i="1"/>
              <a:t>(</a:t>
            </a:r>
            <a:r>
              <a:rPr lang="en-US" i="1" err="1"/>
              <a:t>srcBlock</a:t>
            </a:r>
            <a:r>
              <a:rPr lang="en-US" i="1"/>
              <a:t>)</a:t>
            </a:r>
            <a:r>
              <a:rPr lang="en-US"/>
              <a:t> </a:t>
            </a:r>
            <a:r>
              <a:rPr lang="en-US" err="1"/>
              <a:t>Msg_Tx</a:t>
            </a:r>
            <a:r>
              <a:rPr lang="en-US"/>
              <a:t> || </a:t>
            </a:r>
            <a:r>
              <a:rPr lang="en-US" i="1"/>
              <a:t>(priority)</a:t>
            </a:r>
            <a:r>
              <a:rPr lang="en-US"/>
              <a:t> 5 || </a:t>
            </a:r>
            <a:r>
              <a:rPr lang="en-US" i="1"/>
              <a:t>(ID)</a:t>
            </a:r>
            <a:r>
              <a:rPr lang="en-US"/>
              <a:t> 0 || </a:t>
            </a:r>
            <a:r>
              <a:rPr lang="en-US" i="1"/>
              <a:t>(Type)</a:t>
            </a:r>
            <a:r>
              <a:rPr lang="en-US"/>
              <a:t> Message || </a:t>
            </a:r>
            <a:r>
              <a:rPr lang="en-US" i="1"/>
              <a:t>(</a:t>
            </a:r>
            <a:r>
              <a:rPr lang="en-US" i="1" err="1"/>
              <a:t>srcPort</a:t>
            </a:r>
            <a:r>
              <a:rPr lang="en-US" i="1"/>
              <a:t>)</a:t>
            </a:r>
            <a:r>
              <a:rPr lang="en-US"/>
              <a:t> 0 || </a:t>
            </a:r>
            <a:r>
              <a:rPr lang="en-US" i="1"/>
              <a:t>(</a:t>
            </a:r>
            <a:r>
              <a:rPr lang="en-US" i="1" err="1"/>
              <a:t>Datalength</a:t>
            </a:r>
            <a:r>
              <a:rPr lang="en-US" i="1"/>
              <a:t>)</a:t>
            </a:r>
            <a:r>
              <a:rPr lang="en-US"/>
              <a:t> 280 ||</a:t>
            </a:r>
            <a:br>
              <a:rPr lang="en-US"/>
            </a:br>
            <a:r>
              <a:rPr lang="en-US" i="1"/>
              <a:t>(Data)</a:t>
            </a:r>
            <a:r>
              <a:rPr lang="en-US"/>
              <a:t> {"</a:t>
            </a:r>
            <a:r>
              <a:rPr lang="en-US" err="1"/>
              <a:t>command":"OPEN_CONNECT","data</a:t>
            </a:r>
            <a:r>
              <a:rPr lang="en-US"/>
              <a:t>":{"source":"source","destination":"destination","</a:t>
            </a:r>
            <a:r>
              <a:rPr lang="en-US" err="1"/>
              <a:t>qos</a:t>
            </a:r>
            <a:r>
              <a:rPr lang="en-US"/>
              <a:t>":{"key_chunk_size":3,"max_bps":5,"min_bps":1,"jitter":4,"priority":5,"timeout":0,"ttl":10,"metadata_mimetype":"metadata"},"key_stream_id":"</a:t>
            </a:r>
            <a:r>
              <a:rPr lang="en-US" err="1"/>
              <a:t>key_stream_id</a:t>
            </a:r>
            <a:r>
              <a:rPr lang="en-US"/>
              <a:t>"}</a:t>
            </a:r>
          </a:p>
        </p:txBody>
      </p:sp>
    </p:spTree>
    <p:extLst>
      <p:ext uri="{BB962C8B-B14F-4D97-AF65-F5344CB8AC3E}">
        <p14:creationId xmlns:p14="http://schemas.microsoft.com/office/powerpoint/2010/main" val="185759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264DF-F18A-EE7D-93DF-58D8A430F6C6}"/>
              </a:ext>
            </a:extLst>
          </p:cNvPr>
          <p:cNvSpPr>
            <a:spLocks noGrp="1"/>
          </p:cNvSpPr>
          <p:nvPr>
            <p:ph type="title"/>
          </p:nvPr>
        </p:nvSpPr>
        <p:spPr/>
        <p:txBody>
          <a:bodyPr/>
          <a:lstStyle/>
          <a:p>
            <a:r>
              <a:rPr lang="en-US"/>
              <a:t>Input and Output Signals</a:t>
            </a:r>
          </a:p>
        </p:txBody>
      </p:sp>
      <p:pic>
        <p:nvPicPr>
          <p:cNvPr id="4" name="Picture 3" descr="A screenshot of a computer screen&#10;&#10;Description automatically generated">
            <a:extLst>
              <a:ext uri="{FF2B5EF4-FFF2-40B4-BE49-F238E27FC236}">
                <a16:creationId xmlns:a16="http://schemas.microsoft.com/office/drawing/2014/main" id="{7677CE85-9F2B-BDB6-B3AA-D1C03E2EB592}"/>
              </a:ext>
            </a:extLst>
          </p:cNvPr>
          <p:cNvPicPr>
            <a:picLocks noChangeAspect="1"/>
          </p:cNvPicPr>
          <p:nvPr/>
        </p:nvPicPr>
        <p:blipFill>
          <a:blip r:embed="rId2"/>
          <a:stretch>
            <a:fillRect/>
          </a:stretch>
        </p:blipFill>
        <p:spPr>
          <a:xfrm>
            <a:off x="328210" y="2521084"/>
            <a:ext cx="3048000" cy="153352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FC75F9C9-41B6-98A4-B9E4-8B110282AB90}"/>
              </a:ext>
            </a:extLst>
          </p:cNvPr>
          <p:cNvPicPr>
            <a:picLocks noChangeAspect="1"/>
          </p:cNvPicPr>
          <p:nvPr/>
        </p:nvPicPr>
        <p:blipFill>
          <a:blip r:embed="rId3"/>
          <a:stretch>
            <a:fillRect/>
          </a:stretch>
        </p:blipFill>
        <p:spPr>
          <a:xfrm>
            <a:off x="324251" y="773762"/>
            <a:ext cx="6953136" cy="1530312"/>
          </a:xfrm>
          <a:prstGeom prst="rect">
            <a:avLst/>
          </a:prstGeom>
        </p:spPr>
      </p:pic>
    </p:spTree>
    <p:extLst>
      <p:ext uri="{BB962C8B-B14F-4D97-AF65-F5344CB8AC3E}">
        <p14:creationId xmlns:p14="http://schemas.microsoft.com/office/powerpoint/2010/main" val="3273078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45FA1-3294-92B2-BFEE-303248DE5EE0}"/>
              </a:ext>
            </a:extLst>
          </p:cNvPr>
          <p:cNvSpPr>
            <a:spLocks noGrp="1"/>
          </p:cNvSpPr>
          <p:nvPr>
            <p:ph type="title"/>
          </p:nvPr>
        </p:nvSpPr>
        <p:spPr/>
        <p:txBody>
          <a:bodyPr/>
          <a:lstStyle/>
          <a:p>
            <a:r>
              <a:rPr lang="en-US"/>
              <a:t>Log file</a:t>
            </a:r>
          </a:p>
        </p:txBody>
      </p:sp>
      <p:pic>
        <p:nvPicPr>
          <p:cNvPr id="5" name="Picture 4" descr="A computer screen with white text&#10;&#10;Description automatically generated">
            <a:extLst>
              <a:ext uri="{FF2B5EF4-FFF2-40B4-BE49-F238E27FC236}">
                <a16:creationId xmlns:a16="http://schemas.microsoft.com/office/drawing/2014/main" id="{12919785-1B21-D10F-BEF3-BBF45AF33E0B}"/>
              </a:ext>
            </a:extLst>
          </p:cNvPr>
          <p:cNvPicPr>
            <a:picLocks noChangeAspect="1"/>
          </p:cNvPicPr>
          <p:nvPr/>
        </p:nvPicPr>
        <p:blipFill>
          <a:blip r:embed="rId2"/>
          <a:stretch>
            <a:fillRect/>
          </a:stretch>
        </p:blipFill>
        <p:spPr>
          <a:xfrm>
            <a:off x="327810" y="832921"/>
            <a:ext cx="3090116" cy="2196947"/>
          </a:xfrm>
          <a:prstGeom prst="rect">
            <a:avLst/>
          </a:prstGeom>
        </p:spPr>
      </p:pic>
      <p:pic>
        <p:nvPicPr>
          <p:cNvPr id="6" name="Picture 5" descr="A computer screen shot of a program&#10;&#10;Description automatically generated">
            <a:extLst>
              <a:ext uri="{FF2B5EF4-FFF2-40B4-BE49-F238E27FC236}">
                <a16:creationId xmlns:a16="http://schemas.microsoft.com/office/drawing/2014/main" id="{4D19F2BA-B603-49A0-1B89-FB3E8465F1A8}"/>
              </a:ext>
            </a:extLst>
          </p:cNvPr>
          <p:cNvPicPr>
            <a:picLocks noChangeAspect="1"/>
          </p:cNvPicPr>
          <p:nvPr/>
        </p:nvPicPr>
        <p:blipFill>
          <a:blip r:embed="rId3"/>
          <a:stretch>
            <a:fillRect/>
          </a:stretch>
        </p:blipFill>
        <p:spPr>
          <a:xfrm>
            <a:off x="3486150" y="831487"/>
            <a:ext cx="2715658" cy="2199816"/>
          </a:xfrm>
          <a:prstGeom prst="rect">
            <a:avLst/>
          </a:prstGeom>
        </p:spPr>
      </p:pic>
      <p:pic>
        <p:nvPicPr>
          <p:cNvPr id="7" name="Picture 6" descr="A computer screen shot of a program&#10;&#10;Description automatically generated">
            <a:extLst>
              <a:ext uri="{FF2B5EF4-FFF2-40B4-BE49-F238E27FC236}">
                <a16:creationId xmlns:a16="http://schemas.microsoft.com/office/drawing/2014/main" id="{4DE981D8-EBB8-6820-CE58-F82F3A4170A9}"/>
              </a:ext>
            </a:extLst>
          </p:cNvPr>
          <p:cNvPicPr>
            <a:picLocks noChangeAspect="1"/>
          </p:cNvPicPr>
          <p:nvPr/>
        </p:nvPicPr>
        <p:blipFill>
          <a:blip r:embed="rId4"/>
          <a:stretch>
            <a:fillRect/>
          </a:stretch>
        </p:blipFill>
        <p:spPr>
          <a:xfrm>
            <a:off x="6275827" y="833610"/>
            <a:ext cx="2637852" cy="2195570"/>
          </a:xfrm>
          <a:prstGeom prst="rect">
            <a:avLst/>
          </a:prstGeom>
        </p:spPr>
      </p:pic>
    </p:spTree>
    <p:extLst>
      <p:ext uri="{BB962C8B-B14F-4D97-AF65-F5344CB8AC3E}">
        <p14:creationId xmlns:p14="http://schemas.microsoft.com/office/powerpoint/2010/main" val="1446587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45FA1-3294-92B2-BFEE-303248DE5EE0}"/>
              </a:ext>
            </a:extLst>
          </p:cNvPr>
          <p:cNvSpPr>
            <a:spLocks noGrp="1"/>
          </p:cNvSpPr>
          <p:nvPr>
            <p:ph type="title"/>
          </p:nvPr>
        </p:nvSpPr>
        <p:spPr/>
        <p:txBody>
          <a:bodyPr/>
          <a:lstStyle/>
          <a:p>
            <a:r>
              <a:rPr lang="en-US"/>
              <a:t>Log File</a:t>
            </a:r>
          </a:p>
        </p:txBody>
      </p:sp>
      <p:pic>
        <p:nvPicPr>
          <p:cNvPr id="3" name="Picture 2" descr="A screenshot of a computer&#10;&#10;Description automatically generated">
            <a:extLst>
              <a:ext uri="{FF2B5EF4-FFF2-40B4-BE49-F238E27FC236}">
                <a16:creationId xmlns:a16="http://schemas.microsoft.com/office/drawing/2014/main" id="{24661B81-D281-3226-2C9A-D02A2FDF0F4C}"/>
              </a:ext>
            </a:extLst>
          </p:cNvPr>
          <p:cNvPicPr>
            <a:picLocks noChangeAspect="1"/>
          </p:cNvPicPr>
          <p:nvPr/>
        </p:nvPicPr>
        <p:blipFill>
          <a:blip r:embed="rId2"/>
          <a:stretch>
            <a:fillRect/>
          </a:stretch>
        </p:blipFill>
        <p:spPr>
          <a:xfrm>
            <a:off x="-1" y="1027866"/>
            <a:ext cx="9144001" cy="1389348"/>
          </a:xfrm>
          <a:prstGeom prst="rect">
            <a:avLst/>
          </a:prstGeom>
        </p:spPr>
      </p:pic>
      <p:sp>
        <p:nvSpPr>
          <p:cNvPr id="9" name="TextBox 8">
            <a:extLst>
              <a:ext uri="{FF2B5EF4-FFF2-40B4-BE49-F238E27FC236}">
                <a16:creationId xmlns:a16="http://schemas.microsoft.com/office/drawing/2014/main" id="{AB6FBB6A-8B92-CA7F-5DB7-FF514FAE5CE3}"/>
              </a:ext>
            </a:extLst>
          </p:cNvPr>
          <p:cNvSpPr txBox="1"/>
          <p:nvPr/>
        </p:nvSpPr>
        <p:spPr>
          <a:xfrm>
            <a:off x="244928" y="2538350"/>
            <a:ext cx="85873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App Server                  </a:t>
            </a:r>
            <a:r>
              <a:rPr lang="en-US" err="1"/>
              <a:t>AppClient</a:t>
            </a:r>
            <a:r>
              <a:rPr lang="en-US"/>
              <a:t> </a:t>
            </a:r>
          </a:p>
          <a:p>
            <a:r>
              <a:rPr lang="en-US"/>
              <a:t>    Signal do </a:t>
            </a:r>
            <a:r>
              <a:rPr lang="en-US" err="1"/>
              <a:t>load_request</a:t>
            </a:r>
            <a:r>
              <a:rPr lang="en-US"/>
              <a:t>                                            Signal do </a:t>
            </a:r>
            <a:r>
              <a:rPr lang="en-US" err="1"/>
              <a:t>save_ascii</a:t>
            </a:r>
            <a:r>
              <a:rPr lang="en-US"/>
              <a:t>    </a:t>
            </a:r>
          </a:p>
          <a:p>
            <a:r>
              <a:rPr lang="en"/>
              <a:t>I'm trying to understand why the message in the </a:t>
            </a:r>
            <a:r>
              <a:rPr lang="en" err="1"/>
              <a:t>save_ascii</a:t>
            </a:r>
            <a:r>
              <a:rPr lang="en"/>
              <a:t> signal appears with those symbols like in the images above when converting Message to </a:t>
            </a:r>
            <a:r>
              <a:rPr lang="en" err="1"/>
              <a:t>Handler_mensage</a:t>
            </a:r>
            <a:r>
              <a:rPr lang="en-US"/>
              <a:t>                   </a:t>
            </a:r>
          </a:p>
        </p:txBody>
      </p:sp>
    </p:spTree>
    <p:extLst>
      <p:ext uri="{BB962C8B-B14F-4D97-AF65-F5344CB8AC3E}">
        <p14:creationId xmlns:p14="http://schemas.microsoft.com/office/powerpoint/2010/main" val="3904147280"/>
      </p:ext>
    </p:extLst>
  </p:cSld>
  <p:clrMapOvr>
    <a:masterClrMapping/>
  </p:clrMapOvr>
</p:sld>
</file>

<file path=ppt/theme/theme1.xml><?xml version="1.0" encoding="utf-8"?>
<a:theme xmlns:a="http://schemas.openxmlformats.org/drawingml/2006/main" name="link 2001">
  <a:themeElements>
    <a:clrScheme name="IT-COLORS">
      <a:dk1>
        <a:srgbClr val="14191C"/>
      </a:dk1>
      <a:lt1>
        <a:srgbClr val="FFFFFF"/>
      </a:lt1>
      <a:dk2>
        <a:srgbClr val="201B3A"/>
      </a:dk2>
      <a:lt2>
        <a:srgbClr val="F5F3EE"/>
      </a:lt2>
      <a:accent1>
        <a:srgbClr val="074B8E"/>
      </a:accent1>
      <a:accent2>
        <a:srgbClr val="6E8BC5"/>
      </a:accent2>
      <a:accent3>
        <a:srgbClr val="455D9D"/>
      </a:accent3>
      <a:accent4>
        <a:srgbClr val="6A1236"/>
      </a:accent4>
      <a:accent5>
        <a:srgbClr val="310E2E"/>
      </a:accent5>
      <a:accent6>
        <a:srgbClr val="CE193F"/>
      </a:accent6>
      <a:hlink>
        <a:srgbClr val="9E9E9E"/>
      </a:hlink>
      <a:folHlink>
        <a:srgbClr val="9E94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E0AD84E835BE41814B3CC46BD5AF36" ma:contentTypeVersion="11" ma:contentTypeDescription="Create a new document." ma:contentTypeScope="" ma:versionID="0b1757bbef07573fe149f4ad51c7e19d">
  <xsd:schema xmlns:xsd="http://www.w3.org/2001/XMLSchema" xmlns:xs="http://www.w3.org/2001/XMLSchema" xmlns:p="http://schemas.microsoft.com/office/2006/metadata/properties" xmlns:ns3="fad517c4-ad21-48db-8d87-673b4dbf478e" targetNamespace="http://schemas.microsoft.com/office/2006/metadata/properties" ma:root="true" ma:fieldsID="12909495663e45d066626fa06dfd4f33" ns3:_="">
    <xsd:import namespace="fad517c4-ad21-48db-8d87-673b4dbf478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GenerationTime" minOccurs="0"/>
                <xsd:element ref="ns3:MediaServiceEventHashCode" minOccurs="0"/>
                <xsd:element ref="ns3:MediaServiceOCR" minOccurs="0"/>
                <xsd:element ref="ns3:MediaServiceLocation"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d517c4-ad21-48db-8d87-673b4dbf47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ad517c4-ad21-48db-8d87-673b4dbf478e" xsi:nil="true"/>
  </documentManagement>
</p:properties>
</file>

<file path=customXml/itemProps1.xml><?xml version="1.0" encoding="utf-8"?>
<ds:datastoreItem xmlns:ds="http://schemas.openxmlformats.org/officeDocument/2006/customXml" ds:itemID="{5ECAC084-370E-4C5F-B9C6-B91F94BACAE6}">
  <ds:schemaRefs>
    <ds:schemaRef ds:uri="fad517c4-ad21-48db-8d87-673b4dbf47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6246EF9-C2FA-4726-8DEF-4E2DDFE5CCCD}">
  <ds:schemaRefs>
    <ds:schemaRef ds:uri="http://schemas.microsoft.com/sharepoint/v3/contenttype/forms"/>
  </ds:schemaRefs>
</ds:datastoreItem>
</file>

<file path=customXml/itemProps3.xml><?xml version="1.0" encoding="utf-8"?>
<ds:datastoreItem xmlns:ds="http://schemas.openxmlformats.org/officeDocument/2006/customXml" ds:itemID="{9701D862-7D4E-4DA5-B058-6E77E3218153}">
  <ds:schemaRefs>
    <ds:schemaRef ds:uri="fad517c4-ad21-48db-8d87-673b4dbf478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8</Slides>
  <Notes>2</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link 2001</vt:lpstr>
      <vt:lpstr>PowerPoint Presentation</vt:lpstr>
      <vt:lpstr>Diagram for the South interface</vt:lpstr>
      <vt:lpstr>South Interface Flow </vt:lpstr>
      <vt:lpstr>HandlerMessage Signal </vt:lpstr>
      <vt:lpstr>Block load_request.cpp</vt:lpstr>
      <vt:lpstr>Input and Output Signals</vt:lpstr>
      <vt:lpstr>Log file</vt:lpstr>
      <vt:lpstr>Log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revision>3</cp:revision>
  <dcterms:modified xsi:type="dcterms:W3CDTF">2024-03-05T00:12:13Z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0x010100E8E0AD84E835BE41814B3CC46BD5AF36</vt:lpwstr>
  </property>
</Properties>
</file>