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6BD8B-50E0-485C-BAC0-3E15367F6A3B}" v="17" dt="2021-05-16T09:58:05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E956BD8B-50E0-485C-BAC0-3E15367F6A3B}"/>
    <pc:docChg chg="undo custSel addSld delSld modSld">
      <pc:chgData name="Diogo Silva" userId="6bae141d-3d7e-41a4-8582-9cd8b59605d6" providerId="ADAL" clId="{E956BD8B-50E0-485C-BAC0-3E15367F6A3B}" dt="2021-05-16T10:03:32.942" v="1387" actId="26606"/>
      <pc:docMkLst>
        <pc:docMk/>
      </pc:docMkLst>
      <pc:sldChg chg="modSp mod">
        <pc:chgData name="Diogo Silva" userId="6bae141d-3d7e-41a4-8582-9cd8b59605d6" providerId="ADAL" clId="{E956BD8B-50E0-485C-BAC0-3E15367F6A3B}" dt="2021-05-15T21:08:28.064" v="13" actId="20577"/>
        <pc:sldMkLst>
          <pc:docMk/>
          <pc:sldMk cId="2852772892" sldId="256"/>
        </pc:sldMkLst>
        <pc:spChg chg="mod">
          <ac:chgData name="Diogo Silva" userId="6bae141d-3d7e-41a4-8582-9cd8b59605d6" providerId="ADAL" clId="{E956BD8B-50E0-485C-BAC0-3E15367F6A3B}" dt="2021-05-15T21:08:28.064" v="1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del">
        <pc:chgData name="Diogo Silva" userId="6bae141d-3d7e-41a4-8582-9cd8b59605d6" providerId="ADAL" clId="{E956BD8B-50E0-485C-BAC0-3E15367F6A3B}" dt="2021-05-15T21:08:29.576" v="14" actId="47"/>
        <pc:sldMkLst>
          <pc:docMk/>
          <pc:sldMk cId="316238125" sldId="257"/>
        </pc:sldMkLst>
      </pc:sldChg>
      <pc:sldChg chg="addSp delSp modSp new mod">
        <pc:chgData name="Diogo Silva" userId="6bae141d-3d7e-41a4-8582-9cd8b59605d6" providerId="ADAL" clId="{E956BD8B-50E0-485C-BAC0-3E15367F6A3B}" dt="2021-05-16T10:00:11.300" v="1199" actId="20577"/>
        <pc:sldMkLst>
          <pc:docMk/>
          <pc:sldMk cId="2562221037" sldId="257"/>
        </pc:sldMkLst>
        <pc:spChg chg="mod">
          <ac:chgData name="Diogo Silva" userId="6bae141d-3d7e-41a4-8582-9cd8b59605d6" providerId="ADAL" clId="{E956BD8B-50E0-485C-BAC0-3E15367F6A3B}" dt="2021-05-15T22:12:44.873" v="562" actId="20577"/>
          <ac:spMkLst>
            <pc:docMk/>
            <pc:sldMk cId="2562221037" sldId="257"/>
            <ac:spMk id="2" creationId="{A3C8D88E-EBD2-4A5C-A677-D05ADD6D83BD}"/>
          </ac:spMkLst>
        </pc:spChg>
        <pc:spChg chg="del">
          <ac:chgData name="Diogo Silva" userId="6bae141d-3d7e-41a4-8582-9cd8b59605d6" providerId="ADAL" clId="{E956BD8B-50E0-485C-BAC0-3E15367F6A3B}" dt="2021-05-15T21:46:41.098" v="49" actId="478"/>
          <ac:spMkLst>
            <pc:docMk/>
            <pc:sldMk cId="2562221037" sldId="257"/>
            <ac:spMk id="3" creationId="{A6AFC43C-CB9A-401F-8CCF-68F6BB74B7FE}"/>
          </ac:spMkLst>
        </pc:spChg>
        <pc:spChg chg="add mod">
          <ac:chgData name="Diogo Silva" userId="6bae141d-3d7e-41a4-8582-9cd8b59605d6" providerId="ADAL" clId="{E956BD8B-50E0-485C-BAC0-3E15367F6A3B}" dt="2021-05-15T21:59:07.962" v="379" actId="20577"/>
          <ac:spMkLst>
            <pc:docMk/>
            <pc:sldMk cId="2562221037" sldId="257"/>
            <ac:spMk id="4" creationId="{9F82598A-F1ED-4173-A8DF-9E9FD2D1CAD1}"/>
          </ac:spMkLst>
        </pc:spChg>
        <pc:spChg chg="add mod">
          <ac:chgData name="Diogo Silva" userId="6bae141d-3d7e-41a4-8582-9cd8b59605d6" providerId="ADAL" clId="{E956BD8B-50E0-485C-BAC0-3E15367F6A3B}" dt="2021-05-15T21:49:47.898" v="136" actId="1076"/>
          <ac:spMkLst>
            <pc:docMk/>
            <pc:sldMk cId="2562221037" sldId="257"/>
            <ac:spMk id="5" creationId="{CC250303-2F85-4A5B-83CF-375F80C4F569}"/>
          </ac:spMkLst>
        </pc:spChg>
        <pc:spChg chg="add mod">
          <ac:chgData name="Diogo Silva" userId="6bae141d-3d7e-41a4-8582-9cd8b59605d6" providerId="ADAL" clId="{E956BD8B-50E0-485C-BAC0-3E15367F6A3B}" dt="2021-05-15T21:49:58.800" v="140" actId="1076"/>
          <ac:spMkLst>
            <pc:docMk/>
            <pc:sldMk cId="2562221037" sldId="257"/>
            <ac:spMk id="6" creationId="{5734DE63-8ABC-4308-9DF6-204312C7DBC7}"/>
          </ac:spMkLst>
        </pc:spChg>
        <pc:spChg chg="add mod">
          <ac:chgData name="Diogo Silva" userId="6bae141d-3d7e-41a4-8582-9cd8b59605d6" providerId="ADAL" clId="{E956BD8B-50E0-485C-BAC0-3E15367F6A3B}" dt="2021-05-16T10:00:08.030" v="1198" actId="20577"/>
          <ac:spMkLst>
            <pc:docMk/>
            <pc:sldMk cId="2562221037" sldId="257"/>
            <ac:spMk id="7" creationId="{C0B8624D-9520-4308-A2E3-E5410C83ABA0}"/>
          </ac:spMkLst>
        </pc:spChg>
        <pc:spChg chg="add mod">
          <ac:chgData name="Diogo Silva" userId="6bae141d-3d7e-41a4-8582-9cd8b59605d6" providerId="ADAL" clId="{E956BD8B-50E0-485C-BAC0-3E15367F6A3B}" dt="2021-05-15T21:51:45.734" v="180" actId="20577"/>
          <ac:spMkLst>
            <pc:docMk/>
            <pc:sldMk cId="2562221037" sldId="257"/>
            <ac:spMk id="8" creationId="{F8162B0E-6F5F-4FF7-B6C0-DF8EA9664BF8}"/>
          </ac:spMkLst>
        </pc:spChg>
        <pc:spChg chg="add del mod">
          <ac:chgData name="Diogo Silva" userId="6bae141d-3d7e-41a4-8582-9cd8b59605d6" providerId="ADAL" clId="{E956BD8B-50E0-485C-BAC0-3E15367F6A3B}" dt="2021-05-15T21:58:50.237" v="372" actId="478"/>
          <ac:spMkLst>
            <pc:docMk/>
            <pc:sldMk cId="2562221037" sldId="257"/>
            <ac:spMk id="9" creationId="{20B72FF3-0D70-4490-A8A4-0B9EF115D398}"/>
          </ac:spMkLst>
        </pc:spChg>
        <pc:spChg chg="add del mod">
          <ac:chgData name="Diogo Silva" userId="6bae141d-3d7e-41a4-8582-9cd8b59605d6" providerId="ADAL" clId="{E956BD8B-50E0-485C-BAC0-3E15367F6A3B}" dt="2021-05-15T21:58:49.609" v="371" actId="478"/>
          <ac:spMkLst>
            <pc:docMk/>
            <pc:sldMk cId="2562221037" sldId="257"/>
            <ac:spMk id="10" creationId="{A69B12BB-B4C2-4C60-B1E7-0C1F61F64FD7}"/>
          </ac:spMkLst>
        </pc:spChg>
        <pc:spChg chg="add del mod">
          <ac:chgData name="Diogo Silva" userId="6bae141d-3d7e-41a4-8582-9cd8b59605d6" providerId="ADAL" clId="{E956BD8B-50E0-485C-BAC0-3E15367F6A3B}" dt="2021-05-15T21:58:51.093" v="373" actId="478"/>
          <ac:spMkLst>
            <pc:docMk/>
            <pc:sldMk cId="2562221037" sldId="257"/>
            <ac:spMk id="11" creationId="{AEDD8A67-CB6D-4AD0-A62C-C9DA174BBBA5}"/>
          </ac:spMkLst>
        </pc:spChg>
        <pc:spChg chg="add del mod">
          <ac:chgData name="Diogo Silva" userId="6bae141d-3d7e-41a4-8582-9cd8b59605d6" providerId="ADAL" clId="{E956BD8B-50E0-485C-BAC0-3E15367F6A3B}" dt="2021-05-15T21:58:52.004" v="374" actId="478"/>
          <ac:spMkLst>
            <pc:docMk/>
            <pc:sldMk cId="2562221037" sldId="257"/>
            <ac:spMk id="12" creationId="{2EC483C4-2131-47DA-BE66-C3AD60CB4D3D}"/>
          </ac:spMkLst>
        </pc:spChg>
        <pc:spChg chg="add del mod">
          <ac:chgData name="Diogo Silva" userId="6bae141d-3d7e-41a4-8582-9cd8b59605d6" providerId="ADAL" clId="{E956BD8B-50E0-485C-BAC0-3E15367F6A3B}" dt="2021-05-15T21:58:52.793" v="375" actId="478"/>
          <ac:spMkLst>
            <pc:docMk/>
            <pc:sldMk cId="2562221037" sldId="257"/>
            <ac:spMk id="13" creationId="{73753DFD-7216-4627-9958-D1BB92C6986F}"/>
          </ac:spMkLst>
        </pc:spChg>
        <pc:spChg chg="add del mod">
          <ac:chgData name="Diogo Silva" userId="6bae141d-3d7e-41a4-8582-9cd8b59605d6" providerId="ADAL" clId="{E956BD8B-50E0-485C-BAC0-3E15367F6A3B}" dt="2021-05-15T21:52:46.425" v="196" actId="478"/>
          <ac:spMkLst>
            <pc:docMk/>
            <pc:sldMk cId="2562221037" sldId="257"/>
            <ac:spMk id="14" creationId="{8EF99AD4-19A9-4480-A3C7-F38C1B24C1CA}"/>
          </ac:spMkLst>
        </pc:spChg>
        <pc:spChg chg="add mod">
          <ac:chgData name="Diogo Silva" userId="6bae141d-3d7e-41a4-8582-9cd8b59605d6" providerId="ADAL" clId="{E956BD8B-50E0-485C-BAC0-3E15367F6A3B}" dt="2021-05-15T21:53:02.323" v="213" actId="20577"/>
          <ac:spMkLst>
            <pc:docMk/>
            <pc:sldMk cId="2562221037" sldId="257"/>
            <ac:spMk id="15" creationId="{2B98BA42-386B-4329-91BD-DAA6A8319DE2}"/>
          </ac:spMkLst>
        </pc:spChg>
        <pc:spChg chg="add mod">
          <ac:chgData name="Diogo Silva" userId="6bae141d-3d7e-41a4-8582-9cd8b59605d6" providerId="ADAL" clId="{E956BD8B-50E0-485C-BAC0-3E15367F6A3B}" dt="2021-05-15T21:54:09.415" v="243" actId="20577"/>
          <ac:spMkLst>
            <pc:docMk/>
            <pc:sldMk cId="2562221037" sldId="257"/>
            <ac:spMk id="24" creationId="{DCA534FF-47FA-4044-BBE9-0DB590320E9B}"/>
          </ac:spMkLst>
        </pc:spChg>
        <pc:spChg chg="add mod">
          <ac:chgData name="Diogo Silva" userId="6bae141d-3d7e-41a4-8582-9cd8b59605d6" providerId="ADAL" clId="{E956BD8B-50E0-485C-BAC0-3E15367F6A3B}" dt="2021-05-15T22:09:26.086" v="422" actId="20577"/>
          <ac:spMkLst>
            <pc:docMk/>
            <pc:sldMk cId="2562221037" sldId="257"/>
            <ac:spMk id="27" creationId="{FB781C48-CFC7-49FC-9EF1-06211B78359B}"/>
          </ac:spMkLst>
        </pc:spChg>
        <pc:spChg chg="add mod">
          <ac:chgData name="Diogo Silva" userId="6bae141d-3d7e-41a4-8582-9cd8b59605d6" providerId="ADAL" clId="{E956BD8B-50E0-485C-BAC0-3E15367F6A3B}" dt="2021-05-15T21:56:36.727" v="324" actId="20577"/>
          <ac:spMkLst>
            <pc:docMk/>
            <pc:sldMk cId="2562221037" sldId="257"/>
            <ac:spMk id="30" creationId="{0C875AC8-EE20-4CDB-96B0-0082F712813B}"/>
          </ac:spMkLst>
        </pc:spChg>
        <pc:spChg chg="add mod">
          <ac:chgData name="Diogo Silva" userId="6bae141d-3d7e-41a4-8582-9cd8b59605d6" providerId="ADAL" clId="{E956BD8B-50E0-485C-BAC0-3E15367F6A3B}" dt="2021-05-15T21:57:45.702" v="351" actId="1076"/>
          <ac:spMkLst>
            <pc:docMk/>
            <pc:sldMk cId="2562221037" sldId="257"/>
            <ac:spMk id="33" creationId="{E6004EEC-65CC-4AA4-BFB8-50CC2305C090}"/>
          </ac:spMkLst>
        </pc:spChg>
        <pc:spChg chg="add mod">
          <ac:chgData name="Diogo Silva" userId="6bae141d-3d7e-41a4-8582-9cd8b59605d6" providerId="ADAL" clId="{E956BD8B-50E0-485C-BAC0-3E15367F6A3B}" dt="2021-05-15T21:58:40.431" v="370" actId="20577"/>
          <ac:spMkLst>
            <pc:docMk/>
            <pc:sldMk cId="2562221037" sldId="257"/>
            <ac:spMk id="42" creationId="{C9E33C81-D47A-4EB5-9CBF-4E52254EE7FE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3" creationId="{3E7E0FF8-9AB5-4195-95AF-6B78F6BC558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4" creationId="{767E07AB-1258-4F1B-9686-A2DB3F1BE83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5" creationId="{99D673BC-E25D-4DBC-B1FB-6239324F2E2B}"/>
          </ac:spMkLst>
        </pc:spChg>
        <pc:spChg chg="add mod">
          <ac:chgData name="Diogo Silva" userId="6bae141d-3d7e-41a4-8582-9cd8b59605d6" providerId="ADAL" clId="{E956BD8B-50E0-485C-BAC0-3E15367F6A3B}" dt="2021-05-16T10:00:11.300" v="1199" actId="20577"/>
          <ac:spMkLst>
            <pc:docMk/>
            <pc:sldMk cId="2562221037" sldId="257"/>
            <ac:spMk id="46" creationId="{30B90E54-8E7F-4021-B1A4-E81DDE1A9D66}"/>
          </ac:spMkLst>
        </pc:spChg>
        <pc:spChg chg="add mod">
          <ac:chgData name="Diogo Silva" userId="6bae141d-3d7e-41a4-8582-9cd8b59605d6" providerId="ADAL" clId="{E956BD8B-50E0-485C-BAC0-3E15367F6A3B}" dt="2021-05-15T21:59:12.421" v="387" actId="20577"/>
          <ac:spMkLst>
            <pc:docMk/>
            <pc:sldMk cId="2562221037" sldId="257"/>
            <ac:spMk id="47" creationId="{90765F0F-BA23-425D-852E-BB33FC7C72B9}"/>
          </ac:spMkLst>
        </pc:spChg>
        <pc:spChg chg="add mod">
          <ac:chgData name="Diogo Silva" userId="6bae141d-3d7e-41a4-8582-9cd8b59605d6" providerId="ADAL" clId="{E956BD8B-50E0-485C-BAC0-3E15367F6A3B}" dt="2021-05-15T22:09:42.022" v="424" actId="1076"/>
          <ac:spMkLst>
            <pc:docMk/>
            <pc:sldMk cId="2562221037" sldId="257"/>
            <ac:spMk id="49" creationId="{FEEBFB2B-8687-448B-8F38-D6B3A8637983}"/>
          </ac:spMkLst>
        </pc:spChg>
        <pc:spChg chg="add mod">
          <ac:chgData name="Diogo Silva" userId="6bae141d-3d7e-41a4-8582-9cd8b59605d6" providerId="ADAL" clId="{E956BD8B-50E0-485C-BAC0-3E15367F6A3B}" dt="2021-05-15T21:59:29.410" v="389" actId="1076"/>
          <ac:spMkLst>
            <pc:docMk/>
            <pc:sldMk cId="2562221037" sldId="257"/>
            <ac:spMk id="52" creationId="{B0F541FB-BB88-42F5-8D96-AFA64721E4D5}"/>
          </ac:spMkLst>
        </pc:spChg>
        <pc:spChg chg="add mod">
          <ac:chgData name="Diogo Silva" userId="6bae141d-3d7e-41a4-8582-9cd8b59605d6" providerId="ADAL" clId="{E956BD8B-50E0-485C-BAC0-3E15367F6A3B}" dt="2021-05-15T21:59:33.208" v="390" actId="1076"/>
          <ac:spMkLst>
            <pc:docMk/>
            <pc:sldMk cId="2562221037" sldId="257"/>
            <ac:spMk id="57" creationId="{E19CFF63-83BD-4577-90DC-2C8E9CCB86BD}"/>
          </ac:spMkLst>
        </pc:spChg>
        <pc:spChg chg="add mod">
          <ac:chgData name="Diogo Silva" userId="6bae141d-3d7e-41a4-8582-9cd8b59605d6" providerId="ADAL" clId="{E956BD8B-50E0-485C-BAC0-3E15367F6A3B}" dt="2021-05-15T21:59:41.630" v="392" actId="1076"/>
          <ac:spMkLst>
            <pc:docMk/>
            <pc:sldMk cId="2562221037" sldId="257"/>
            <ac:spMk id="58" creationId="{D2B1B283-EF17-4A3E-96E8-8E71A7375282}"/>
          </ac:spMkLst>
        </pc:spChg>
        <pc:spChg chg="add mod">
          <ac:chgData name="Diogo Silva" userId="6bae141d-3d7e-41a4-8582-9cd8b59605d6" providerId="ADAL" clId="{E956BD8B-50E0-485C-BAC0-3E15367F6A3B}" dt="2021-05-15T22:05:57.298" v="394" actId="1076"/>
          <ac:spMkLst>
            <pc:docMk/>
            <pc:sldMk cId="2562221037" sldId="257"/>
            <ac:spMk id="59" creationId="{FF24C8FB-C248-4F64-BA2B-266623CAED2C}"/>
          </ac:spMkLst>
        </pc:spChg>
        <pc:cxnChg chg="add mod">
          <ac:chgData name="Diogo Silva" userId="6bae141d-3d7e-41a4-8582-9cd8b59605d6" providerId="ADAL" clId="{E956BD8B-50E0-485C-BAC0-3E15367F6A3B}" dt="2021-05-15T21:53:12.403" v="215" actId="208"/>
          <ac:cxnSpMkLst>
            <pc:docMk/>
            <pc:sldMk cId="2562221037" sldId="257"/>
            <ac:cxnSpMk id="17" creationId="{08F46A94-F170-4C79-A94D-D21D7B12A46E}"/>
          </ac:cxnSpMkLst>
        </pc:cxnChg>
        <pc:cxnChg chg="add mod">
          <ac:chgData name="Diogo Silva" userId="6bae141d-3d7e-41a4-8582-9cd8b59605d6" providerId="ADAL" clId="{E956BD8B-50E0-485C-BAC0-3E15367F6A3B}" dt="2021-05-15T21:58:49.609" v="371" actId="478"/>
          <ac:cxnSpMkLst>
            <pc:docMk/>
            <pc:sldMk cId="2562221037" sldId="257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1" creationId="{86EAB1B8-473F-4BFF-902F-6977A430515B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3" creationId="{8D64194F-A44F-43AA-B6A9-39C3C49A8E1A}"/>
          </ac:cxnSpMkLst>
        </pc:cxnChg>
        <pc:cxnChg chg="add mod">
          <ac:chgData name="Diogo Silva" userId="6bae141d-3d7e-41a4-8582-9cd8b59605d6" providerId="ADAL" clId="{E956BD8B-50E0-485C-BAC0-3E15367F6A3B}" dt="2021-05-15T21:54:40.567" v="245" actId="208"/>
          <ac:cxnSpMkLst>
            <pc:docMk/>
            <pc:sldMk cId="2562221037" sldId="257"/>
            <ac:cxnSpMk id="26" creationId="{43ECEAFC-666B-4FA1-9C55-9C70C40BCB3D}"/>
          </ac:cxnSpMkLst>
        </pc:cxnChg>
        <pc:cxnChg chg="add mod">
          <ac:chgData name="Diogo Silva" userId="6bae141d-3d7e-41a4-8582-9cd8b59605d6" providerId="ADAL" clId="{E956BD8B-50E0-485C-BAC0-3E15367F6A3B}" dt="2021-05-15T21:56:01.700" v="281" actId="208"/>
          <ac:cxnSpMkLst>
            <pc:docMk/>
            <pc:sldMk cId="2562221037" sldId="257"/>
            <ac:cxnSpMk id="29" creationId="{BA650903-8B3C-4F2F-A591-37A1C9A620CB}"/>
          </ac:cxnSpMkLst>
        </pc:cxnChg>
        <pc:cxnChg chg="add mod">
          <ac:chgData name="Diogo Silva" userId="6bae141d-3d7e-41a4-8582-9cd8b59605d6" providerId="ADAL" clId="{E956BD8B-50E0-485C-BAC0-3E15367F6A3B}" dt="2021-05-15T21:56:57.209" v="326" actId="208"/>
          <ac:cxnSpMkLst>
            <pc:docMk/>
            <pc:sldMk cId="2562221037" sldId="257"/>
            <ac:cxnSpMk id="32" creationId="{1BF676E4-5E81-42B5-954B-4B8589B7E59A}"/>
          </ac:cxnSpMkLst>
        </pc:cxnChg>
        <pc:cxnChg chg="add mod">
          <ac:chgData name="Diogo Silva" userId="6bae141d-3d7e-41a4-8582-9cd8b59605d6" providerId="ADAL" clId="{E956BD8B-50E0-485C-BAC0-3E15367F6A3B}" dt="2021-05-15T21:58:04.604" v="353" actId="208"/>
          <ac:cxnSpMkLst>
            <pc:docMk/>
            <pc:sldMk cId="2562221037" sldId="257"/>
            <ac:cxnSpMk id="35" creationId="{E9787B05-B7D7-4937-B070-919F05652CEE}"/>
          </ac:cxnSpMkLst>
        </pc:cxnChg>
        <pc:cxnChg chg="add mod">
          <ac:chgData name="Diogo Silva" userId="6bae141d-3d7e-41a4-8582-9cd8b59605d6" providerId="ADAL" clId="{E956BD8B-50E0-485C-BAC0-3E15367F6A3B}" dt="2021-05-15T21:58:13.688" v="355" actId="208"/>
          <ac:cxnSpMkLst>
            <pc:docMk/>
            <pc:sldMk cId="2562221037" sldId="257"/>
            <ac:cxnSpMk id="37" creationId="{041A034D-4DF7-44E2-A993-8EDD4BE1F54A}"/>
          </ac:cxnSpMkLst>
        </pc:cxnChg>
        <pc:cxnChg chg="add mod">
          <ac:chgData name="Diogo Silva" userId="6bae141d-3d7e-41a4-8582-9cd8b59605d6" providerId="ADAL" clId="{E956BD8B-50E0-485C-BAC0-3E15367F6A3B}" dt="2021-05-15T21:58:19.629" v="357" actId="208"/>
          <ac:cxnSpMkLst>
            <pc:docMk/>
            <pc:sldMk cId="2562221037" sldId="257"/>
            <ac:cxnSpMk id="39" creationId="{BE48D450-94C8-4409-A377-3AE705C90273}"/>
          </ac:cxnSpMkLst>
        </pc:cxnChg>
        <pc:cxnChg chg="add mod">
          <ac:chgData name="Diogo Silva" userId="6bae141d-3d7e-41a4-8582-9cd8b59605d6" providerId="ADAL" clId="{E956BD8B-50E0-485C-BAC0-3E15367F6A3B}" dt="2021-05-15T21:58:28.603" v="359" actId="208"/>
          <ac:cxnSpMkLst>
            <pc:docMk/>
            <pc:sldMk cId="2562221037" sldId="257"/>
            <ac:cxnSpMk id="41" creationId="{FC7FEB2D-1DD9-4440-BB19-9D51918132B3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48" creationId="{3CC43F1B-4CC7-42A6-8B30-561798D65AA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0" creationId="{D60042FC-C01C-4EBE-8F15-14F2A140ED20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1" creationId="{C26CD790-A8C6-452A-9848-68390267E3E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3" creationId="{DB9C7C03-F88B-4B5E-B38E-06D6C47E2B1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4" creationId="{64AEC98F-6D52-4DFE-AB2B-91087384F841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5" creationId="{33B274EA-72D9-4E8D-B180-14992743DC7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6" creationId="{950EADD9-A53C-41A5-A440-A30966F3423D}"/>
          </ac:cxnSpMkLst>
        </pc:cxnChg>
      </pc:sldChg>
      <pc:sldChg chg="delSp modSp new mod">
        <pc:chgData name="Diogo Silva" userId="6bae141d-3d7e-41a4-8582-9cd8b59605d6" providerId="ADAL" clId="{E956BD8B-50E0-485C-BAC0-3E15367F6A3B}" dt="2021-05-15T22:12:49.833" v="578" actId="20577"/>
        <pc:sldMkLst>
          <pc:docMk/>
          <pc:sldMk cId="1279001744" sldId="258"/>
        </pc:sldMkLst>
        <pc:spChg chg="mod">
          <ac:chgData name="Diogo Silva" userId="6bae141d-3d7e-41a4-8582-9cd8b59605d6" providerId="ADAL" clId="{E956BD8B-50E0-485C-BAC0-3E15367F6A3B}" dt="2021-05-15T22:12:49.833" v="578" actId="20577"/>
          <ac:spMkLst>
            <pc:docMk/>
            <pc:sldMk cId="1279001744" sldId="258"/>
            <ac:spMk id="2" creationId="{CCC885F0-C3D2-47BF-A335-80DD595F8E7A}"/>
          </ac:spMkLst>
        </pc:spChg>
        <pc:spChg chg="del mod">
          <ac:chgData name="Diogo Silva" userId="6bae141d-3d7e-41a4-8582-9cd8b59605d6" providerId="ADAL" clId="{E956BD8B-50E0-485C-BAC0-3E15367F6A3B}" dt="2021-05-15T22:12:28.626" v="547" actId="478"/>
          <ac:spMkLst>
            <pc:docMk/>
            <pc:sldMk cId="1279001744" sldId="258"/>
            <ac:spMk id="3" creationId="{1CDC7119-2EE2-4A9C-B481-1A0C3287E789}"/>
          </ac:spMkLst>
        </pc:spChg>
      </pc:sldChg>
      <pc:sldChg chg="del">
        <pc:chgData name="Diogo Silva" userId="6bae141d-3d7e-41a4-8582-9cd8b59605d6" providerId="ADAL" clId="{E956BD8B-50E0-485C-BAC0-3E15367F6A3B}" dt="2021-05-15T21:08:30.346" v="15" actId="47"/>
        <pc:sldMkLst>
          <pc:docMk/>
          <pc:sldMk cId="3628980370" sldId="258"/>
        </pc:sldMkLst>
      </pc:sldChg>
      <pc:sldChg chg="del">
        <pc:chgData name="Diogo Silva" userId="6bae141d-3d7e-41a4-8582-9cd8b59605d6" providerId="ADAL" clId="{E956BD8B-50E0-485C-BAC0-3E15367F6A3B}" dt="2021-05-15T21:08:33.136" v="18" actId="47"/>
        <pc:sldMkLst>
          <pc:docMk/>
          <pc:sldMk cId="728732045" sldId="259"/>
        </pc:sldMkLst>
      </pc:sldChg>
      <pc:sldChg chg="addSp delSp modSp new mod setBg">
        <pc:chgData name="Diogo Silva" userId="6bae141d-3d7e-41a4-8582-9cd8b59605d6" providerId="ADAL" clId="{E956BD8B-50E0-485C-BAC0-3E15367F6A3B}" dt="2021-05-16T10:03:32.942" v="1387" actId="26606"/>
        <pc:sldMkLst>
          <pc:docMk/>
          <pc:sldMk cId="3345639046" sldId="259"/>
        </pc:sldMkLst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3" creationId="{DB523479-3FF5-40FF-940F-2A46BFAE4A5B}"/>
          </ac:spMkLst>
        </pc:spChg>
        <pc:picChg chg="add mod">
          <ac:chgData name="Diogo Silva" userId="6bae141d-3d7e-41a4-8582-9cd8b59605d6" providerId="ADAL" clId="{E956BD8B-50E0-485C-BAC0-3E15367F6A3B}" dt="2021-05-16T10:03:32.942" v="1387" actId="26606"/>
          <ac:picMkLst>
            <pc:docMk/>
            <pc:sldMk cId="3345639046" sldId="259"/>
            <ac:picMk id="5" creationId="{BBA2005A-5F4D-42ED-87D7-DB8F5673BC43}"/>
          </ac:picMkLst>
        </pc:picChg>
        <pc:picChg chg="add del">
          <ac:chgData name="Diogo Silva" userId="6bae141d-3d7e-41a4-8582-9cd8b59605d6" providerId="ADAL" clId="{E956BD8B-50E0-485C-BAC0-3E15367F6A3B}" dt="2021-05-16T10:03:32.893" v="1386" actId="26606"/>
          <ac:picMkLst>
            <pc:docMk/>
            <pc:sldMk cId="3345639046" sldId="259"/>
            <ac:picMk id="10" creationId="{7AEE9CAC-347C-43C2-AE87-6BC5566E6068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6:31.109" v="961" actId="20577"/>
        <pc:sldMkLst>
          <pc:docMk/>
          <pc:sldMk cId="1574465968" sldId="260"/>
        </pc:sldMkLst>
        <pc:spChg chg="mo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E956BD8B-50E0-485C-BAC0-3E15367F6A3B}" dt="2021-05-16T09:56:31.109" v="961" actId="20577"/>
          <ac:spMkLst>
            <pc:docMk/>
            <pc:sldMk cId="1574465968" sldId="260"/>
            <ac:spMk id="3" creationId="{F845358A-9FF7-4086-91C4-255469E9DB48}"/>
          </ac:spMkLst>
        </pc:spChg>
        <pc:spChg chg="ad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4:38.020" v="711" actId="26606"/>
          <ac:picMkLst>
            <pc:docMk/>
            <pc:sldMk cId="1574465968" sldId="260"/>
            <ac:picMk id="5" creationId="{B96FDDD9-9D76-43D1-93EF-1569C1DFF985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9:24.548" v="1179" actId="20577"/>
        <pc:sldMkLst>
          <pc:docMk/>
          <pc:sldMk cId="4114401088" sldId="261"/>
        </pc:sldMkLst>
        <pc:spChg chg="mo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E956BD8B-50E0-485C-BAC0-3E15367F6A3B}" dt="2021-05-16T09:59:24.548" v="1179" actId="20577"/>
          <ac:spMkLst>
            <pc:docMk/>
            <pc:sldMk cId="4114401088" sldId="261"/>
            <ac:spMk id="3" creationId="{72E89C2A-3545-4E82-9A92-448E509124B5}"/>
          </ac:spMkLst>
        </pc:spChg>
        <pc:spChg chg="ad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7:28.142" v="984" actId="26606"/>
          <ac:picMkLst>
            <pc:docMk/>
            <pc:sldMk cId="4114401088" sldId="261"/>
            <ac:picMk id="5" creationId="{AC02C446-DA18-4EE3-8524-F8877F2B5046}"/>
          </ac:picMkLst>
        </pc:picChg>
      </pc:sldChg>
      <pc:sldChg chg="addSp delSp modSp new mod setBg setClrOvrMap">
        <pc:chgData name="Diogo Silva" userId="6bae141d-3d7e-41a4-8582-9cd8b59605d6" providerId="ADAL" clId="{E956BD8B-50E0-485C-BAC0-3E15367F6A3B}" dt="2021-05-16T10:03:17.282" v="1382" actId="26606"/>
        <pc:sldMkLst>
          <pc:docMk/>
          <pc:sldMk cId="3901016878" sldId="262"/>
        </pc:sldMkLst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3" creationId="{8391BE90-38A9-4138-B1DF-EC9115BC74EE}"/>
          </ac:spMkLst>
        </pc:spChg>
        <pc:spChg chg="add del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10:03:17.282" v="1382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del">
        <pc:chgData name="Diogo Silva" userId="6bae141d-3d7e-41a4-8582-9cd8b59605d6" providerId="ADAL" clId="{E956BD8B-50E0-485C-BAC0-3E15367F6A3B}" dt="2021-05-15T21:08:32.163" v="17" actId="47"/>
        <pc:sldMkLst>
          <pc:docMk/>
          <pc:sldMk cId="2498033847" sldId="269"/>
        </pc:sldMkLst>
      </pc:sldChg>
      <pc:sldChg chg="del">
        <pc:chgData name="Diogo Silva" userId="6bae141d-3d7e-41a4-8582-9cd8b59605d6" providerId="ADAL" clId="{E956BD8B-50E0-485C-BAC0-3E15367F6A3B}" dt="2021-05-15T21:08:33.629" v="19" actId="47"/>
        <pc:sldMkLst>
          <pc:docMk/>
          <pc:sldMk cId="1405878033" sldId="270"/>
        </pc:sldMkLst>
      </pc:sldChg>
      <pc:sldChg chg="del">
        <pc:chgData name="Diogo Silva" userId="6bae141d-3d7e-41a4-8582-9cd8b59605d6" providerId="ADAL" clId="{E956BD8B-50E0-485C-BAC0-3E15367F6A3B}" dt="2021-05-15T21:08:31.024" v="16" actId="47"/>
        <pc:sldMkLst>
          <pc:docMk/>
          <pc:sldMk cId="34128354" sldId="271"/>
        </pc:sldMkLst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6bae141d-3d7e-41a4-8582-9cd8b59605d6" providerId="ADAL" clId="{442C1FD2-BEE7-4D9A-8A09-C39658B685B7}"/>
    <pc:docChg chg="custSel addSld modSld">
      <pc:chgData name="Diogo Silva" userId="6bae141d-3d7e-41a4-8582-9cd8b59605d6" providerId="ADAL" clId="{442C1FD2-BEE7-4D9A-8A09-C39658B685B7}" dt="2021-05-16T10:14:58.477" v="92" actId="732"/>
      <pc:docMkLst>
        <pc:docMk/>
      </pc:docMkLst>
      <pc:sldChg chg="delSp modSp new mod">
        <pc:chgData name="Diogo Silva" userId="6bae141d-3d7e-41a4-8582-9cd8b59605d6" providerId="ADAL" clId="{442C1FD2-BEE7-4D9A-8A09-C39658B685B7}" dt="2021-05-16T10:11:30.258" v="10" actId="1076"/>
        <pc:sldMkLst>
          <pc:docMk/>
          <pc:sldMk cId="4045716350" sldId="263"/>
        </pc:sldMkLst>
        <pc:spChg chg="mod">
          <ac:chgData name="Diogo Silva" userId="6bae141d-3d7e-41a4-8582-9cd8b59605d6" providerId="ADAL" clId="{442C1FD2-BEE7-4D9A-8A09-C39658B685B7}" dt="2021-05-16T10:11:30.258" v="10" actId="1076"/>
          <ac:spMkLst>
            <pc:docMk/>
            <pc:sldMk cId="4045716350" sldId="263"/>
            <ac:spMk id="2" creationId="{04BE7769-73B9-4348-89A4-7896023CF0D1}"/>
          </ac:spMkLst>
        </pc:spChg>
        <pc:spChg chg="del">
          <ac:chgData name="Diogo Silva" userId="6bae141d-3d7e-41a4-8582-9cd8b59605d6" providerId="ADAL" clId="{442C1FD2-BEE7-4D9A-8A09-C39658B685B7}" dt="2021-05-16T10:11:26.463" v="9" actId="478"/>
          <ac:spMkLst>
            <pc:docMk/>
            <pc:sldMk cId="4045716350" sldId="263"/>
            <ac:spMk id="3" creationId="{E313B63B-1CAF-48C5-B0DB-BE697B32C503}"/>
          </ac:spMkLst>
        </pc:spChg>
      </pc:sldChg>
      <pc:sldChg chg="addSp delSp modSp new mod">
        <pc:chgData name="Diogo Silva" userId="6bae141d-3d7e-41a4-8582-9cd8b59605d6" providerId="ADAL" clId="{442C1FD2-BEE7-4D9A-8A09-C39658B685B7}" dt="2021-05-16T10:13:37.126" v="45" actId="1076"/>
        <pc:sldMkLst>
          <pc:docMk/>
          <pc:sldMk cId="4251542762" sldId="264"/>
        </pc:sldMkLst>
        <pc:spChg chg="mod">
          <ac:chgData name="Diogo Silva" userId="6bae141d-3d7e-41a4-8582-9cd8b59605d6" providerId="ADAL" clId="{442C1FD2-BEE7-4D9A-8A09-C39658B685B7}" dt="2021-05-16T10:11:51.384" v="37" actId="20577"/>
          <ac:spMkLst>
            <pc:docMk/>
            <pc:sldMk cId="4251542762" sldId="264"/>
            <ac:spMk id="2" creationId="{96AE1C77-F18D-4D68-BF87-0FF71D1DA9AF}"/>
          </ac:spMkLst>
        </pc:spChg>
        <pc:spChg chg="del">
          <ac:chgData name="Diogo Silva" userId="6bae141d-3d7e-41a4-8582-9cd8b59605d6" providerId="ADAL" clId="{442C1FD2-BEE7-4D9A-8A09-C39658B685B7}" dt="2021-05-16T10:13:33.898" v="43" actId="478"/>
          <ac:spMkLst>
            <pc:docMk/>
            <pc:sldMk cId="4251542762" sldId="264"/>
            <ac:spMk id="3" creationId="{6A1FD9DF-DB76-4F0E-8BFF-D4765768F518}"/>
          </ac:spMkLst>
        </pc:spChg>
        <pc:picChg chg="add mod">
          <ac:chgData name="Diogo Silva" userId="6bae141d-3d7e-41a4-8582-9cd8b59605d6" providerId="ADAL" clId="{442C1FD2-BEE7-4D9A-8A09-C39658B685B7}" dt="2021-05-16T10:13:37.126" v="45" actId="1076"/>
          <ac:picMkLst>
            <pc:docMk/>
            <pc:sldMk cId="4251542762" sldId="264"/>
            <ac:picMk id="5" creationId="{9E8C7E13-2A18-48CE-837B-695A7E6BED66}"/>
          </ac:picMkLst>
        </pc:picChg>
        <pc:picChg chg="add mod modCrop">
          <ac:chgData name="Diogo Silva" userId="6bae141d-3d7e-41a4-8582-9cd8b59605d6" providerId="ADAL" clId="{442C1FD2-BEE7-4D9A-8A09-C39658B685B7}" dt="2021-05-16T10:13:35.896" v="44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addSp delSp modSp new mod">
        <pc:chgData name="Diogo Silva" userId="6bae141d-3d7e-41a4-8582-9cd8b59605d6" providerId="ADAL" clId="{442C1FD2-BEE7-4D9A-8A09-C39658B685B7}" dt="2021-05-16T10:14:58.477" v="92" actId="732"/>
        <pc:sldMkLst>
          <pc:docMk/>
          <pc:sldMk cId="1443447187" sldId="265"/>
        </pc:sldMkLst>
        <pc:spChg chg="mod">
          <ac:chgData name="Diogo Silva" userId="6bae141d-3d7e-41a4-8582-9cd8b59605d6" providerId="ADAL" clId="{442C1FD2-BEE7-4D9A-8A09-C39658B685B7}" dt="2021-05-16T10:13:56.391" v="86" actId="20577"/>
          <ac:spMkLst>
            <pc:docMk/>
            <pc:sldMk cId="1443447187" sldId="265"/>
            <ac:spMk id="2" creationId="{80F68070-D474-4691-B224-A2D9FB1EF768}"/>
          </ac:spMkLst>
        </pc:spChg>
        <pc:spChg chg="del">
          <ac:chgData name="Diogo Silva" userId="6bae141d-3d7e-41a4-8582-9cd8b59605d6" providerId="ADAL" clId="{442C1FD2-BEE7-4D9A-8A09-C39658B685B7}" dt="2021-05-16T10:14:41.732" v="89" actId="478"/>
          <ac:spMkLst>
            <pc:docMk/>
            <pc:sldMk cId="1443447187" sldId="265"/>
            <ac:spMk id="3" creationId="{399998D1-76A9-422D-8FAB-50658C2954CD}"/>
          </ac:spMkLst>
        </pc:spChg>
        <pc:picChg chg="add mod">
          <ac:chgData name="Diogo Silva" userId="6bae141d-3d7e-41a4-8582-9cd8b59605d6" providerId="ADAL" clId="{442C1FD2-BEE7-4D9A-8A09-C39658B685B7}" dt="2021-05-16T10:14:40.233" v="88" actId="1076"/>
          <ac:picMkLst>
            <pc:docMk/>
            <pc:sldMk cId="1443447187" sldId="265"/>
            <ac:picMk id="5" creationId="{A5AA1E56-9A26-462B-89EE-9767F871EE7C}"/>
          </ac:picMkLst>
        </pc:picChg>
        <pc:picChg chg="add mod modCrop">
          <ac:chgData name="Diogo Silva" userId="6bae141d-3d7e-41a4-8582-9cd8b59605d6" providerId="ADAL" clId="{442C1FD2-BEE7-4D9A-8A09-C39658B685B7}" dt="2021-05-16T10:14:58.477" v="92" actId="732"/>
          <ac:picMkLst>
            <pc:docMk/>
            <pc:sldMk cId="1443447187" sldId="265"/>
            <ac:picMk id="7" creationId="{E34B5925-02BF-4C73-BC8C-E47B5F28A271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Madrid Example</a:t>
            </a: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68070-D474-4691-B224-A2D9FB1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AA1E56-9A26-462B-89EE-9767F871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8" y="1732449"/>
            <a:ext cx="6735115" cy="29722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4B5925-02BF-4C73-BC8C-E47B5F28A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2"/>
          <a:stretch/>
        </p:blipFill>
        <p:spPr>
          <a:xfrm>
            <a:off x="3008907" y="5253135"/>
            <a:ext cx="6163535" cy="4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set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588778" y="6248400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Same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seed</a:t>
            </a:r>
            <a:r>
              <a:rPr lang="pt-PT" sz="1281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3495514" y="5996550"/>
            <a:ext cx="2093264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92579" y="5996550"/>
            <a:ext cx="2103907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299115" y="1761281"/>
            <a:ext cx="1583126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Encrypted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messages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622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85F0-C3D2-47BF-A335-80DD595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1CAF-6479-435A-8BB2-ACBC066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/>
              <a:t>Random number generator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23479-3FF5-40FF-940F-2A46BFAE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CC06C"/>
              </a:buClr>
            </a:pPr>
            <a:r>
              <a:rPr lang="pt-PT"/>
              <a:t>Periodically add a key to the buffer (every 0.9 seconds)</a:t>
            </a:r>
          </a:p>
          <a:p>
            <a:pPr>
              <a:buClr>
                <a:srgbClr val="FCC06C"/>
              </a:buClr>
            </a:pPr>
            <a:r>
              <a:rPr lang="pt-PT"/>
              <a:t>Same seed -&gt; same key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2005A-5F4D-42ED-87D7-DB8F5673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1002505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02D7-96D6-4305-86DF-2B23F1C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LKMS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45358A-9FF7-4086-91C4-255469E9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socket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listener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Answers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Also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generator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are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stored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in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LKMS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class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accessible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anywhere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else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FDDD9-9D76-43D1-93EF-1569C1DF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19134"/>
            <a:ext cx="6642193" cy="46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4905A-70E4-4CC8-9642-1041462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Application driver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E89C2A-3545-4E82-9A92-448E5091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Translates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python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variables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to a TCP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packet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2C446-DA18-4EE3-8524-F8877F2B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02" y="643466"/>
            <a:ext cx="65158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2A50A-F7B9-4F0B-AB45-EA24B03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Application class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91BE90-38A9-4138-B1DF-EC9115BC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Abstracts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from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API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calls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Allows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to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directly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/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his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messages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get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key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bytes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4F14A-83DC-4D78-ABE5-F1CF241F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711387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7769-73B9-4348-89A4-7896023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Examples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57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E1C77-F18D-4D68-BF87-0FF71D1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Encrypting</a:t>
            </a:r>
            <a:r>
              <a:rPr lang="pt-PT" dirty="0"/>
              <a:t> a </a:t>
            </a:r>
            <a:r>
              <a:rPr lang="pt-PT" dirty="0" err="1"/>
              <a:t>message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C7E13-2A18-48CE-837B-695A7E6B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70" y="1943402"/>
            <a:ext cx="6697010" cy="3019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D2E64-2DA2-4582-A5ED-45CEDC186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4"/>
          <a:stretch/>
        </p:blipFill>
        <p:spPr>
          <a:xfrm>
            <a:off x="2956513" y="5326601"/>
            <a:ext cx="6268325" cy="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310</TotalTime>
  <Words>188</Words>
  <Application>Microsoft Office PowerPoint</Application>
  <PresentationFormat>Ecrã Panorâmico</PresentationFormat>
  <Paragraphs>41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Times New Roman</vt:lpstr>
      <vt:lpstr>Wingdings 2</vt:lpstr>
      <vt:lpstr>Ardósia</vt:lpstr>
      <vt:lpstr>ETSI 004</vt:lpstr>
      <vt:lpstr>How is it set up</vt:lpstr>
      <vt:lpstr>How does it work</vt:lpstr>
      <vt:lpstr>Random number generator</vt:lpstr>
      <vt:lpstr>LKMS</vt:lpstr>
      <vt:lpstr>Application driver</vt:lpstr>
      <vt:lpstr>Application class</vt:lpstr>
      <vt:lpstr>Examples</vt:lpstr>
      <vt:lpstr>Encrypting a message</vt:lpstr>
      <vt:lpstr>Getting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313</cp:revision>
  <dcterms:created xsi:type="dcterms:W3CDTF">2021-01-22T23:21:54Z</dcterms:created>
  <dcterms:modified xsi:type="dcterms:W3CDTF">2021-05-16T10:15:05Z</dcterms:modified>
</cp:coreProperties>
</file>