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5DA2D-131B-4AEF-8D14-E64D534C84B9}" v="9" dt="2021-06-28T06:31:5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  <pc:docChgLst>
    <pc:chgData name="Diogo Silva" userId="6bae141d-3d7e-41a4-8582-9cd8b59605d6" providerId="ADAL" clId="{44073F3F-5A48-4D38-B307-D9C0AEE34735}"/>
    <pc:docChg chg="custSel addSld delSld modSld sldOrd">
      <pc:chgData name="Diogo Silva" userId="6bae141d-3d7e-41a4-8582-9cd8b59605d6" providerId="ADAL" clId="{44073F3F-5A48-4D38-B307-D9C0AEE34735}" dt="2021-04-25T18:15:17.734" v="641" actId="208"/>
      <pc:docMkLst>
        <pc:docMk/>
      </pc:docMkLst>
      <pc:sldChg chg="modSp mod">
        <pc:chgData name="Diogo Silva" userId="6bae141d-3d7e-41a4-8582-9cd8b59605d6" providerId="ADAL" clId="{44073F3F-5A48-4D38-B307-D9C0AEE34735}" dt="2021-04-21T21:28:14.095" v="15" actId="20577"/>
        <pc:sldMkLst>
          <pc:docMk/>
          <pc:sldMk cId="2852772892" sldId="256"/>
        </pc:sldMkLst>
        <pc:spChg chg="mod">
          <ac:chgData name="Diogo Silva" userId="6bae141d-3d7e-41a4-8582-9cd8b59605d6" providerId="ADAL" clId="{44073F3F-5A48-4D38-B307-D9C0AEE34735}" dt="2021-04-21T21:28:12.077" v="14" actId="20577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44073F3F-5A48-4D38-B307-D9C0AEE34735}" dt="2021-04-21T21:28:14.095" v="15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delSp modSp new mod">
        <pc:chgData name="Diogo Silva" userId="6bae141d-3d7e-41a4-8582-9cd8b59605d6" providerId="ADAL" clId="{44073F3F-5A48-4D38-B307-D9C0AEE34735}" dt="2021-04-21T21:41:35.947" v="531" actId="478"/>
        <pc:sldMkLst>
          <pc:docMk/>
          <pc:sldMk cId="316238125" sldId="257"/>
        </pc:sldMkLst>
        <pc:spChg chg="mod">
          <ac:chgData name="Diogo Silva" userId="6bae141d-3d7e-41a4-8582-9cd8b59605d6" providerId="ADAL" clId="{44073F3F-5A48-4D38-B307-D9C0AEE34735}" dt="2021-04-21T21:32:46.625" v="89" actId="20577"/>
          <ac:spMkLst>
            <pc:docMk/>
            <pc:sldMk cId="316238125" sldId="257"/>
            <ac:spMk id="2" creationId="{B5442BCB-68A8-4633-B0B5-3D77F25AB1C2}"/>
          </ac:spMkLst>
        </pc:spChg>
        <pc:spChg chg="del">
          <ac:chgData name="Diogo Silva" userId="6bae141d-3d7e-41a4-8582-9cd8b59605d6" providerId="ADAL" clId="{44073F3F-5A48-4D38-B307-D9C0AEE34735}" dt="2021-04-21T21:41:35.947" v="531" actId="478"/>
          <ac:spMkLst>
            <pc:docMk/>
            <pc:sldMk cId="316238125" sldId="257"/>
            <ac:spMk id="3" creationId="{F805BB6C-46A8-4438-9138-F04701F1661C}"/>
          </ac:spMkLst>
        </pc:spChg>
        <pc:picChg chg="add mod">
          <ac:chgData name="Diogo Silva" userId="6bae141d-3d7e-41a4-8582-9cd8b59605d6" providerId="ADAL" clId="{44073F3F-5A48-4D38-B307-D9C0AEE34735}" dt="2021-04-21T21:32:54.085" v="92" actId="1076"/>
          <ac:picMkLst>
            <pc:docMk/>
            <pc:sldMk cId="316238125" sldId="257"/>
            <ac:picMk id="5" creationId="{54BC95EA-6F88-42AB-9269-5D9BF8299650}"/>
          </ac:picMkLst>
        </pc:picChg>
      </pc:sldChg>
      <pc:sldChg chg="addSp delSp modSp new del mod">
        <pc:chgData name="Diogo Silva" userId="6bae141d-3d7e-41a4-8582-9cd8b59605d6" providerId="ADAL" clId="{44073F3F-5A48-4D38-B307-D9C0AEE34735}" dt="2021-04-21T21:32:28.338" v="34" actId="47"/>
        <pc:sldMkLst>
          <pc:docMk/>
          <pc:sldMk cId="864438690" sldId="257"/>
        </pc:sldMkLst>
        <pc:spChg chg="del">
          <ac:chgData name="Diogo Silva" userId="6bae141d-3d7e-41a4-8582-9cd8b59605d6" providerId="ADAL" clId="{44073F3F-5A48-4D38-B307-D9C0AEE34735}" dt="2021-04-21T21:32:13.704" v="30" actId="478"/>
          <ac:spMkLst>
            <pc:docMk/>
            <pc:sldMk cId="864438690" sldId="257"/>
            <ac:spMk id="2" creationId="{384A929D-7C86-4DA5-969F-5AB29CE92EF5}"/>
          </ac:spMkLst>
        </pc:spChg>
        <pc:spChg chg="del">
          <ac:chgData name="Diogo Silva" userId="6bae141d-3d7e-41a4-8582-9cd8b59605d6" providerId="ADAL" clId="{44073F3F-5A48-4D38-B307-D9C0AEE34735}" dt="2021-04-21T21:32:16.009" v="31" actId="478"/>
          <ac:spMkLst>
            <pc:docMk/>
            <pc:sldMk cId="864438690" sldId="257"/>
            <ac:spMk id="3" creationId="{B0095933-B41A-4B8A-8186-2E187BB725A7}"/>
          </ac:spMkLst>
        </pc:spChg>
        <pc:picChg chg="add del mod">
          <ac:chgData name="Diogo Silva" userId="6bae141d-3d7e-41a4-8582-9cd8b59605d6" providerId="ADAL" clId="{44073F3F-5A48-4D38-B307-D9C0AEE34735}" dt="2021-04-21T21:32:27.043" v="33" actId="478"/>
          <ac:picMkLst>
            <pc:docMk/>
            <pc:sldMk cId="864438690" sldId="257"/>
            <ac:picMk id="5" creationId="{DE43DA92-7962-4D17-800C-8D477C6A0687}"/>
          </ac:picMkLst>
        </pc:picChg>
      </pc:sldChg>
      <pc:sldChg chg="del">
        <pc:chgData name="Diogo Silva" userId="6bae141d-3d7e-41a4-8582-9cd8b59605d6" providerId="ADAL" clId="{44073F3F-5A48-4D38-B307-D9C0AEE34735}" dt="2021-04-21T21:28:17.681" v="16" actId="47"/>
        <pc:sldMkLst>
          <pc:docMk/>
          <pc:sldMk cId="1838516653" sldId="257"/>
        </pc:sldMkLst>
      </pc:sldChg>
      <pc:sldChg chg="del">
        <pc:chgData name="Diogo Silva" userId="6bae141d-3d7e-41a4-8582-9cd8b59605d6" providerId="ADAL" clId="{44073F3F-5A48-4D38-B307-D9C0AEE34735}" dt="2021-04-21T21:28:21.931" v="27" actId="47"/>
        <pc:sldMkLst>
          <pc:docMk/>
          <pc:sldMk cId="1174252326" sldId="258"/>
        </pc:sldMkLst>
      </pc:sldChg>
      <pc:sldChg chg="modSp new mod">
        <pc:chgData name="Diogo Silva" userId="6bae141d-3d7e-41a4-8582-9cd8b59605d6" providerId="ADAL" clId="{44073F3F-5A48-4D38-B307-D9C0AEE34735}" dt="2021-04-21T21:38:40.594" v="510" actId="1076"/>
        <pc:sldMkLst>
          <pc:docMk/>
          <pc:sldMk cId="3628980370" sldId="258"/>
        </pc:sldMkLst>
        <pc:spChg chg="mod">
          <ac:chgData name="Diogo Silva" userId="6bae141d-3d7e-41a4-8582-9cd8b59605d6" providerId="ADAL" clId="{44073F3F-5A48-4D38-B307-D9C0AEE34735}" dt="2021-04-21T21:33:15.088" v="107" actId="20577"/>
          <ac:spMkLst>
            <pc:docMk/>
            <pc:sldMk cId="3628980370" sldId="258"/>
            <ac:spMk id="2" creationId="{F537A220-E8C8-4FEF-B5FB-3AD1617DCE3A}"/>
          </ac:spMkLst>
        </pc:spChg>
        <pc:spChg chg="mod">
          <ac:chgData name="Diogo Silva" userId="6bae141d-3d7e-41a4-8582-9cd8b59605d6" providerId="ADAL" clId="{44073F3F-5A48-4D38-B307-D9C0AEE34735}" dt="2021-04-21T21:38:40.594" v="510" actId="1076"/>
          <ac:spMkLst>
            <pc:docMk/>
            <pc:sldMk cId="3628980370" sldId="258"/>
            <ac:spMk id="3" creationId="{A9D49D4C-0CC4-440E-A2A3-6C6AA7792F23}"/>
          </ac:spMkLst>
        </pc:spChg>
      </pc:sldChg>
      <pc:sldChg chg="del">
        <pc:chgData name="Diogo Silva" userId="6bae141d-3d7e-41a4-8582-9cd8b59605d6" providerId="ADAL" clId="{44073F3F-5A48-4D38-B307-D9C0AEE34735}" dt="2021-04-21T21:28:17.912" v="17" actId="47"/>
        <pc:sldMkLst>
          <pc:docMk/>
          <pc:sldMk cId="102180685" sldId="259"/>
        </pc:sldMkLst>
      </pc:sldChg>
      <pc:sldChg chg="new del">
        <pc:chgData name="Diogo Silva" userId="6bae141d-3d7e-41a4-8582-9cd8b59605d6" providerId="ADAL" clId="{44073F3F-5A48-4D38-B307-D9C0AEE34735}" dt="2021-04-21T21:39:03.882" v="513" actId="47"/>
        <pc:sldMkLst>
          <pc:docMk/>
          <pc:sldMk cId="258941216" sldId="259"/>
        </pc:sldMkLst>
      </pc:sldChg>
      <pc:sldChg chg="addSp delSp modSp new mod">
        <pc:chgData name="Diogo Silva" userId="6bae141d-3d7e-41a4-8582-9cd8b59605d6" providerId="ADAL" clId="{44073F3F-5A48-4D38-B307-D9C0AEE34735}" dt="2021-04-25T18:09:08.747" v="541" actId="1076"/>
        <pc:sldMkLst>
          <pc:docMk/>
          <pc:sldMk cId="728732045" sldId="259"/>
        </pc:sldMkLst>
        <pc:spChg chg="del">
          <ac:chgData name="Diogo Silva" userId="6bae141d-3d7e-41a4-8582-9cd8b59605d6" providerId="ADAL" clId="{44073F3F-5A48-4D38-B307-D9C0AEE34735}" dt="2021-04-21T21:39:48.978" v="521" actId="478"/>
          <ac:spMkLst>
            <pc:docMk/>
            <pc:sldMk cId="728732045" sldId="259"/>
            <ac:spMk id="2" creationId="{D3C8128F-FA41-4112-BBE6-376FAA4503D6}"/>
          </ac:spMkLst>
        </pc:spChg>
        <pc:spChg chg="del">
          <ac:chgData name="Diogo Silva" userId="6bae141d-3d7e-41a4-8582-9cd8b59605d6" providerId="ADAL" clId="{44073F3F-5A48-4D38-B307-D9C0AEE34735}" dt="2021-04-21T21:39:50.151" v="522" actId="478"/>
          <ac:spMkLst>
            <pc:docMk/>
            <pc:sldMk cId="728732045" sldId="259"/>
            <ac:spMk id="3" creationId="{DC43C223-A008-47C8-9962-93099D7DA0DB}"/>
          </ac:spMkLst>
        </pc:spChg>
        <pc:picChg chg="add mod">
          <ac:chgData name="Diogo Silva" userId="6bae141d-3d7e-41a4-8582-9cd8b59605d6" providerId="ADAL" clId="{44073F3F-5A48-4D38-B307-D9C0AEE34735}" dt="2021-04-25T18:09:08.747" v="541" actId="1076"/>
          <ac:picMkLst>
            <pc:docMk/>
            <pc:sldMk cId="728732045" sldId="259"/>
            <ac:picMk id="3" creationId="{72D5D3B6-86F1-4C7E-86D4-DF7D5B3EC8DB}"/>
          </ac:picMkLst>
        </pc:picChg>
        <pc:picChg chg="add del mod">
          <ac:chgData name="Diogo Silva" userId="6bae141d-3d7e-41a4-8582-9cd8b59605d6" providerId="ADAL" clId="{44073F3F-5A48-4D38-B307-D9C0AEE34735}" dt="2021-04-25T18:08:07.902" v="538" actId="478"/>
          <ac:picMkLst>
            <pc:docMk/>
            <pc:sldMk cId="728732045" sldId="259"/>
            <ac:picMk id="5" creationId="{338CDA93-38DF-4A1B-AF7D-15F704AC3AC9}"/>
          </ac:picMkLst>
        </pc:picChg>
      </pc:sldChg>
      <pc:sldChg chg="delSp new del mod">
        <pc:chgData name="Diogo Silva" userId="6bae141d-3d7e-41a4-8582-9cd8b59605d6" providerId="ADAL" clId="{44073F3F-5A48-4D38-B307-D9C0AEE34735}" dt="2021-04-21T21:40:38.585" v="530" actId="47"/>
        <pc:sldMkLst>
          <pc:docMk/>
          <pc:sldMk cId="555981236" sldId="260"/>
        </pc:sldMkLst>
        <pc:spChg chg="del">
          <ac:chgData name="Diogo Silva" userId="6bae141d-3d7e-41a4-8582-9cd8b59605d6" providerId="ADAL" clId="{44073F3F-5A48-4D38-B307-D9C0AEE34735}" dt="2021-04-21T21:40:06.721" v="524" actId="478"/>
          <ac:spMkLst>
            <pc:docMk/>
            <pc:sldMk cId="555981236" sldId="260"/>
            <ac:spMk id="2" creationId="{D8CABB7D-6E7B-4C38-A008-DEEAFB265FFB}"/>
          </ac:spMkLst>
        </pc:spChg>
        <pc:spChg chg="del">
          <ac:chgData name="Diogo Silva" userId="6bae141d-3d7e-41a4-8582-9cd8b59605d6" providerId="ADAL" clId="{44073F3F-5A48-4D38-B307-D9C0AEE34735}" dt="2021-04-21T21:40:07.859" v="525" actId="478"/>
          <ac:spMkLst>
            <pc:docMk/>
            <pc:sldMk cId="555981236" sldId="260"/>
            <ac:spMk id="3" creationId="{7C8028A0-9EC0-4ADC-8F1B-BEA794F9EF4F}"/>
          </ac:spMkLst>
        </pc:spChg>
      </pc:sldChg>
      <pc:sldChg chg="del">
        <pc:chgData name="Diogo Silva" userId="6bae141d-3d7e-41a4-8582-9cd8b59605d6" providerId="ADAL" clId="{44073F3F-5A48-4D38-B307-D9C0AEE34735}" dt="2021-04-21T21:28:18.112" v="18" actId="47"/>
        <pc:sldMkLst>
          <pc:docMk/>
          <pc:sldMk cId="2030365902" sldId="260"/>
        </pc:sldMkLst>
      </pc:sldChg>
      <pc:sldChg chg="del">
        <pc:chgData name="Diogo Silva" userId="6bae141d-3d7e-41a4-8582-9cd8b59605d6" providerId="ADAL" clId="{44073F3F-5A48-4D38-B307-D9C0AEE34735}" dt="2021-04-21T21:28:18.677" v="19" actId="47"/>
        <pc:sldMkLst>
          <pc:docMk/>
          <pc:sldMk cId="1057944907" sldId="261"/>
        </pc:sldMkLst>
      </pc:sldChg>
      <pc:sldChg chg="del">
        <pc:chgData name="Diogo Silva" userId="6bae141d-3d7e-41a4-8582-9cd8b59605d6" providerId="ADAL" clId="{44073F3F-5A48-4D38-B307-D9C0AEE34735}" dt="2021-04-21T21:28:18.932" v="20" actId="47"/>
        <pc:sldMkLst>
          <pc:docMk/>
          <pc:sldMk cId="2163958560" sldId="262"/>
        </pc:sldMkLst>
      </pc:sldChg>
      <pc:sldChg chg="del">
        <pc:chgData name="Diogo Silva" userId="6bae141d-3d7e-41a4-8582-9cd8b59605d6" providerId="ADAL" clId="{44073F3F-5A48-4D38-B307-D9C0AEE34735}" dt="2021-04-21T21:28:20.945" v="25" actId="47"/>
        <pc:sldMkLst>
          <pc:docMk/>
          <pc:sldMk cId="1604519829" sldId="263"/>
        </pc:sldMkLst>
      </pc:sldChg>
      <pc:sldChg chg="del">
        <pc:chgData name="Diogo Silva" userId="6bae141d-3d7e-41a4-8582-9cd8b59605d6" providerId="ADAL" clId="{44073F3F-5A48-4D38-B307-D9C0AEE34735}" dt="2021-04-21T21:28:21.245" v="26" actId="47"/>
        <pc:sldMkLst>
          <pc:docMk/>
          <pc:sldMk cId="3331107207" sldId="264"/>
        </pc:sldMkLst>
      </pc:sldChg>
      <pc:sldChg chg="del">
        <pc:chgData name="Diogo Silva" userId="6bae141d-3d7e-41a4-8582-9cd8b59605d6" providerId="ADAL" clId="{44073F3F-5A48-4D38-B307-D9C0AEE34735}" dt="2021-04-21T21:28:19.142" v="21" actId="47"/>
        <pc:sldMkLst>
          <pc:docMk/>
          <pc:sldMk cId="760329109" sldId="265"/>
        </pc:sldMkLst>
      </pc:sldChg>
      <pc:sldChg chg="del">
        <pc:chgData name="Diogo Silva" userId="6bae141d-3d7e-41a4-8582-9cd8b59605d6" providerId="ADAL" clId="{44073F3F-5A48-4D38-B307-D9C0AEE34735}" dt="2021-04-21T21:28:19.384" v="22" actId="47"/>
        <pc:sldMkLst>
          <pc:docMk/>
          <pc:sldMk cId="1483790654" sldId="266"/>
        </pc:sldMkLst>
      </pc:sldChg>
      <pc:sldChg chg="del">
        <pc:chgData name="Diogo Silva" userId="6bae141d-3d7e-41a4-8582-9cd8b59605d6" providerId="ADAL" clId="{44073F3F-5A48-4D38-B307-D9C0AEE34735}" dt="2021-04-21T21:28:19.799" v="23" actId="47"/>
        <pc:sldMkLst>
          <pc:docMk/>
          <pc:sldMk cId="2067675898" sldId="267"/>
        </pc:sldMkLst>
      </pc:sldChg>
      <pc:sldChg chg="del">
        <pc:chgData name="Diogo Silva" userId="6bae141d-3d7e-41a4-8582-9cd8b59605d6" providerId="ADAL" clId="{44073F3F-5A48-4D38-B307-D9C0AEE34735}" dt="2021-04-21T21:28:20.041" v="24" actId="47"/>
        <pc:sldMkLst>
          <pc:docMk/>
          <pc:sldMk cId="560956748" sldId="268"/>
        </pc:sldMkLst>
      </pc:sldChg>
      <pc:sldChg chg="add del">
        <pc:chgData name="Diogo Silva" userId="6bae141d-3d7e-41a4-8582-9cd8b59605d6" providerId="ADAL" clId="{44073F3F-5A48-4D38-B307-D9C0AEE34735}" dt="2021-04-21T21:39:30.042" v="514" actId="47"/>
        <pc:sldMkLst>
          <pc:docMk/>
          <pc:sldMk cId="2004444318" sldId="268"/>
        </pc:sldMkLst>
      </pc:sldChg>
      <pc:sldChg chg="modSp add mod ord">
        <pc:chgData name="Diogo Silva" userId="6bae141d-3d7e-41a4-8582-9cd8b59605d6" providerId="ADAL" clId="{44073F3F-5A48-4D38-B307-D9C0AEE34735}" dt="2021-04-25T18:15:17.734" v="641" actId="208"/>
        <pc:sldMkLst>
          <pc:docMk/>
          <pc:sldMk cId="2498033847" sldId="269"/>
        </pc:sldMkLst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" creationId="{F88472A7-954A-4E0C-82FF-C6BE4CCD80F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" creationId="{123EF4C7-1DB5-4B0F-98E5-F6E27C42EE0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6" creationId="{E292C573-AF54-4257-B3B3-9ADF5A69F53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7" creationId="{E5213661-5FAE-430B-9E91-D3DF8EEF079F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8" creationId="{5A5C7ECC-16D7-4629-B8EA-BAEE2A4C62F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10" creationId="{998CDD2F-4F98-4871-88B4-5C0CD41C8361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6" creationId="{83FF89BE-66C2-4713-AD96-20AD7CEAC9AE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7" creationId="{6014D284-0198-40EF-A927-BDCC14762863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8" creationId="{A15341D2-6980-4388-A303-0F8DCF49D435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49" creationId="{A3BAC760-BE99-42F9-B34E-3DCEADE6D110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0" creationId="{471C25DD-98E7-4E43-BD11-AFC66A7E3C08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1" creationId="{87AA5D1C-17EC-4B0F-8A59-4107AA4F1979}"/>
          </ac:spMkLst>
        </pc:spChg>
        <pc:spChg chg="mod">
          <ac:chgData name="Diogo Silva" userId="6bae141d-3d7e-41a4-8582-9cd8b59605d6" providerId="ADAL" clId="{44073F3F-5A48-4D38-B307-D9C0AEE34735}" dt="2021-04-25T18:13:26.532" v="619" actId="207"/>
          <ac:spMkLst>
            <pc:docMk/>
            <pc:sldMk cId="2498033847" sldId="269"/>
            <ac:spMk id="52" creationId="{00D2052D-79A9-47D0-9B80-62A5A5E075F0}"/>
          </ac:spMkLst>
        </pc:spChg>
        <pc:cxnChg chg="mod">
          <ac:chgData name="Diogo Silva" userId="6bae141d-3d7e-41a4-8582-9cd8b59605d6" providerId="ADAL" clId="{44073F3F-5A48-4D38-B307-D9C0AEE34735}" dt="2021-04-25T18:14:45.546" v="635" actId="14100"/>
          <ac:cxnSpMkLst>
            <pc:docMk/>
            <pc:sldMk cId="2498033847" sldId="269"/>
            <ac:cxnSpMk id="14" creationId="{6BBA7508-0803-403A-8A16-74E388008765}"/>
          </ac:cxnSpMkLst>
        </pc:cxnChg>
        <pc:cxnChg chg="mod">
          <ac:chgData name="Diogo Silva" userId="6bae141d-3d7e-41a4-8582-9cd8b59605d6" providerId="ADAL" clId="{44073F3F-5A48-4D38-B307-D9C0AEE34735}" dt="2021-04-25T18:14:41.917" v="634" actId="14100"/>
          <ac:cxnSpMkLst>
            <pc:docMk/>
            <pc:sldMk cId="2498033847" sldId="269"/>
            <ac:cxnSpMk id="16" creationId="{A515854D-C9F8-4781-B3BC-75F39CDE8C08}"/>
          </ac:cxnSpMkLst>
        </pc:cxnChg>
        <pc:cxnChg chg="mod">
          <ac:chgData name="Diogo Silva" userId="6bae141d-3d7e-41a4-8582-9cd8b59605d6" providerId="ADAL" clId="{44073F3F-5A48-4D38-B307-D9C0AEE34735}" dt="2021-04-25T18:14:59.507" v="637" actId="14100"/>
          <ac:cxnSpMkLst>
            <pc:docMk/>
            <pc:sldMk cId="2498033847" sldId="269"/>
            <ac:cxnSpMk id="22" creationId="{6F08FC82-7899-4495-8B49-E381E7BCCDB0}"/>
          </ac:cxnSpMkLst>
        </pc:cxnChg>
        <pc:cxnChg chg="mod">
          <ac:chgData name="Diogo Silva" userId="6bae141d-3d7e-41a4-8582-9cd8b59605d6" providerId="ADAL" clId="{44073F3F-5A48-4D38-B307-D9C0AEE34735}" dt="2021-04-25T18:15:05.173" v="638" actId="14100"/>
          <ac:cxnSpMkLst>
            <pc:docMk/>
            <pc:sldMk cId="2498033847" sldId="269"/>
            <ac:cxnSpMk id="24" creationId="{D0D9C9C0-4460-4B88-8796-2C101E29FEAA}"/>
          </ac:cxnSpMkLst>
        </pc:cxnChg>
        <pc:cxnChg chg="mod">
          <ac:chgData name="Diogo Silva" userId="6bae141d-3d7e-41a4-8582-9cd8b59605d6" providerId="ADAL" clId="{44073F3F-5A48-4D38-B307-D9C0AEE34735}" dt="2021-04-25T18:14:12.987" v="629" actId="208"/>
          <ac:cxnSpMkLst>
            <pc:docMk/>
            <pc:sldMk cId="2498033847" sldId="269"/>
            <ac:cxnSpMk id="28" creationId="{3B874AD2-9B76-4D3B-92E0-EF5C37823917}"/>
          </ac:cxnSpMkLst>
        </pc:cxnChg>
        <pc:cxnChg chg="mod">
          <ac:chgData name="Diogo Silva" userId="6bae141d-3d7e-41a4-8582-9cd8b59605d6" providerId="ADAL" clId="{44073F3F-5A48-4D38-B307-D9C0AEE34735}" dt="2021-04-25T18:14:15.020" v="630" actId="208"/>
          <ac:cxnSpMkLst>
            <pc:docMk/>
            <pc:sldMk cId="2498033847" sldId="269"/>
            <ac:cxnSpMk id="30" creationId="{489C3BBC-4CD9-4404-B93D-4EAC94343744}"/>
          </ac:cxnSpMkLst>
        </pc:cxnChg>
        <pc:cxnChg chg="mod">
          <ac:chgData name="Diogo Silva" userId="6bae141d-3d7e-41a4-8582-9cd8b59605d6" providerId="ADAL" clId="{44073F3F-5A48-4D38-B307-D9C0AEE34735}" dt="2021-04-25T18:13:51.713" v="623" actId="208"/>
          <ac:cxnSpMkLst>
            <pc:docMk/>
            <pc:sldMk cId="2498033847" sldId="269"/>
            <ac:cxnSpMk id="32" creationId="{2206A21F-86F7-4925-95A4-E20EFB99C614}"/>
          </ac:cxnSpMkLst>
        </pc:cxnChg>
        <pc:cxnChg chg="mod">
          <ac:chgData name="Diogo Silva" userId="6bae141d-3d7e-41a4-8582-9cd8b59605d6" providerId="ADAL" clId="{44073F3F-5A48-4D38-B307-D9C0AEE34735}" dt="2021-04-25T18:13:49.649" v="622" actId="14100"/>
          <ac:cxnSpMkLst>
            <pc:docMk/>
            <pc:sldMk cId="2498033847" sldId="269"/>
            <ac:cxnSpMk id="36" creationId="{DF28378E-7BE9-47E8-B02E-A3C668EA65A9}"/>
          </ac:cxnSpMkLst>
        </pc:cxnChg>
        <pc:cxnChg chg="mod">
          <ac:chgData name="Diogo Silva" userId="6bae141d-3d7e-41a4-8582-9cd8b59605d6" providerId="ADAL" clId="{44073F3F-5A48-4D38-B307-D9C0AEE34735}" dt="2021-04-25T18:15:17.734" v="641" actId="208"/>
          <ac:cxnSpMkLst>
            <pc:docMk/>
            <pc:sldMk cId="2498033847" sldId="269"/>
            <ac:cxnSpMk id="38" creationId="{8DD79420-6E33-4421-B2FF-5DC06BFEFC7B}"/>
          </ac:cxnSpMkLst>
        </pc:cxnChg>
        <pc:cxnChg chg="mod">
          <ac:chgData name="Diogo Silva" userId="6bae141d-3d7e-41a4-8582-9cd8b59605d6" providerId="ADAL" clId="{44073F3F-5A48-4D38-B307-D9C0AEE34735}" dt="2021-04-25T18:15:16.538" v="640" actId="14100"/>
          <ac:cxnSpMkLst>
            <pc:docMk/>
            <pc:sldMk cId="2498033847" sldId="269"/>
            <ac:cxnSpMk id="41" creationId="{671BB4E5-79D5-4468-86E1-BA2379986B59}"/>
          </ac:cxnSpMkLst>
        </pc:cxnChg>
        <pc:cxnChg chg="mod">
          <ac:chgData name="Diogo Silva" userId="6bae141d-3d7e-41a4-8582-9cd8b59605d6" providerId="ADAL" clId="{44073F3F-5A48-4D38-B307-D9C0AEE34735}" dt="2021-04-25T18:13:59.333" v="625" actId="208"/>
          <ac:cxnSpMkLst>
            <pc:docMk/>
            <pc:sldMk cId="2498033847" sldId="269"/>
            <ac:cxnSpMk id="43" creationId="{CE64711A-C34D-49B6-9DBE-C534B7E11E4C}"/>
          </ac:cxnSpMkLst>
        </pc:cxnChg>
        <pc:cxnChg chg="mod">
          <ac:chgData name="Diogo Silva" userId="6bae141d-3d7e-41a4-8582-9cd8b59605d6" providerId="ADAL" clId="{44073F3F-5A48-4D38-B307-D9C0AEE34735}" dt="2021-04-25T18:13:57.151" v="624" actId="14100"/>
          <ac:cxnSpMkLst>
            <pc:docMk/>
            <pc:sldMk cId="2498033847" sldId="269"/>
            <ac:cxnSpMk id="45" creationId="{1BC748CD-8D83-44FE-BB59-B440BC37D08D}"/>
          </ac:cxnSpMkLst>
        </pc:cxnChg>
      </pc:sldChg>
      <pc:sldChg chg="modSp add mod">
        <pc:chgData name="Diogo Silva" userId="6bae141d-3d7e-41a4-8582-9cd8b59605d6" providerId="ADAL" clId="{44073F3F-5A48-4D38-B307-D9C0AEE34735}" dt="2021-04-25T18:12:13.530" v="608" actId="20577"/>
        <pc:sldMkLst>
          <pc:docMk/>
          <pc:sldMk cId="1405878033" sldId="270"/>
        </pc:sldMkLst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" creationId="{BFCB57A7-2691-4E8E-B777-51EB813051BB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6" creationId="{64EABD64-DACC-4D67-9414-0D9441AD0B0F}"/>
          </ac:spMkLst>
        </pc:spChg>
        <pc:spChg chg="mod">
          <ac:chgData name="Diogo Silva" userId="6bae141d-3d7e-41a4-8582-9cd8b59605d6" providerId="ADAL" clId="{44073F3F-5A48-4D38-B307-D9C0AEE34735}" dt="2021-04-25T18:11:17.790" v="578" actId="20577"/>
          <ac:spMkLst>
            <pc:docMk/>
            <pc:sldMk cId="1405878033" sldId="270"/>
            <ac:spMk id="17" creationId="{50F70CF0-02FA-4149-AE97-4ED1F43404C3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18" creationId="{06806ED7-E7D6-484D-9AEA-D2900420084F}"/>
          </ac:spMkLst>
        </pc:spChg>
        <pc:spChg chg="mod">
          <ac:chgData name="Diogo Silva" userId="6bae141d-3d7e-41a4-8582-9cd8b59605d6" providerId="ADAL" clId="{44073F3F-5A48-4D38-B307-D9C0AEE34735}" dt="2021-04-25T18:11:58.275" v="590" actId="20577"/>
          <ac:spMkLst>
            <pc:docMk/>
            <pc:sldMk cId="1405878033" sldId="270"/>
            <ac:spMk id="19" creationId="{04881915-063D-449C-8D33-112FF5AC7BAA}"/>
          </ac:spMkLst>
        </pc:spChg>
        <pc:spChg chg="mod">
          <ac:chgData name="Diogo Silva" userId="6bae141d-3d7e-41a4-8582-9cd8b59605d6" providerId="ADAL" clId="{44073F3F-5A48-4D38-B307-D9C0AEE34735}" dt="2021-04-25T18:12:05.314" v="599" actId="20577"/>
          <ac:spMkLst>
            <pc:docMk/>
            <pc:sldMk cId="1405878033" sldId="270"/>
            <ac:spMk id="22" creationId="{A1679231-5817-466E-A9A5-F21D7126C933}"/>
          </ac:spMkLst>
        </pc:spChg>
        <pc:spChg chg="mod">
          <ac:chgData name="Diogo Silva" userId="6bae141d-3d7e-41a4-8582-9cd8b59605d6" providerId="ADAL" clId="{44073F3F-5A48-4D38-B307-D9C0AEE34735}" dt="2021-04-25T18:12:08.441" v="603" actId="20577"/>
          <ac:spMkLst>
            <pc:docMk/>
            <pc:sldMk cId="1405878033" sldId="270"/>
            <ac:spMk id="23" creationId="{10B98770-854B-470C-B0B8-3D18D587239E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37" creationId="{044FD9B6-0918-4FE3-A571-E669E88B8968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48" creationId="{6ECF32F0-F190-463C-B9AA-95C2FDB232C0}"/>
          </ac:spMkLst>
        </pc:spChg>
        <pc:spChg chg="mod">
          <ac:chgData name="Diogo Silva" userId="6bae141d-3d7e-41a4-8582-9cd8b59605d6" providerId="ADAL" clId="{44073F3F-5A48-4D38-B307-D9C0AEE34735}" dt="2021-04-25T18:12:13.530" v="608" actId="20577"/>
          <ac:spMkLst>
            <pc:docMk/>
            <pc:sldMk cId="1405878033" sldId="270"/>
            <ac:spMk id="51" creationId="{D7DB012B-789D-47FC-9ACE-1610E821E6E9}"/>
          </ac:spMkLst>
        </pc:spChg>
        <pc:spChg chg="mod">
          <ac:chgData name="Diogo Silva" userId="6bae141d-3d7e-41a4-8582-9cd8b59605d6" providerId="ADAL" clId="{44073F3F-5A48-4D38-B307-D9C0AEE34735}" dt="2021-04-25T18:10:07.881" v="553" actId="207"/>
          <ac:spMkLst>
            <pc:docMk/>
            <pc:sldMk cId="1405878033" sldId="270"/>
            <ac:spMk id="56" creationId="{C7754C37-1E49-409B-A0FA-13A493819109}"/>
          </ac:spMkLst>
        </pc:spChg>
        <pc:cxnChg chg="mod">
          <ac:chgData name="Diogo Silva" userId="6bae141d-3d7e-41a4-8582-9cd8b59605d6" providerId="ADAL" clId="{44073F3F-5A48-4D38-B307-D9C0AEE34735}" dt="2021-04-25T18:10:42.896" v="560" actId="208"/>
          <ac:cxnSpMkLst>
            <pc:docMk/>
            <pc:sldMk cId="1405878033" sldId="270"/>
            <ac:cxnSpMk id="6" creationId="{8C90945B-F734-4E3E-8713-5E061BD12358}"/>
          </ac:cxnSpMkLst>
        </pc:cxnChg>
        <pc:cxnChg chg="mod">
          <ac:chgData name="Diogo Silva" userId="6bae141d-3d7e-41a4-8582-9cd8b59605d6" providerId="ADAL" clId="{44073F3F-5A48-4D38-B307-D9C0AEE34735}" dt="2021-04-25T18:11:17.790" v="578" actId="20577"/>
          <ac:cxnSpMkLst>
            <pc:docMk/>
            <pc:sldMk cId="1405878033" sldId="270"/>
            <ac:cxnSpMk id="8" creationId="{9FFA4EBE-F020-47BA-A236-DF07341611F9}"/>
          </ac:cxnSpMkLst>
        </pc:cxnChg>
        <pc:cxnChg chg="mod">
          <ac:chgData name="Diogo Silva" userId="6bae141d-3d7e-41a4-8582-9cd8b59605d6" providerId="ADAL" clId="{44073F3F-5A48-4D38-B307-D9C0AEE34735}" dt="2021-04-25T18:10:47.310" v="562" actId="208"/>
          <ac:cxnSpMkLst>
            <pc:docMk/>
            <pc:sldMk cId="1405878033" sldId="270"/>
            <ac:cxnSpMk id="12" creationId="{0DF993EC-3B7D-4919-B00B-2CBA519EA0FC}"/>
          </ac:cxnSpMkLst>
        </pc:cxnChg>
        <pc:cxnChg chg="mod">
          <ac:chgData name="Diogo Silva" userId="6bae141d-3d7e-41a4-8582-9cd8b59605d6" providerId="ADAL" clId="{44073F3F-5A48-4D38-B307-D9C0AEE34735}" dt="2021-04-25T18:11:25.276" v="580" actId="14100"/>
          <ac:cxnSpMkLst>
            <pc:docMk/>
            <pc:sldMk cId="1405878033" sldId="270"/>
            <ac:cxnSpMk id="25" creationId="{3F94904A-5F29-42F4-9652-C867C6B5C448}"/>
          </ac:cxnSpMkLst>
        </pc:cxnChg>
        <pc:cxnChg chg="mod">
          <ac:chgData name="Diogo Silva" userId="6bae141d-3d7e-41a4-8582-9cd8b59605d6" providerId="ADAL" clId="{44073F3F-5A48-4D38-B307-D9C0AEE34735}" dt="2021-04-25T18:10:41.055" v="559" actId="208"/>
          <ac:cxnSpMkLst>
            <pc:docMk/>
            <pc:sldMk cId="1405878033" sldId="270"/>
            <ac:cxnSpMk id="28" creationId="{D1BE12A2-802A-4491-9C35-FDA8330BB051}"/>
          </ac:cxnSpMkLst>
        </pc:cxnChg>
        <pc:cxnChg chg="mod">
          <ac:chgData name="Diogo Silva" userId="6bae141d-3d7e-41a4-8582-9cd8b59605d6" providerId="ADAL" clId="{44073F3F-5A48-4D38-B307-D9C0AEE34735}" dt="2021-04-25T18:10:38.119" v="558" actId="208"/>
          <ac:cxnSpMkLst>
            <pc:docMk/>
            <pc:sldMk cId="1405878033" sldId="270"/>
            <ac:cxnSpMk id="30" creationId="{072B1DB3-3266-44B8-A0B2-7018C78BF412}"/>
          </ac:cxnSpMkLst>
        </pc:cxnChg>
        <pc:cxnChg chg="mod">
          <ac:chgData name="Diogo Silva" userId="6bae141d-3d7e-41a4-8582-9cd8b59605d6" providerId="ADAL" clId="{44073F3F-5A48-4D38-B307-D9C0AEE34735}" dt="2021-04-25T18:11:52.198" v="586" actId="14100"/>
          <ac:cxnSpMkLst>
            <pc:docMk/>
            <pc:sldMk cId="1405878033" sldId="270"/>
            <ac:cxnSpMk id="32" creationId="{AB334EFE-CB69-4040-9960-B433BF85A0FA}"/>
          </ac:cxnSpMkLst>
        </pc:cxnChg>
        <pc:cxnChg chg="mod">
          <ac:chgData name="Diogo Silva" userId="6bae141d-3d7e-41a4-8582-9cd8b59605d6" providerId="ADAL" clId="{44073F3F-5A48-4D38-B307-D9C0AEE34735}" dt="2021-04-25T18:10:51.216" v="564" actId="208"/>
          <ac:cxnSpMkLst>
            <pc:docMk/>
            <pc:sldMk cId="1405878033" sldId="270"/>
            <ac:cxnSpMk id="33" creationId="{8196889E-DE2E-4430-A986-E879C633885E}"/>
          </ac:cxnSpMkLst>
        </pc:cxnChg>
        <pc:cxnChg chg="mod">
          <ac:chgData name="Diogo Silva" userId="6bae141d-3d7e-41a4-8582-9cd8b59605d6" providerId="ADAL" clId="{44073F3F-5A48-4D38-B307-D9C0AEE34735}" dt="2021-04-25T18:10:49.309" v="563" actId="208"/>
          <ac:cxnSpMkLst>
            <pc:docMk/>
            <pc:sldMk cId="1405878033" sldId="270"/>
            <ac:cxnSpMk id="34" creationId="{9AA77D88-47DD-4A1D-8264-872124A69CA7}"/>
          </ac:cxnSpMkLst>
        </pc:cxnChg>
        <pc:cxnChg chg="mod">
          <ac:chgData name="Diogo Silva" userId="6bae141d-3d7e-41a4-8582-9cd8b59605d6" providerId="ADAL" clId="{44073F3F-5A48-4D38-B307-D9C0AEE34735}" dt="2021-04-25T18:11:41.937" v="584" actId="14100"/>
          <ac:cxnSpMkLst>
            <pc:docMk/>
            <pc:sldMk cId="1405878033" sldId="270"/>
            <ac:cxnSpMk id="35" creationId="{7EC963E9-F3A9-43B3-9890-5C273A76D593}"/>
          </ac:cxnSpMkLst>
        </pc:cxnChg>
        <pc:cxnChg chg="mod">
          <ac:chgData name="Diogo Silva" userId="6bae141d-3d7e-41a4-8582-9cd8b59605d6" providerId="ADAL" clId="{44073F3F-5A48-4D38-B307-D9C0AEE34735}" dt="2021-04-25T18:11:05.596" v="570" actId="208"/>
          <ac:cxnSpMkLst>
            <pc:docMk/>
            <pc:sldMk cId="1405878033" sldId="270"/>
            <ac:cxnSpMk id="38" creationId="{970613D2-9C40-48E3-8D41-ED0FBC5D2669}"/>
          </ac:cxnSpMkLst>
        </pc:cxnChg>
        <pc:cxnChg chg="mod">
          <ac:chgData name="Diogo Silva" userId="6bae141d-3d7e-41a4-8582-9cd8b59605d6" providerId="ADAL" clId="{44073F3F-5A48-4D38-B307-D9C0AEE34735}" dt="2021-04-25T18:10:59.284" v="567" actId="208"/>
          <ac:cxnSpMkLst>
            <pc:docMk/>
            <pc:sldMk cId="1405878033" sldId="270"/>
            <ac:cxnSpMk id="39" creationId="{038CC310-38F1-4AE4-BE90-2D22FAD0CD94}"/>
          </ac:cxnSpMkLst>
        </pc:cxnChg>
        <pc:cxnChg chg="mod">
          <ac:chgData name="Diogo Silva" userId="6bae141d-3d7e-41a4-8582-9cd8b59605d6" providerId="ADAL" clId="{44073F3F-5A48-4D38-B307-D9C0AEE34735}" dt="2021-04-25T18:11:35.635" v="583" actId="14100"/>
          <ac:cxnSpMkLst>
            <pc:docMk/>
            <pc:sldMk cId="1405878033" sldId="270"/>
            <ac:cxnSpMk id="40" creationId="{9F716607-194B-41F5-B4B5-32C020EBB477}"/>
          </ac:cxnSpMkLst>
        </pc:cxnChg>
        <pc:cxnChg chg="mod">
          <ac:chgData name="Diogo Silva" userId="6bae141d-3d7e-41a4-8582-9cd8b59605d6" providerId="ADAL" clId="{44073F3F-5A48-4D38-B307-D9C0AEE34735}" dt="2021-04-25T18:11:03.381" v="569" actId="208"/>
          <ac:cxnSpMkLst>
            <pc:docMk/>
            <pc:sldMk cId="1405878033" sldId="270"/>
            <ac:cxnSpMk id="41" creationId="{6A7A90C0-5BCB-48AD-8C59-8B818A93A5E3}"/>
          </ac:cxnSpMkLst>
        </pc:cxnChg>
        <pc:cxnChg chg="mod">
          <ac:chgData name="Diogo Silva" userId="6bae141d-3d7e-41a4-8582-9cd8b59605d6" providerId="ADAL" clId="{44073F3F-5A48-4D38-B307-D9C0AEE34735}" dt="2021-04-25T18:10:35.874" v="557" actId="208"/>
          <ac:cxnSpMkLst>
            <pc:docMk/>
            <pc:sldMk cId="1405878033" sldId="270"/>
            <ac:cxnSpMk id="42" creationId="{D31C8B8D-27B8-4071-B9C1-B9E7F8063659}"/>
          </ac:cxnSpMkLst>
        </pc:cxnChg>
        <pc:cxnChg chg="mod">
          <ac:chgData name="Diogo Silva" userId="6bae141d-3d7e-41a4-8582-9cd8b59605d6" providerId="ADAL" clId="{44073F3F-5A48-4D38-B307-D9C0AEE34735}" dt="2021-04-25T18:10:28.258" v="554" actId="208"/>
          <ac:cxnSpMkLst>
            <pc:docMk/>
            <pc:sldMk cId="1405878033" sldId="270"/>
            <ac:cxnSpMk id="43" creationId="{7B14245C-0A17-42FB-8A46-30AB0C2C61E2}"/>
          </ac:cxnSpMkLst>
        </pc:cxnChg>
        <pc:cxnChg chg="mod">
          <ac:chgData name="Diogo Silva" userId="6bae141d-3d7e-41a4-8582-9cd8b59605d6" providerId="ADAL" clId="{44073F3F-5A48-4D38-B307-D9C0AEE34735}" dt="2021-04-25T18:10:30.328" v="555" actId="208"/>
          <ac:cxnSpMkLst>
            <pc:docMk/>
            <pc:sldMk cId="1405878033" sldId="270"/>
            <ac:cxnSpMk id="44" creationId="{A3579E78-C58A-428B-A2DC-E390DAE416C3}"/>
          </ac:cxnSpMkLst>
        </pc:cxnChg>
        <pc:cxnChg chg="mod">
          <ac:chgData name="Diogo Silva" userId="6bae141d-3d7e-41a4-8582-9cd8b59605d6" providerId="ADAL" clId="{44073F3F-5A48-4D38-B307-D9C0AEE34735}" dt="2021-04-25T18:11:11.390" v="573" actId="208"/>
          <ac:cxnSpMkLst>
            <pc:docMk/>
            <pc:sldMk cId="1405878033" sldId="270"/>
            <ac:cxnSpMk id="46" creationId="{F10491F0-BF3B-4135-9C95-870D3FD3FD15}"/>
          </ac:cxnSpMkLst>
        </pc:cxnChg>
        <pc:cxnChg chg="mod">
          <ac:chgData name="Diogo Silva" userId="6bae141d-3d7e-41a4-8582-9cd8b59605d6" providerId="ADAL" clId="{44073F3F-5A48-4D38-B307-D9C0AEE34735}" dt="2021-04-25T18:11:07.407" v="571" actId="208"/>
          <ac:cxnSpMkLst>
            <pc:docMk/>
            <pc:sldMk cId="1405878033" sldId="270"/>
            <ac:cxnSpMk id="50" creationId="{8CBE8D2A-89C4-444B-923B-23F32420A6BE}"/>
          </ac:cxnSpMkLst>
        </pc:cxnChg>
        <pc:cxnChg chg="mod">
          <ac:chgData name="Diogo Silva" userId="6bae141d-3d7e-41a4-8582-9cd8b59605d6" providerId="ADAL" clId="{44073F3F-5A48-4D38-B307-D9C0AEE34735}" dt="2021-04-25T18:11:09.299" v="572" actId="208"/>
          <ac:cxnSpMkLst>
            <pc:docMk/>
            <pc:sldMk cId="1405878033" sldId="270"/>
            <ac:cxnSpMk id="52" creationId="{9C6F9B6B-9D5D-4537-950B-FDD8DA7585E7}"/>
          </ac:cxnSpMkLst>
        </pc:cxnChg>
      </pc:sldChg>
      <pc:sldChg chg="addSp delSp modSp new mod">
        <pc:chgData name="Diogo Silva" userId="6bae141d-3d7e-41a4-8582-9cd8b59605d6" providerId="ADAL" clId="{44073F3F-5A48-4D38-B307-D9C0AEE34735}" dt="2021-04-21T21:42:29.192" v="537" actId="1076"/>
        <pc:sldMkLst>
          <pc:docMk/>
          <pc:sldMk cId="34128354" sldId="271"/>
        </pc:sldMkLst>
        <pc:spChg chg="del">
          <ac:chgData name="Diogo Silva" userId="6bae141d-3d7e-41a4-8582-9cd8b59605d6" providerId="ADAL" clId="{44073F3F-5A48-4D38-B307-D9C0AEE34735}" dt="2021-04-21T21:42:21.541" v="533" actId="478"/>
          <ac:spMkLst>
            <pc:docMk/>
            <pc:sldMk cId="34128354" sldId="271"/>
            <ac:spMk id="2" creationId="{B3CF1F31-FCBB-4B43-8F5C-42533D2121A8}"/>
          </ac:spMkLst>
        </pc:spChg>
        <pc:spChg chg="del">
          <ac:chgData name="Diogo Silva" userId="6bae141d-3d7e-41a4-8582-9cd8b59605d6" providerId="ADAL" clId="{44073F3F-5A48-4D38-B307-D9C0AEE34735}" dt="2021-04-21T21:42:22.844" v="534" actId="478"/>
          <ac:spMkLst>
            <pc:docMk/>
            <pc:sldMk cId="34128354" sldId="271"/>
            <ac:spMk id="3" creationId="{44988D7F-2D8F-49BF-9A4D-B972251E350F}"/>
          </ac:spMkLst>
        </pc:spChg>
        <pc:picChg chg="add mod">
          <ac:chgData name="Diogo Silva" userId="6bae141d-3d7e-41a4-8582-9cd8b59605d6" providerId="ADAL" clId="{44073F3F-5A48-4D38-B307-D9C0AEE34735}" dt="2021-04-21T21:42:29.192" v="537" actId="1076"/>
          <ac:picMkLst>
            <pc:docMk/>
            <pc:sldMk cId="34128354" sldId="271"/>
            <ac:picMk id="5" creationId="{A6F722F6-778F-4387-9BC7-1F785FC6BF48}"/>
          </ac:picMkLst>
        </pc:picChg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6bae141d-3d7e-41a4-8582-9cd8b59605d6" providerId="ADAL" clId="{7B35DA2D-131B-4AEF-8D14-E64D534C84B9}"/>
    <pc:docChg chg="custSel addSld delSld modSld">
      <pc:chgData name="Diogo Silva" userId="6bae141d-3d7e-41a4-8582-9cd8b59605d6" providerId="ADAL" clId="{7B35DA2D-131B-4AEF-8D14-E64D534C84B9}" dt="2021-06-28T06:32:12.518" v="383" actId="20577"/>
      <pc:docMkLst>
        <pc:docMk/>
      </pc:docMkLst>
      <pc:sldChg chg="modSp mod">
        <pc:chgData name="Diogo Silva" userId="6bae141d-3d7e-41a4-8582-9cd8b59605d6" providerId="ADAL" clId="{7B35DA2D-131B-4AEF-8D14-E64D534C84B9}" dt="2021-06-27T17:51:10.070" v="23" actId="20577"/>
        <pc:sldMkLst>
          <pc:docMk/>
          <pc:sldMk cId="2852772892" sldId="256"/>
        </pc:sldMkLst>
        <pc:spChg chg="mod">
          <ac:chgData name="Diogo Silva" userId="6bae141d-3d7e-41a4-8582-9cd8b59605d6" providerId="ADAL" clId="{7B35DA2D-131B-4AEF-8D14-E64D534C84B9}" dt="2021-06-27T17:51:10.070" v="23" actId="20577"/>
          <ac:spMkLst>
            <pc:docMk/>
            <pc:sldMk cId="2852772892" sldId="256"/>
            <ac:spMk id="2" creationId="{6086700F-36F2-4E15-A71E-5C2FEBDAA3F3}"/>
          </ac:spMkLst>
        </pc:sp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2562221037" sldId="257"/>
        </pc:sldMkLst>
      </pc:sldChg>
      <pc:sldChg chg="addSp delSp modSp new mod">
        <pc:chgData name="Diogo Silva" userId="6bae141d-3d7e-41a4-8582-9cd8b59605d6" providerId="ADAL" clId="{7B35DA2D-131B-4AEF-8D14-E64D534C84B9}" dt="2021-06-28T06:32:12.518" v="383" actId="20577"/>
        <pc:sldMkLst>
          <pc:docMk/>
          <pc:sldMk cId="2974232670" sldId="257"/>
        </pc:sldMkLst>
        <pc:spChg chg="mod">
          <ac:chgData name="Diogo Silva" userId="6bae141d-3d7e-41a4-8582-9cd8b59605d6" providerId="ADAL" clId="{7B35DA2D-131B-4AEF-8D14-E64D534C84B9}" dt="2021-06-27T18:46:30.787" v="140" actId="20577"/>
          <ac:spMkLst>
            <pc:docMk/>
            <pc:sldMk cId="2974232670" sldId="257"/>
            <ac:spMk id="2" creationId="{2D15DE7E-AC7C-4868-9C96-18A0B5A613DB}"/>
          </ac:spMkLst>
        </pc:spChg>
        <pc:spChg chg="del">
          <ac:chgData name="Diogo Silva" userId="6bae141d-3d7e-41a4-8582-9cd8b59605d6" providerId="ADAL" clId="{7B35DA2D-131B-4AEF-8D14-E64D534C84B9}" dt="2021-06-27T18:08:43.083" v="24" actId="478"/>
          <ac:spMkLst>
            <pc:docMk/>
            <pc:sldMk cId="2974232670" sldId="257"/>
            <ac:spMk id="3" creationId="{61A8F459-7D6B-40D6-BE76-3EAFEB72B5CB}"/>
          </ac:spMkLst>
        </pc:spChg>
        <pc:spChg chg="add mod">
          <ac:chgData name="Diogo Silva" userId="6bae141d-3d7e-41a4-8582-9cd8b59605d6" providerId="ADAL" clId="{7B35DA2D-131B-4AEF-8D14-E64D534C84B9}" dt="2021-06-27T18:43:29.389" v="109" actId="1076"/>
          <ac:spMkLst>
            <pc:docMk/>
            <pc:sldMk cId="2974232670" sldId="257"/>
            <ac:spMk id="4" creationId="{16E3B4B9-0F23-46E4-9D38-5516E904E8DF}"/>
          </ac:spMkLst>
        </pc:spChg>
        <pc:spChg chg="add mod">
          <ac:chgData name="Diogo Silva" userId="6bae141d-3d7e-41a4-8582-9cd8b59605d6" providerId="ADAL" clId="{7B35DA2D-131B-4AEF-8D14-E64D534C84B9}" dt="2021-06-27T18:43:31.991" v="110" actId="1076"/>
          <ac:spMkLst>
            <pc:docMk/>
            <pc:sldMk cId="2974232670" sldId="257"/>
            <ac:spMk id="5" creationId="{D56ACD33-4D75-4BDD-9899-77CA5C1AD908}"/>
          </ac:spMkLst>
        </pc:spChg>
        <pc:spChg chg="add mod">
          <ac:chgData name="Diogo Silva" userId="6bae141d-3d7e-41a4-8582-9cd8b59605d6" providerId="ADAL" clId="{7B35DA2D-131B-4AEF-8D14-E64D534C84B9}" dt="2021-06-27T18:43:34.512" v="111" actId="1076"/>
          <ac:spMkLst>
            <pc:docMk/>
            <pc:sldMk cId="2974232670" sldId="257"/>
            <ac:spMk id="6" creationId="{711E65C2-569F-40B3-9D6E-162A4D5C576C}"/>
          </ac:spMkLst>
        </pc:spChg>
        <pc:spChg chg="add mod">
          <ac:chgData name="Diogo Silva" userId="6bae141d-3d7e-41a4-8582-9cd8b59605d6" providerId="ADAL" clId="{7B35DA2D-131B-4AEF-8D14-E64D534C84B9}" dt="2021-06-28T06:30:30.232" v="301" actId="20577"/>
          <ac:spMkLst>
            <pc:docMk/>
            <pc:sldMk cId="2974232670" sldId="257"/>
            <ac:spMk id="7" creationId="{8DA6EBFA-A9A5-4A2C-B317-524300CA092E}"/>
          </ac:spMkLst>
        </pc:spChg>
        <pc:spChg chg="add mod">
          <ac:chgData name="Diogo Silva" userId="6bae141d-3d7e-41a4-8582-9cd8b59605d6" providerId="ADAL" clId="{7B35DA2D-131B-4AEF-8D14-E64D534C84B9}" dt="2021-06-28T06:30:40.951" v="334" actId="20577"/>
          <ac:spMkLst>
            <pc:docMk/>
            <pc:sldMk cId="2974232670" sldId="257"/>
            <ac:spMk id="10" creationId="{478CC2F5-17BE-4D43-B97B-33B01A5E3156}"/>
          </ac:spMkLst>
        </pc:spChg>
        <pc:spChg chg="add mod">
          <ac:chgData name="Diogo Silva" userId="6bae141d-3d7e-41a4-8582-9cd8b59605d6" providerId="ADAL" clId="{7B35DA2D-131B-4AEF-8D14-E64D534C84B9}" dt="2021-06-28T06:31:27.260" v="347" actId="20577"/>
          <ac:spMkLst>
            <pc:docMk/>
            <pc:sldMk cId="2974232670" sldId="257"/>
            <ac:spMk id="18" creationId="{0871C15D-A245-4611-BEA3-DC983FA46A33}"/>
          </ac:spMkLst>
        </pc:spChg>
        <pc:spChg chg="add mod">
          <ac:chgData name="Diogo Silva" userId="6bae141d-3d7e-41a4-8582-9cd8b59605d6" providerId="ADAL" clId="{7B35DA2D-131B-4AEF-8D14-E64D534C84B9}" dt="2021-06-28T06:31:54.758" v="362" actId="20577"/>
          <ac:spMkLst>
            <pc:docMk/>
            <pc:sldMk cId="2974232670" sldId="257"/>
            <ac:spMk id="21" creationId="{1B587035-582B-4926-AB4E-24DB8A2D0DDF}"/>
          </ac:spMkLst>
        </pc:spChg>
        <pc:spChg chg="add mod">
          <ac:chgData name="Diogo Silva" userId="6bae141d-3d7e-41a4-8582-9cd8b59605d6" providerId="ADAL" clId="{7B35DA2D-131B-4AEF-8D14-E64D534C84B9}" dt="2021-06-28T06:32:12.518" v="383" actId="20577"/>
          <ac:spMkLst>
            <pc:docMk/>
            <pc:sldMk cId="2974232670" sldId="257"/>
            <ac:spMk id="24" creationId="{BF39D729-1054-4618-85DF-166246EC40DC}"/>
          </ac:spMkLst>
        </pc:spChg>
        <pc:cxnChg chg="add mod">
          <ac:chgData name="Diogo Silva" userId="6bae141d-3d7e-41a4-8582-9cd8b59605d6" providerId="ADAL" clId="{7B35DA2D-131B-4AEF-8D14-E64D534C84B9}" dt="2021-06-28T06:29:47.244" v="265" actId="14100"/>
          <ac:cxnSpMkLst>
            <pc:docMk/>
            <pc:sldMk cId="2974232670" sldId="257"/>
            <ac:cxnSpMk id="8" creationId="{E86DD2C2-725F-4668-948D-7BB44596B520}"/>
          </ac:cxnSpMkLst>
        </pc:cxnChg>
        <pc:cxnChg chg="add mod">
          <ac:chgData name="Diogo Silva" userId="6bae141d-3d7e-41a4-8582-9cd8b59605d6" providerId="ADAL" clId="{7B35DA2D-131B-4AEF-8D14-E64D534C84B9}" dt="2021-06-27T18:43:43.177" v="113" actId="13822"/>
          <ac:cxnSpMkLst>
            <pc:docMk/>
            <pc:sldMk cId="2974232670" sldId="257"/>
            <ac:cxnSpMk id="9" creationId="{589A607B-0E75-458C-955D-9BFFA9DEB673}"/>
          </ac:cxnSpMkLst>
        </pc:cxnChg>
        <pc:cxnChg chg="add mod">
          <ac:chgData name="Diogo Silva" userId="6bae141d-3d7e-41a4-8582-9cd8b59605d6" providerId="ADAL" clId="{7B35DA2D-131B-4AEF-8D14-E64D534C84B9}" dt="2021-06-27T18:43:48.511" v="115" actId="13822"/>
          <ac:cxnSpMkLst>
            <pc:docMk/>
            <pc:sldMk cId="2974232670" sldId="257"/>
            <ac:cxnSpMk id="11" creationId="{8E3B9FD3-A848-4818-8A7D-AC8034A9DC8C}"/>
          </ac:cxnSpMkLst>
        </pc:cxnChg>
        <pc:cxnChg chg="add mod">
          <ac:chgData name="Diogo Silva" userId="6bae141d-3d7e-41a4-8582-9cd8b59605d6" providerId="ADAL" clId="{7B35DA2D-131B-4AEF-8D14-E64D534C84B9}" dt="2021-06-27T18:43:53.944" v="117" actId="13822"/>
          <ac:cxnSpMkLst>
            <pc:docMk/>
            <pc:sldMk cId="2974232670" sldId="257"/>
            <ac:cxnSpMk id="13" creationId="{22DBAFC6-7396-46DC-AAD1-A357C274EAC5}"/>
          </ac:cxnSpMkLst>
        </pc:cxnChg>
        <pc:cxnChg chg="add mod">
          <ac:chgData name="Diogo Silva" userId="6bae141d-3d7e-41a4-8582-9cd8b59605d6" providerId="ADAL" clId="{7B35DA2D-131B-4AEF-8D14-E64D534C84B9}" dt="2021-06-28T06:29:54.773" v="267" actId="13822"/>
          <ac:cxnSpMkLst>
            <pc:docMk/>
            <pc:sldMk cId="2974232670" sldId="257"/>
            <ac:cxnSpMk id="15" creationId="{78DD01A4-866B-4518-9BAF-FF076C75A320}"/>
          </ac:cxnSpMkLst>
        </pc:cxnChg>
        <pc:cxnChg chg="add mod">
          <ac:chgData name="Diogo Silva" userId="6bae141d-3d7e-41a4-8582-9cd8b59605d6" providerId="ADAL" clId="{7B35DA2D-131B-4AEF-8D14-E64D534C84B9}" dt="2021-06-28T06:30:01.923" v="269" actId="13822"/>
          <ac:cxnSpMkLst>
            <pc:docMk/>
            <pc:sldMk cId="2974232670" sldId="257"/>
            <ac:cxnSpMk id="17" creationId="{33EB6D6D-23AF-4EF3-B502-7D4CB7383413}"/>
          </ac:cxnSpMkLst>
        </pc:cxnChg>
        <pc:cxnChg chg="add mod">
          <ac:chgData name="Diogo Silva" userId="6bae141d-3d7e-41a4-8582-9cd8b59605d6" providerId="ADAL" clId="{7B35DA2D-131B-4AEF-8D14-E64D534C84B9}" dt="2021-06-28T06:30:55.211" v="338" actId="13822"/>
          <ac:cxnSpMkLst>
            <pc:docMk/>
            <pc:sldMk cId="2974232670" sldId="257"/>
            <ac:cxnSpMk id="20" creationId="{FADF1F9E-D67F-4C47-88C5-B94246BF5225}"/>
          </ac:cxnSpMkLst>
        </pc:cxnChg>
        <pc:cxnChg chg="add mod">
          <ac:chgData name="Diogo Silva" userId="6bae141d-3d7e-41a4-8582-9cd8b59605d6" providerId="ADAL" clId="{7B35DA2D-131B-4AEF-8D14-E64D534C84B9}" dt="2021-06-28T06:31:48.868" v="351" actId="13822"/>
          <ac:cxnSpMkLst>
            <pc:docMk/>
            <pc:sldMk cId="2974232670" sldId="257"/>
            <ac:cxnSpMk id="23" creationId="{F0982DBF-66F6-4DEA-A270-2BFF45B34C0B}"/>
          </ac:cxnSpMkLst>
        </pc:cxnChg>
        <pc:cxnChg chg="add mod">
          <ac:chgData name="Diogo Silva" userId="6bae141d-3d7e-41a4-8582-9cd8b59605d6" providerId="ADAL" clId="{7B35DA2D-131B-4AEF-8D14-E64D534C84B9}" dt="2021-06-28T06:32:07.028" v="366" actId="13822"/>
          <ac:cxnSpMkLst>
            <pc:docMk/>
            <pc:sldMk cId="2974232670" sldId="257"/>
            <ac:cxnSpMk id="26" creationId="{B2737A66-FD34-44E6-8DDA-A6A7C0EBB63B}"/>
          </ac:cxnSpMkLst>
        </pc:cxn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1279001744" sldId="258"/>
        </pc:sldMkLst>
      </pc:sldChg>
      <pc:sldChg chg="delSp modSp new mod">
        <pc:chgData name="Diogo Silva" userId="6bae141d-3d7e-41a4-8582-9cd8b59605d6" providerId="ADAL" clId="{7B35DA2D-131B-4AEF-8D14-E64D534C84B9}" dt="2021-06-27T18:46:37.880" v="152" actId="1076"/>
        <pc:sldMkLst>
          <pc:docMk/>
          <pc:sldMk cId="2442018903" sldId="258"/>
        </pc:sldMkLst>
        <pc:spChg chg="mod">
          <ac:chgData name="Diogo Silva" userId="6bae141d-3d7e-41a4-8582-9cd8b59605d6" providerId="ADAL" clId="{7B35DA2D-131B-4AEF-8D14-E64D534C84B9}" dt="2021-06-27T18:46:37.880" v="152" actId="1076"/>
          <ac:spMkLst>
            <pc:docMk/>
            <pc:sldMk cId="2442018903" sldId="258"/>
            <ac:spMk id="2" creationId="{F8E14D1F-D3A9-4CFC-AB77-0DAF90B6BC19}"/>
          </ac:spMkLst>
        </pc:spChg>
        <pc:spChg chg="del">
          <ac:chgData name="Diogo Silva" userId="6bae141d-3d7e-41a4-8582-9cd8b59605d6" providerId="ADAL" clId="{7B35DA2D-131B-4AEF-8D14-E64D534C84B9}" dt="2021-06-27T18:46:25.043" v="128" actId="478"/>
          <ac:spMkLst>
            <pc:docMk/>
            <pc:sldMk cId="2442018903" sldId="258"/>
            <ac:spMk id="3" creationId="{5EF0B51F-94B7-473C-BF4F-B7FADEDBBCC2}"/>
          </ac:spMkLst>
        </pc:sp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3345639046" sldId="259"/>
        </pc:sldMkLst>
      </pc:sldChg>
      <pc:sldChg chg="addSp delSp modSp new mod">
        <pc:chgData name="Diogo Silva" userId="6bae141d-3d7e-41a4-8582-9cd8b59605d6" providerId="ADAL" clId="{7B35DA2D-131B-4AEF-8D14-E64D534C84B9}" dt="2021-06-27T18:49:41.178" v="205" actId="1076"/>
        <pc:sldMkLst>
          <pc:docMk/>
          <pc:sldMk cId="3806708946" sldId="259"/>
        </pc:sldMkLst>
        <pc:spChg chg="mod">
          <ac:chgData name="Diogo Silva" userId="6bae141d-3d7e-41a4-8582-9cd8b59605d6" providerId="ADAL" clId="{7B35DA2D-131B-4AEF-8D14-E64D534C84B9}" dt="2021-06-27T18:49:07.678" v="200" actId="20577"/>
          <ac:spMkLst>
            <pc:docMk/>
            <pc:sldMk cId="3806708946" sldId="259"/>
            <ac:spMk id="2" creationId="{1AFCAC9B-3692-4706-A974-362003753FFE}"/>
          </ac:spMkLst>
        </pc:spChg>
        <pc:spChg chg="add del">
          <ac:chgData name="Diogo Silva" userId="6bae141d-3d7e-41a4-8582-9cd8b59605d6" providerId="ADAL" clId="{7B35DA2D-131B-4AEF-8D14-E64D534C84B9}" dt="2021-06-27T18:49:22.116" v="203" actId="478"/>
          <ac:spMkLst>
            <pc:docMk/>
            <pc:sldMk cId="3806708946" sldId="259"/>
            <ac:spMk id="3" creationId="{150485BA-EC3C-4BBC-813F-C143FCCE3C5C}"/>
          </ac:spMkLst>
        </pc:spChg>
        <pc:spChg chg="add del mod">
          <ac:chgData name="Diogo Silva" userId="6bae141d-3d7e-41a4-8582-9cd8b59605d6" providerId="ADAL" clId="{7B35DA2D-131B-4AEF-8D14-E64D534C84B9}" dt="2021-06-27T18:49:19.849" v="202"/>
          <ac:spMkLst>
            <pc:docMk/>
            <pc:sldMk cId="3806708946" sldId="259"/>
            <ac:spMk id="4" creationId="{F6AE9A18-FC59-405D-896D-A0DC26C86851}"/>
          </ac:spMkLst>
        </pc:spChg>
        <pc:picChg chg="add mod">
          <ac:chgData name="Diogo Silva" userId="6bae141d-3d7e-41a4-8582-9cd8b59605d6" providerId="ADAL" clId="{7B35DA2D-131B-4AEF-8D14-E64D534C84B9}" dt="2021-06-27T18:49:41.178" v="205" actId="1076"/>
          <ac:picMkLst>
            <pc:docMk/>
            <pc:sldMk cId="3806708946" sldId="259"/>
            <ac:picMk id="6" creationId="{514045BA-C806-4483-A6B5-76A0B775D6A2}"/>
          </ac:picMkLst>
        </pc:pic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1574465968" sldId="260"/>
        </pc:sldMkLst>
      </pc:sldChg>
      <pc:sldChg chg="addSp delSp modSp new mod">
        <pc:chgData name="Diogo Silva" userId="6bae141d-3d7e-41a4-8582-9cd8b59605d6" providerId="ADAL" clId="{7B35DA2D-131B-4AEF-8D14-E64D534C84B9}" dt="2021-06-28T06:26:34.392" v="223" actId="1076"/>
        <pc:sldMkLst>
          <pc:docMk/>
          <pc:sldMk cId="1814948200" sldId="260"/>
        </pc:sldMkLst>
        <pc:spChg chg="mod">
          <ac:chgData name="Diogo Silva" userId="6bae141d-3d7e-41a4-8582-9cd8b59605d6" providerId="ADAL" clId="{7B35DA2D-131B-4AEF-8D14-E64D534C84B9}" dt="2021-06-28T06:26:00.663" v="217" actId="20577"/>
          <ac:spMkLst>
            <pc:docMk/>
            <pc:sldMk cId="1814948200" sldId="260"/>
            <ac:spMk id="2" creationId="{6692AF62-2A6D-49E5-BC58-99E715186BC0}"/>
          </ac:spMkLst>
        </pc:spChg>
        <pc:spChg chg="del">
          <ac:chgData name="Diogo Silva" userId="6bae141d-3d7e-41a4-8582-9cd8b59605d6" providerId="ADAL" clId="{7B35DA2D-131B-4AEF-8D14-E64D534C84B9}" dt="2021-06-28T06:26:19.822" v="220" actId="478"/>
          <ac:spMkLst>
            <pc:docMk/>
            <pc:sldMk cId="1814948200" sldId="260"/>
            <ac:spMk id="3" creationId="{D4A7966B-A508-4F1F-95DB-6D30BCDF144C}"/>
          </ac:spMkLst>
        </pc:spChg>
        <pc:picChg chg="add mod">
          <ac:chgData name="Diogo Silva" userId="6bae141d-3d7e-41a4-8582-9cd8b59605d6" providerId="ADAL" clId="{7B35DA2D-131B-4AEF-8D14-E64D534C84B9}" dt="2021-06-28T06:26:34.392" v="223" actId="1076"/>
          <ac:picMkLst>
            <pc:docMk/>
            <pc:sldMk cId="1814948200" sldId="260"/>
            <ac:picMk id="5" creationId="{B9156D36-A338-45AE-8F5C-5A66B50F6E88}"/>
          </ac:picMkLst>
        </pc:picChg>
      </pc:sldChg>
      <pc:sldChg chg="addSp delSp modSp new mod">
        <pc:chgData name="Diogo Silva" userId="6bae141d-3d7e-41a4-8582-9cd8b59605d6" providerId="ADAL" clId="{7B35DA2D-131B-4AEF-8D14-E64D534C84B9}" dt="2021-06-28T06:27:00.389" v="238" actId="1076"/>
        <pc:sldMkLst>
          <pc:docMk/>
          <pc:sldMk cId="1083946040" sldId="261"/>
        </pc:sldMkLst>
        <pc:spChg chg="mod">
          <ac:chgData name="Diogo Silva" userId="6bae141d-3d7e-41a4-8582-9cd8b59605d6" providerId="ADAL" clId="{7B35DA2D-131B-4AEF-8D14-E64D534C84B9}" dt="2021-06-28T06:26:44.207" v="235" actId="20577"/>
          <ac:spMkLst>
            <pc:docMk/>
            <pc:sldMk cId="1083946040" sldId="261"/>
            <ac:spMk id="2" creationId="{3803D4C8-2B40-44A9-9F7E-1C09295D95EF}"/>
          </ac:spMkLst>
        </pc:spChg>
        <pc:spChg chg="del">
          <ac:chgData name="Diogo Silva" userId="6bae141d-3d7e-41a4-8582-9cd8b59605d6" providerId="ADAL" clId="{7B35DA2D-131B-4AEF-8D14-E64D534C84B9}" dt="2021-06-28T06:26:57.120" v="236" actId="478"/>
          <ac:spMkLst>
            <pc:docMk/>
            <pc:sldMk cId="1083946040" sldId="261"/>
            <ac:spMk id="3" creationId="{C1939D75-68CC-4043-AD5C-D3E1A4716520}"/>
          </ac:spMkLst>
        </pc:spChg>
        <pc:picChg chg="add mod">
          <ac:chgData name="Diogo Silva" userId="6bae141d-3d7e-41a4-8582-9cd8b59605d6" providerId="ADAL" clId="{7B35DA2D-131B-4AEF-8D14-E64D534C84B9}" dt="2021-06-28T06:27:00.389" v="238" actId="1076"/>
          <ac:picMkLst>
            <pc:docMk/>
            <pc:sldMk cId="1083946040" sldId="261"/>
            <ac:picMk id="5" creationId="{60D38496-2F46-49B5-91B5-5EE3B6C2B9FA}"/>
          </ac:picMkLst>
        </pc:pic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4114401088" sldId="261"/>
        </pc:sldMkLst>
      </pc:sldChg>
      <pc:sldChg chg="addSp delSp modSp new mod">
        <pc:chgData name="Diogo Silva" userId="6bae141d-3d7e-41a4-8582-9cd8b59605d6" providerId="ADAL" clId="{7B35DA2D-131B-4AEF-8D14-E64D534C84B9}" dt="2021-06-28T06:27:31.639" v="251" actId="1076"/>
        <pc:sldMkLst>
          <pc:docMk/>
          <pc:sldMk cId="1461417224" sldId="262"/>
        </pc:sldMkLst>
        <pc:spChg chg="mod">
          <ac:chgData name="Diogo Silva" userId="6bae141d-3d7e-41a4-8582-9cd8b59605d6" providerId="ADAL" clId="{7B35DA2D-131B-4AEF-8D14-E64D534C84B9}" dt="2021-06-28T06:27:13.279" v="248" actId="20577"/>
          <ac:spMkLst>
            <pc:docMk/>
            <pc:sldMk cId="1461417224" sldId="262"/>
            <ac:spMk id="2" creationId="{D56C2088-BC53-4AD3-B639-9793E78C9834}"/>
          </ac:spMkLst>
        </pc:spChg>
        <pc:spChg chg="del">
          <ac:chgData name="Diogo Silva" userId="6bae141d-3d7e-41a4-8582-9cd8b59605d6" providerId="ADAL" clId="{7B35DA2D-131B-4AEF-8D14-E64D534C84B9}" dt="2021-06-28T06:27:10.740" v="240" actId="478"/>
          <ac:spMkLst>
            <pc:docMk/>
            <pc:sldMk cId="1461417224" sldId="262"/>
            <ac:spMk id="3" creationId="{9D8166E0-6E27-48A5-9F74-F2117BD62047}"/>
          </ac:spMkLst>
        </pc:spChg>
        <pc:picChg chg="add mod">
          <ac:chgData name="Diogo Silva" userId="6bae141d-3d7e-41a4-8582-9cd8b59605d6" providerId="ADAL" clId="{7B35DA2D-131B-4AEF-8D14-E64D534C84B9}" dt="2021-06-28T06:27:31.639" v="251" actId="1076"/>
          <ac:picMkLst>
            <pc:docMk/>
            <pc:sldMk cId="1461417224" sldId="262"/>
            <ac:picMk id="5" creationId="{4E14EF93-20DA-4C7B-87E5-571B2ABC2933}"/>
          </ac:picMkLst>
        </pc:pic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3901016878" sldId="262"/>
        </pc:sldMkLst>
      </pc:sldChg>
      <pc:sldChg chg="addSp delSp modSp new mod">
        <pc:chgData name="Diogo Silva" userId="6bae141d-3d7e-41a4-8582-9cd8b59605d6" providerId="ADAL" clId="{7B35DA2D-131B-4AEF-8D14-E64D534C84B9}" dt="2021-06-28T06:27:55.578" v="260" actId="1076"/>
        <pc:sldMkLst>
          <pc:docMk/>
          <pc:sldMk cId="1554169196" sldId="263"/>
        </pc:sldMkLst>
        <pc:spChg chg="mod">
          <ac:chgData name="Diogo Silva" userId="6bae141d-3d7e-41a4-8582-9cd8b59605d6" providerId="ADAL" clId="{7B35DA2D-131B-4AEF-8D14-E64D534C84B9}" dt="2021-06-28T06:27:40.898" v="257" actId="20577"/>
          <ac:spMkLst>
            <pc:docMk/>
            <pc:sldMk cId="1554169196" sldId="263"/>
            <ac:spMk id="2" creationId="{58538835-931D-4D08-84FD-C2ADD3E8F766}"/>
          </ac:spMkLst>
        </pc:spChg>
        <pc:spChg chg="del">
          <ac:chgData name="Diogo Silva" userId="6bae141d-3d7e-41a4-8582-9cd8b59605d6" providerId="ADAL" clId="{7B35DA2D-131B-4AEF-8D14-E64D534C84B9}" dt="2021-06-28T06:27:43.288" v="258" actId="478"/>
          <ac:spMkLst>
            <pc:docMk/>
            <pc:sldMk cId="1554169196" sldId="263"/>
            <ac:spMk id="3" creationId="{8821286E-468B-4BA3-8232-DE6F52FB3BA8}"/>
          </ac:spMkLst>
        </pc:spChg>
        <pc:picChg chg="add mod">
          <ac:chgData name="Diogo Silva" userId="6bae141d-3d7e-41a4-8582-9cd8b59605d6" providerId="ADAL" clId="{7B35DA2D-131B-4AEF-8D14-E64D534C84B9}" dt="2021-06-28T06:27:55.578" v="260" actId="1076"/>
          <ac:picMkLst>
            <pc:docMk/>
            <pc:sldMk cId="1554169196" sldId="263"/>
            <ac:picMk id="5" creationId="{B1BC1184-EADE-43F7-9AFB-6C88D805A442}"/>
          </ac:picMkLst>
        </pc:picChg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4045716350" sldId="263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4251542762" sldId="264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1443447187" sldId="265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216803788" sldId="266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531068602" sldId="270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2190434524" sldId="271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1747597298" sldId="272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2361169509" sldId="273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2109969803" sldId="274"/>
        </pc:sldMkLst>
      </pc:sldChg>
      <pc:sldChg chg="del">
        <pc:chgData name="Diogo Silva" userId="6bae141d-3d7e-41a4-8582-9cd8b59605d6" providerId="ADAL" clId="{7B35DA2D-131B-4AEF-8D14-E64D534C84B9}" dt="2021-06-27T17:50:57.380" v="0" actId="47"/>
        <pc:sldMkLst>
          <pc:docMk/>
          <pc:sldMk cId="3401890483" sldId="275"/>
        </pc:sldMkLst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94F22FAD-A34D-4E12-B326-96BCB5015771}"/>
    <pc:docChg chg="custSel modSld">
      <pc:chgData name="Diogo Silva" userId="6bae141d-3d7e-41a4-8582-9cd8b59605d6" providerId="ADAL" clId="{94F22FAD-A34D-4E12-B326-96BCB5015771}" dt="2021-05-26T19:10:30.624" v="196" actId="20577"/>
      <pc:docMkLst>
        <pc:docMk/>
      </pc:docMkLst>
      <pc:sldChg chg="modSp mod">
        <pc:chgData name="Diogo Silva" userId="6bae141d-3d7e-41a4-8582-9cd8b59605d6" providerId="ADAL" clId="{94F22FAD-A34D-4E12-B326-96BCB5015771}" dt="2021-05-26T19:08:52.084" v="156" actId="20577"/>
        <pc:sldMkLst>
          <pc:docMk/>
          <pc:sldMk cId="1453544947" sldId="267"/>
        </pc:sldMkLst>
        <pc:spChg chg="mod">
          <ac:chgData name="Diogo Silva" userId="6bae141d-3d7e-41a4-8582-9cd8b59605d6" providerId="ADAL" clId="{94F22FAD-A34D-4E12-B326-96BCB5015771}" dt="2021-05-26T19:08:52.084" v="156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modSp mod">
        <pc:chgData name="Diogo Silva" userId="6bae141d-3d7e-41a4-8582-9cd8b59605d6" providerId="ADAL" clId="{94F22FAD-A34D-4E12-B326-96BCB5015771}" dt="2021-05-26T19:10:30.624" v="196" actId="20577"/>
        <pc:sldMkLst>
          <pc:docMk/>
          <pc:sldMk cId="194389798" sldId="268"/>
        </pc:sldMkLst>
        <pc:spChg chg="mod">
          <ac:chgData name="Diogo Silva" userId="6bae141d-3d7e-41a4-8582-9cd8b59605d6" providerId="ADAL" clId="{94F22FAD-A34D-4E12-B326-96BCB5015771}" dt="2021-05-26T19:09:53.561" v="174" actId="20577"/>
          <ac:spMkLst>
            <pc:docMk/>
            <pc:sldMk cId="194389798" sldId="268"/>
            <ac:spMk id="8" creationId="{A8095DE8-81E3-4D5C-A3E7-1CD41F960D78}"/>
          </ac:spMkLst>
        </pc:spChg>
        <pc:spChg chg="mod">
          <ac:chgData name="Diogo Silva" userId="6bae141d-3d7e-41a4-8582-9cd8b59605d6" providerId="ADAL" clId="{94F22FAD-A34D-4E12-B326-96BCB5015771}" dt="2021-05-26T19:10:10.920" v="178" actId="20577"/>
          <ac:spMkLst>
            <pc:docMk/>
            <pc:sldMk cId="194389798" sldId="268"/>
            <ac:spMk id="15" creationId="{439A10A8-13A5-4779-B630-9CC292B73A41}"/>
          </ac:spMkLst>
        </pc:spChg>
        <pc:spChg chg="add mod">
          <ac:chgData name="Diogo Silva" userId="6bae141d-3d7e-41a4-8582-9cd8b59605d6" providerId="ADAL" clId="{94F22FAD-A34D-4E12-B326-96BCB5015771}" dt="2021-05-26T19:10:30.624" v="196" actId="20577"/>
          <ac:spMkLst>
            <pc:docMk/>
            <pc:sldMk cId="194389798" sldId="268"/>
            <ac:spMk id="16" creationId="{C4109813-43EA-419B-9E24-BF5FA9FDE9B7}"/>
          </ac:spMkLst>
        </pc:spChg>
        <pc:cxnChg chg="mod">
          <ac:chgData name="Diogo Silva" userId="6bae141d-3d7e-41a4-8582-9cd8b59605d6" providerId="ADAL" clId="{94F22FAD-A34D-4E12-B326-96BCB5015771}" dt="2021-05-26T19:09:46.606" v="160" actId="1076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94F22FAD-A34D-4E12-B326-96BCB5015771}" dt="2021-05-26T19:10:16.372" v="180" actId="1076"/>
          <ac:cxnSpMkLst>
            <pc:docMk/>
            <pc:sldMk cId="194389798" sldId="268"/>
            <ac:cxnSpMk id="13" creationId="{C096093F-E1F1-45BB-8DBB-BD98B6276B5C}"/>
          </ac:cxnSpMkLst>
        </pc:cxnChg>
      </pc:sldChg>
      <pc:sldChg chg="delSp modSp mod">
        <pc:chgData name="Diogo Silva" userId="6bae141d-3d7e-41a4-8582-9cd8b59605d6" providerId="ADAL" clId="{94F22FAD-A34D-4E12-B326-96BCB5015771}" dt="2021-05-26T19:09:37.484" v="159" actId="478"/>
        <pc:sldMkLst>
          <pc:docMk/>
          <pc:sldMk cId="877536961" sldId="269"/>
        </pc:sldMkLst>
        <pc:spChg chg="del">
          <ac:chgData name="Diogo Silva" userId="6bae141d-3d7e-41a4-8582-9cd8b59605d6" providerId="ADAL" clId="{94F22FAD-A34D-4E12-B326-96BCB5015771}" dt="2021-05-26T19:09:35.249" v="157" actId="478"/>
          <ac:spMkLst>
            <pc:docMk/>
            <pc:sldMk cId="877536961" sldId="269"/>
            <ac:spMk id="15" creationId="{2B98BA42-386B-4329-91BD-DAA6A8319DE2}"/>
          </ac:spMkLst>
        </pc:spChg>
        <pc:cxnChg chg="del mod">
          <ac:chgData name="Diogo Silva" userId="6bae141d-3d7e-41a4-8582-9cd8b59605d6" providerId="ADAL" clId="{94F22FAD-A34D-4E12-B326-96BCB5015771}" dt="2021-05-26T19:09:37.484" v="159" actId="478"/>
          <ac:cxnSpMkLst>
            <pc:docMk/>
            <pc:sldMk cId="877536961" sldId="269"/>
            <ac:cxnSpMk id="17" creationId="{08F46A94-F170-4C79-A94D-D21D7B12A46E}"/>
          </ac:cxnSpMkLst>
        </pc:cxnChg>
        <pc:cxnChg chg="del mod">
          <ac:chgData name="Diogo Silva" userId="6bae141d-3d7e-41a4-8582-9cd8b59605d6" providerId="ADAL" clId="{94F22FAD-A34D-4E12-B326-96BCB5015771}" dt="2021-05-26T19:09:36.432" v="158" actId="478"/>
          <ac:cxnSpMkLst>
            <pc:docMk/>
            <pc:sldMk cId="877536961" sldId="269"/>
            <ac:cxnSpMk id="19" creationId="{C1CA8961-3D42-4385-8654-C3B81204CA38}"/>
          </ac:cxnSpMkLst>
        </pc:cxn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FD742E57-A13E-48C3-8B69-C74D9490B6C4}"/>
    <pc:docChg chg="undo custSel addSld delSld modSld">
      <pc:chgData name="Diogo Silva" userId="6bae141d-3d7e-41a4-8582-9cd8b59605d6" providerId="ADAL" clId="{FD742E57-A13E-48C3-8B69-C74D9490B6C4}" dt="2021-05-23T20:39:58.178" v="704" actId="20577"/>
      <pc:docMkLst>
        <pc:docMk/>
      </pc:docMkLst>
      <pc:sldChg chg="addSp delSp modSp new mod">
        <pc:chgData name="Diogo Silva" userId="6bae141d-3d7e-41a4-8582-9cd8b59605d6" providerId="ADAL" clId="{FD742E57-A13E-48C3-8B69-C74D9490B6C4}" dt="2021-05-23T20:21:43.220" v="4" actId="1076"/>
        <pc:sldMkLst>
          <pc:docMk/>
          <pc:sldMk cId="216803788" sldId="266"/>
        </pc:sldMkLst>
        <pc:spChg chg="del">
          <ac:chgData name="Diogo Silva" userId="6bae141d-3d7e-41a4-8582-9cd8b59605d6" providerId="ADAL" clId="{FD742E57-A13E-48C3-8B69-C74D9490B6C4}" dt="2021-05-23T20:21:37.818" v="1" actId="478"/>
          <ac:spMkLst>
            <pc:docMk/>
            <pc:sldMk cId="216803788" sldId="266"/>
            <ac:spMk id="2" creationId="{24E63CDE-4E71-493B-914A-8BC8074EBF9F}"/>
          </ac:spMkLst>
        </pc:spChg>
        <pc:spChg chg="del">
          <ac:chgData name="Diogo Silva" userId="6bae141d-3d7e-41a4-8582-9cd8b59605d6" providerId="ADAL" clId="{FD742E57-A13E-48C3-8B69-C74D9490B6C4}" dt="2021-05-23T20:21:38.489" v="2" actId="478"/>
          <ac:spMkLst>
            <pc:docMk/>
            <pc:sldMk cId="216803788" sldId="266"/>
            <ac:spMk id="3" creationId="{C5180290-8C60-49C3-8E99-FD0FC31D6E9C}"/>
          </ac:spMkLst>
        </pc:spChg>
        <pc:picChg chg="add mod">
          <ac:chgData name="Diogo Silva" userId="6bae141d-3d7e-41a4-8582-9cd8b59605d6" providerId="ADAL" clId="{FD742E57-A13E-48C3-8B69-C74D9490B6C4}" dt="2021-05-23T20:21:43.220" v="4" actId="1076"/>
          <ac:picMkLst>
            <pc:docMk/>
            <pc:sldMk cId="216803788" sldId="266"/>
            <ac:picMk id="4" creationId="{8EC3B7C4-BEAB-4C5A-A8B9-0A4D62C9EE9E}"/>
          </ac:picMkLst>
        </pc:picChg>
      </pc:sldChg>
      <pc:sldChg chg="modSp new mod">
        <pc:chgData name="Diogo Silva" userId="6bae141d-3d7e-41a4-8582-9cd8b59605d6" providerId="ADAL" clId="{FD742E57-A13E-48C3-8B69-C74D9490B6C4}" dt="2021-05-23T20:32:54.611" v="411" actId="20577"/>
        <pc:sldMkLst>
          <pc:docMk/>
          <pc:sldMk cId="1453544947" sldId="267"/>
        </pc:sldMkLst>
        <pc:spChg chg="mod">
          <ac:chgData name="Diogo Silva" userId="6bae141d-3d7e-41a4-8582-9cd8b59605d6" providerId="ADAL" clId="{FD742E57-A13E-48C3-8B69-C74D9490B6C4}" dt="2021-05-23T20:22:21.555" v="32" actId="20577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FD742E57-A13E-48C3-8B69-C74D9490B6C4}" dt="2021-05-23T20:32:54.611" v="411" actId="20577"/>
          <ac:spMkLst>
            <pc:docMk/>
            <pc:sldMk cId="1453544947" sldId="267"/>
            <ac:spMk id="3" creationId="{8284BD26-64A2-4487-80D2-6785D5F983B0}"/>
          </ac:spMkLst>
        </pc:spChg>
      </pc:sldChg>
      <pc:sldChg chg="addSp delSp modSp new mod">
        <pc:chgData name="Diogo Silva" userId="6bae141d-3d7e-41a4-8582-9cd8b59605d6" providerId="ADAL" clId="{FD742E57-A13E-48C3-8B69-C74D9490B6C4}" dt="2021-05-23T20:39:58.178" v="704" actId="20577"/>
        <pc:sldMkLst>
          <pc:docMk/>
          <pc:sldMk cId="194389798" sldId="268"/>
        </pc:sldMkLst>
        <pc:spChg chg="del">
          <ac:chgData name="Diogo Silva" userId="6bae141d-3d7e-41a4-8582-9cd8b59605d6" providerId="ADAL" clId="{FD742E57-A13E-48C3-8B69-C74D9490B6C4}" dt="2021-05-23T20:34:43.420" v="413" actId="478"/>
          <ac:spMkLst>
            <pc:docMk/>
            <pc:sldMk cId="194389798" sldId="268"/>
            <ac:spMk id="2" creationId="{6A262B70-3C29-42E8-84F2-E69BB3AE2370}"/>
          </ac:spMkLst>
        </pc:spChg>
        <pc:spChg chg="del">
          <ac:chgData name="Diogo Silva" userId="6bae141d-3d7e-41a4-8582-9cd8b59605d6" providerId="ADAL" clId="{FD742E57-A13E-48C3-8B69-C74D9490B6C4}" dt="2021-05-23T20:34:44.561" v="414" actId="478"/>
          <ac:spMkLst>
            <pc:docMk/>
            <pc:sldMk cId="194389798" sldId="268"/>
            <ac:spMk id="3" creationId="{9DC701A2-EA57-4993-8576-1044BABA438A}"/>
          </ac:spMkLst>
        </pc:spChg>
        <pc:spChg chg="add mod">
          <ac:chgData name="Diogo Silva" userId="6bae141d-3d7e-41a4-8582-9cd8b59605d6" providerId="ADAL" clId="{FD742E57-A13E-48C3-8B69-C74D9490B6C4}" dt="2021-05-23T20:34:54.505" v="416" actId="1076"/>
          <ac:spMkLst>
            <pc:docMk/>
            <pc:sldMk cId="194389798" sldId="268"/>
            <ac:spMk id="4" creationId="{A1DB4F15-C533-4A4D-ACBF-72F34B9C342B}"/>
          </ac:spMkLst>
        </pc:spChg>
        <pc:spChg chg="add mod">
          <ac:chgData name="Diogo Silva" userId="6bae141d-3d7e-41a4-8582-9cd8b59605d6" providerId="ADAL" clId="{FD742E57-A13E-48C3-8B69-C74D9490B6C4}" dt="2021-05-23T20:36:22.473" v="468" actId="20577"/>
          <ac:spMkLst>
            <pc:docMk/>
            <pc:sldMk cId="194389798" sldId="268"/>
            <ac:spMk id="5" creationId="{76CD71C0-AB27-4309-A394-91694657F97B}"/>
          </ac:spMkLst>
        </pc:spChg>
        <pc:spChg chg="add mod">
          <ac:chgData name="Diogo Silva" userId="6bae141d-3d7e-41a4-8582-9cd8b59605d6" providerId="ADAL" clId="{FD742E57-A13E-48C3-8B69-C74D9490B6C4}" dt="2021-05-23T20:39:04.288" v="665" actId="20577"/>
          <ac:spMkLst>
            <pc:docMk/>
            <pc:sldMk cId="194389798" sldId="268"/>
            <ac:spMk id="8" creationId="{A8095DE8-81E3-4D5C-A3E7-1CD41F960D78}"/>
          </ac:spMkLst>
        </pc:spChg>
        <pc:spChg chg="add mod">
          <ac:chgData name="Diogo Silva" userId="6bae141d-3d7e-41a4-8582-9cd8b59605d6" providerId="ADAL" clId="{FD742E57-A13E-48C3-8B69-C74D9490B6C4}" dt="2021-05-23T20:38:33.768" v="658" actId="20577"/>
          <ac:spMkLst>
            <pc:docMk/>
            <pc:sldMk cId="194389798" sldId="268"/>
            <ac:spMk id="9" creationId="{CA36720D-8C6D-4C4A-A1E3-9A10F395EA61}"/>
          </ac:spMkLst>
        </pc:spChg>
        <pc:spChg chg="add mod">
          <ac:chgData name="Diogo Silva" userId="6bae141d-3d7e-41a4-8582-9cd8b59605d6" providerId="ADAL" clId="{FD742E57-A13E-48C3-8B69-C74D9490B6C4}" dt="2021-05-23T20:39:15.236" v="670" actId="1076"/>
          <ac:spMkLst>
            <pc:docMk/>
            <pc:sldMk cId="194389798" sldId="268"/>
            <ac:spMk id="12" creationId="{60E49CE7-4178-4E74-8CC7-D54CE43BF03D}"/>
          </ac:spMkLst>
        </pc:spChg>
        <pc:spChg chg="add mod">
          <ac:chgData name="Diogo Silva" userId="6bae141d-3d7e-41a4-8582-9cd8b59605d6" providerId="ADAL" clId="{FD742E57-A13E-48C3-8B69-C74D9490B6C4}" dt="2021-05-23T20:39:58.178" v="704" actId="20577"/>
          <ac:spMkLst>
            <pc:docMk/>
            <pc:sldMk cId="194389798" sldId="268"/>
            <ac:spMk id="15" creationId="{439A10A8-13A5-4779-B630-9CC292B73A41}"/>
          </ac:spMkLst>
        </pc:spChg>
        <pc:cxnChg chg="add mod">
          <ac:chgData name="Diogo Silva" userId="6bae141d-3d7e-41a4-8582-9cd8b59605d6" providerId="ADAL" clId="{FD742E57-A13E-48C3-8B69-C74D9490B6C4}" dt="2021-05-23T20:36:31.007" v="471" actId="208"/>
          <ac:cxnSpMkLst>
            <pc:docMk/>
            <pc:sldMk cId="194389798" sldId="268"/>
            <ac:cxnSpMk id="7" creationId="{7FC270F2-04BC-4317-B9D8-C63C22E61508}"/>
          </ac:cxnSpMkLst>
        </pc:cxnChg>
        <pc:cxnChg chg="add mod">
          <ac:chgData name="Diogo Silva" userId="6bae141d-3d7e-41a4-8582-9cd8b59605d6" providerId="ADAL" clId="{FD742E57-A13E-48C3-8B69-C74D9490B6C4}" dt="2021-05-23T20:38:51.049" v="661" actId="1076"/>
          <ac:cxnSpMkLst>
            <pc:docMk/>
            <pc:sldMk cId="194389798" sldId="268"/>
            <ac:cxnSpMk id="11" creationId="{BD3DBCE8-3D75-4EDE-9382-91DC7DF23862}"/>
          </ac:cxnSpMkLst>
        </pc:cxnChg>
        <pc:cxnChg chg="add mod">
          <ac:chgData name="Diogo Silva" userId="6bae141d-3d7e-41a4-8582-9cd8b59605d6" providerId="ADAL" clId="{FD742E57-A13E-48C3-8B69-C74D9490B6C4}" dt="2021-05-23T20:39:30.039" v="673" actId="1076"/>
          <ac:cxnSpMkLst>
            <pc:docMk/>
            <pc:sldMk cId="194389798" sldId="268"/>
            <ac:cxnSpMk id="14" creationId="{83294A7E-3EB8-4F48-961B-69082D38DE04}"/>
          </ac:cxnSpMkLst>
        </pc:cxnChg>
      </pc:sldChg>
      <pc:sldChg chg="new del">
        <pc:chgData name="Diogo Silva" userId="6bae141d-3d7e-41a4-8582-9cd8b59605d6" providerId="ADAL" clId="{FD742E57-A13E-48C3-8B69-C74D9490B6C4}" dt="2021-05-23T20:35:56.680" v="418" actId="47"/>
        <pc:sldMkLst>
          <pc:docMk/>
          <pc:sldMk cId="181271546" sldId="269"/>
        </pc:sldMkLst>
      </pc:sldChg>
    </pc:docChg>
  </pc:docChgLst>
  <pc:docChgLst>
    <pc:chgData name="Diogo Silva" userId="6bae141d-3d7e-41a4-8582-9cd8b59605d6" providerId="ADAL" clId="{E956BD8B-50E0-485C-BAC0-3E15367F6A3B}"/>
    <pc:docChg chg="undo custSel addSld delSld modSld">
      <pc:chgData name="Diogo Silva" userId="6bae141d-3d7e-41a4-8582-9cd8b59605d6" providerId="ADAL" clId="{E956BD8B-50E0-485C-BAC0-3E15367F6A3B}" dt="2021-05-16T10:03:32.942" v="1387" actId="26606"/>
      <pc:docMkLst>
        <pc:docMk/>
      </pc:docMkLst>
      <pc:sldChg chg="modSp mod">
        <pc:chgData name="Diogo Silva" userId="6bae141d-3d7e-41a4-8582-9cd8b59605d6" providerId="ADAL" clId="{E956BD8B-50E0-485C-BAC0-3E15367F6A3B}" dt="2021-05-15T21:08:28.064" v="13" actId="20577"/>
        <pc:sldMkLst>
          <pc:docMk/>
          <pc:sldMk cId="2852772892" sldId="256"/>
        </pc:sldMkLst>
        <pc:spChg chg="mod">
          <ac:chgData name="Diogo Silva" userId="6bae141d-3d7e-41a4-8582-9cd8b59605d6" providerId="ADAL" clId="{E956BD8B-50E0-485C-BAC0-3E15367F6A3B}" dt="2021-05-15T21:08:28.064" v="1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del">
        <pc:chgData name="Diogo Silva" userId="6bae141d-3d7e-41a4-8582-9cd8b59605d6" providerId="ADAL" clId="{E956BD8B-50E0-485C-BAC0-3E15367F6A3B}" dt="2021-05-15T21:08:29.576" v="14" actId="47"/>
        <pc:sldMkLst>
          <pc:docMk/>
          <pc:sldMk cId="316238125" sldId="257"/>
        </pc:sldMkLst>
      </pc:sldChg>
      <pc:sldChg chg="addSp delSp modSp new mod">
        <pc:chgData name="Diogo Silva" userId="6bae141d-3d7e-41a4-8582-9cd8b59605d6" providerId="ADAL" clId="{E956BD8B-50E0-485C-BAC0-3E15367F6A3B}" dt="2021-05-16T10:00:11.300" v="1199" actId="20577"/>
        <pc:sldMkLst>
          <pc:docMk/>
          <pc:sldMk cId="2562221037" sldId="257"/>
        </pc:sldMkLst>
        <pc:spChg chg="mod">
          <ac:chgData name="Diogo Silva" userId="6bae141d-3d7e-41a4-8582-9cd8b59605d6" providerId="ADAL" clId="{E956BD8B-50E0-485C-BAC0-3E15367F6A3B}" dt="2021-05-15T22:12:44.873" v="562" actId="20577"/>
          <ac:spMkLst>
            <pc:docMk/>
            <pc:sldMk cId="2562221037" sldId="257"/>
            <ac:spMk id="2" creationId="{A3C8D88E-EBD2-4A5C-A677-D05ADD6D83BD}"/>
          </ac:spMkLst>
        </pc:spChg>
        <pc:spChg chg="del">
          <ac:chgData name="Diogo Silva" userId="6bae141d-3d7e-41a4-8582-9cd8b59605d6" providerId="ADAL" clId="{E956BD8B-50E0-485C-BAC0-3E15367F6A3B}" dt="2021-05-15T21:46:41.098" v="49" actId="478"/>
          <ac:spMkLst>
            <pc:docMk/>
            <pc:sldMk cId="2562221037" sldId="257"/>
            <ac:spMk id="3" creationId="{A6AFC43C-CB9A-401F-8CCF-68F6BB74B7FE}"/>
          </ac:spMkLst>
        </pc:spChg>
        <pc:spChg chg="add mod">
          <ac:chgData name="Diogo Silva" userId="6bae141d-3d7e-41a4-8582-9cd8b59605d6" providerId="ADAL" clId="{E956BD8B-50E0-485C-BAC0-3E15367F6A3B}" dt="2021-05-15T21:59:07.962" v="379" actId="20577"/>
          <ac:spMkLst>
            <pc:docMk/>
            <pc:sldMk cId="2562221037" sldId="257"/>
            <ac:spMk id="4" creationId="{9F82598A-F1ED-4173-A8DF-9E9FD2D1CAD1}"/>
          </ac:spMkLst>
        </pc:spChg>
        <pc:spChg chg="add mod">
          <ac:chgData name="Diogo Silva" userId="6bae141d-3d7e-41a4-8582-9cd8b59605d6" providerId="ADAL" clId="{E956BD8B-50E0-485C-BAC0-3E15367F6A3B}" dt="2021-05-15T21:49:47.898" v="136" actId="1076"/>
          <ac:spMkLst>
            <pc:docMk/>
            <pc:sldMk cId="2562221037" sldId="257"/>
            <ac:spMk id="5" creationId="{CC250303-2F85-4A5B-83CF-375F80C4F569}"/>
          </ac:spMkLst>
        </pc:spChg>
        <pc:spChg chg="add mod">
          <ac:chgData name="Diogo Silva" userId="6bae141d-3d7e-41a4-8582-9cd8b59605d6" providerId="ADAL" clId="{E956BD8B-50E0-485C-BAC0-3E15367F6A3B}" dt="2021-05-15T21:49:58.800" v="140" actId="1076"/>
          <ac:spMkLst>
            <pc:docMk/>
            <pc:sldMk cId="2562221037" sldId="257"/>
            <ac:spMk id="6" creationId="{5734DE63-8ABC-4308-9DF6-204312C7DBC7}"/>
          </ac:spMkLst>
        </pc:spChg>
        <pc:spChg chg="add mod">
          <ac:chgData name="Diogo Silva" userId="6bae141d-3d7e-41a4-8582-9cd8b59605d6" providerId="ADAL" clId="{E956BD8B-50E0-485C-BAC0-3E15367F6A3B}" dt="2021-05-16T10:00:08.030" v="1198" actId="20577"/>
          <ac:spMkLst>
            <pc:docMk/>
            <pc:sldMk cId="2562221037" sldId="257"/>
            <ac:spMk id="7" creationId="{C0B8624D-9520-4308-A2E3-E5410C83ABA0}"/>
          </ac:spMkLst>
        </pc:spChg>
        <pc:spChg chg="add mod">
          <ac:chgData name="Diogo Silva" userId="6bae141d-3d7e-41a4-8582-9cd8b59605d6" providerId="ADAL" clId="{E956BD8B-50E0-485C-BAC0-3E15367F6A3B}" dt="2021-05-15T21:51:45.734" v="180" actId="20577"/>
          <ac:spMkLst>
            <pc:docMk/>
            <pc:sldMk cId="2562221037" sldId="257"/>
            <ac:spMk id="8" creationId="{F8162B0E-6F5F-4FF7-B6C0-DF8EA9664BF8}"/>
          </ac:spMkLst>
        </pc:spChg>
        <pc:spChg chg="add del mod">
          <ac:chgData name="Diogo Silva" userId="6bae141d-3d7e-41a4-8582-9cd8b59605d6" providerId="ADAL" clId="{E956BD8B-50E0-485C-BAC0-3E15367F6A3B}" dt="2021-05-15T21:58:50.237" v="372" actId="478"/>
          <ac:spMkLst>
            <pc:docMk/>
            <pc:sldMk cId="2562221037" sldId="257"/>
            <ac:spMk id="9" creationId="{20B72FF3-0D70-4490-A8A4-0B9EF115D398}"/>
          </ac:spMkLst>
        </pc:spChg>
        <pc:spChg chg="add del mod">
          <ac:chgData name="Diogo Silva" userId="6bae141d-3d7e-41a4-8582-9cd8b59605d6" providerId="ADAL" clId="{E956BD8B-50E0-485C-BAC0-3E15367F6A3B}" dt="2021-05-15T21:58:49.609" v="371" actId="478"/>
          <ac:spMkLst>
            <pc:docMk/>
            <pc:sldMk cId="2562221037" sldId="257"/>
            <ac:spMk id="10" creationId="{A69B12BB-B4C2-4C60-B1E7-0C1F61F64FD7}"/>
          </ac:spMkLst>
        </pc:spChg>
        <pc:spChg chg="add del mod">
          <ac:chgData name="Diogo Silva" userId="6bae141d-3d7e-41a4-8582-9cd8b59605d6" providerId="ADAL" clId="{E956BD8B-50E0-485C-BAC0-3E15367F6A3B}" dt="2021-05-15T21:58:51.093" v="373" actId="478"/>
          <ac:spMkLst>
            <pc:docMk/>
            <pc:sldMk cId="2562221037" sldId="257"/>
            <ac:spMk id="11" creationId="{AEDD8A67-CB6D-4AD0-A62C-C9DA174BBBA5}"/>
          </ac:spMkLst>
        </pc:spChg>
        <pc:spChg chg="add del mod">
          <ac:chgData name="Diogo Silva" userId="6bae141d-3d7e-41a4-8582-9cd8b59605d6" providerId="ADAL" clId="{E956BD8B-50E0-485C-BAC0-3E15367F6A3B}" dt="2021-05-15T21:58:52.004" v="374" actId="478"/>
          <ac:spMkLst>
            <pc:docMk/>
            <pc:sldMk cId="2562221037" sldId="257"/>
            <ac:spMk id="12" creationId="{2EC483C4-2131-47DA-BE66-C3AD60CB4D3D}"/>
          </ac:spMkLst>
        </pc:spChg>
        <pc:spChg chg="add del mod">
          <ac:chgData name="Diogo Silva" userId="6bae141d-3d7e-41a4-8582-9cd8b59605d6" providerId="ADAL" clId="{E956BD8B-50E0-485C-BAC0-3E15367F6A3B}" dt="2021-05-15T21:58:52.793" v="375" actId="478"/>
          <ac:spMkLst>
            <pc:docMk/>
            <pc:sldMk cId="2562221037" sldId="257"/>
            <ac:spMk id="13" creationId="{73753DFD-7216-4627-9958-D1BB92C6986F}"/>
          </ac:spMkLst>
        </pc:spChg>
        <pc:spChg chg="add del mod">
          <ac:chgData name="Diogo Silva" userId="6bae141d-3d7e-41a4-8582-9cd8b59605d6" providerId="ADAL" clId="{E956BD8B-50E0-485C-BAC0-3E15367F6A3B}" dt="2021-05-15T21:52:46.425" v="196" actId="478"/>
          <ac:spMkLst>
            <pc:docMk/>
            <pc:sldMk cId="2562221037" sldId="257"/>
            <ac:spMk id="14" creationId="{8EF99AD4-19A9-4480-A3C7-F38C1B24C1CA}"/>
          </ac:spMkLst>
        </pc:spChg>
        <pc:spChg chg="add mod">
          <ac:chgData name="Diogo Silva" userId="6bae141d-3d7e-41a4-8582-9cd8b59605d6" providerId="ADAL" clId="{E956BD8B-50E0-485C-BAC0-3E15367F6A3B}" dt="2021-05-15T21:53:02.323" v="213" actId="20577"/>
          <ac:spMkLst>
            <pc:docMk/>
            <pc:sldMk cId="2562221037" sldId="257"/>
            <ac:spMk id="15" creationId="{2B98BA42-386B-4329-91BD-DAA6A8319DE2}"/>
          </ac:spMkLst>
        </pc:spChg>
        <pc:spChg chg="add mod">
          <ac:chgData name="Diogo Silva" userId="6bae141d-3d7e-41a4-8582-9cd8b59605d6" providerId="ADAL" clId="{E956BD8B-50E0-485C-BAC0-3E15367F6A3B}" dt="2021-05-15T21:54:09.415" v="243" actId="20577"/>
          <ac:spMkLst>
            <pc:docMk/>
            <pc:sldMk cId="2562221037" sldId="257"/>
            <ac:spMk id="24" creationId="{DCA534FF-47FA-4044-BBE9-0DB590320E9B}"/>
          </ac:spMkLst>
        </pc:spChg>
        <pc:spChg chg="add mod">
          <ac:chgData name="Diogo Silva" userId="6bae141d-3d7e-41a4-8582-9cd8b59605d6" providerId="ADAL" clId="{E956BD8B-50E0-485C-BAC0-3E15367F6A3B}" dt="2021-05-15T22:09:26.086" v="422" actId="20577"/>
          <ac:spMkLst>
            <pc:docMk/>
            <pc:sldMk cId="2562221037" sldId="257"/>
            <ac:spMk id="27" creationId="{FB781C48-CFC7-49FC-9EF1-06211B78359B}"/>
          </ac:spMkLst>
        </pc:spChg>
        <pc:spChg chg="add mod">
          <ac:chgData name="Diogo Silva" userId="6bae141d-3d7e-41a4-8582-9cd8b59605d6" providerId="ADAL" clId="{E956BD8B-50E0-485C-BAC0-3E15367F6A3B}" dt="2021-05-15T21:56:36.727" v="324" actId="20577"/>
          <ac:spMkLst>
            <pc:docMk/>
            <pc:sldMk cId="2562221037" sldId="257"/>
            <ac:spMk id="30" creationId="{0C875AC8-EE20-4CDB-96B0-0082F712813B}"/>
          </ac:spMkLst>
        </pc:spChg>
        <pc:spChg chg="add mod">
          <ac:chgData name="Diogo Silva" userId="6bae141d-3d7e-41a4-8582-9cd8b59605d6" providerId="ADAL" clId="{E956BD8B-50E0-485C-BAC0-3E15367F6A3B}" dt="2021-05-15T21:57:45.702" v="351" actId="1076"/>
          <ac:spMkLst>
            <pc:docMk/>
            <pc:sldMk cId="2562221037" sldId="257"/>
            <ac:spMk id="33" creationId="{E6004EEC-65CC-4AA4-BFB8-50CC2305C090}"/>
          </ac:spMkLst>
        </pc:spChg>
        <pc:spChg chg="add mod">
          <ac:chgData name="Diogo Silva" userId="6bae141d-3d7e-41a4-8582-9cd8b59605d6" providerId="ADAL" clId="{E956BD8B-50E0-485C-BAC0-3E15367F6A3B}" dt="2021-05-15T21:58:40.431" v="370" actId="20577"/>
          <ac:spMkLst>
            <pc:docMk/>
            <pc:sldMk cId="2562221037" sldId="257"/>
            <ac:spMk id="42" creationId="{C9E33C81-D47A-4EB5-9CBF-4E52254EE7FE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3" creationId="{3E7E0FF8-9AB5-4195-95AF-6B78F6BC558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4" creationId="{767E07AB-1258-4F1B-9686-A2DB3F1BE830}"/>
          </ac:spMkLst>
        </pc:spChg>
        <pc:spChg chg="add mod">
          <ac:chgData name="Diogo Silva" userId="6bae141d-3d7e-41a4-8582-9cd8b59605d6" providerId="ADAL" clId="{E956BD8B-50E0-485C-BAC0-3E15367F6A3B}" dt="2021-05-15T21:59:04.076" v="377" actId="1076"/>
          <ac:spMkLst>
            <pc:docMk/>
            <pc:sldMk cId="2562221037" sldId="257"/>
            <ac:spMk id="45" creationId="{99D673BC-E25D-4DBC-B1FB-6239324F2E2B}"/>
          </ac:spMkLst>
        </pc:spChg>
        <pc:spChg chg="add mod">
          <ac:chgData name="Diogo Silva" userId="6bae141d-3d7e-41a4-8582-9cd8b59605d6" providerId="ADAL" clId="{E956BD8B-50E0-485C-BAC0-3E15367F6A3B}" dt="2021-05-16T10:00:11.300" v="1199" actId="20577"/>
          <ac:spMkLst>
            <pc:docMk/>
            <pc:sldMk cId="2562221037" sldId="257"/>
            <ac:spMk id="46" creationId="{30B90E54-8E7F-4021-B1A4-E81DDE1A9D66}"/>
          </ac:spMkLst>
        </pc:spChg>
        <pc:spChg chg="add mod">
          <ac:chgData name="Diogo Silva" userId="6bae141d-3d7e-41a4-8582-9cd8b59605d6" providerId="ADAL" clId="{E956BD8B-50E0-485C-BAC0-3E15367F6A3B}" dt="2021-05-15T21:59:12.421" v="387" actId="20577"/>
          <ac:spMkLst>
            <pc:docMk/>
            <pc:sldMk cId="2562221037" sldId="257"/>
            <ac:spMk id="47" creationId="{90765F0F-BA23-425D-852E-BB33FC7C72B9}"/>
          </ac:spMkLst>
        </pc:spChg>
        <pc:spChg chg="add mod">
          <ac:chgData name="Diogo Silva" userId="6bae141d-3d7e-41a4-8582-9cd8b59605d6" providerId="ADAL" clId="{E956BD8B-50E0-485C-BAC0-3E15367F6A3B}" dt="2021-05-15T22:09:42.022" v="424" actId="1076"/>
          <ac:spMkLst>
            <pc:docMk/>
            <pc:sldMk cId="2562221037" sldId="257"/>
            <ac:spMk id="49" creationId="{FEEBFB2B-8687-448B-8F38-D6B3A8637983}"/>
          </ac:spMkLst>
        </pc:spChg>
        <pc:spChg chg="add mod">
          <ac:chgData name="Diogo Silva" userId="6bae141d-3d7e-41a4-8582-9cd8b59605d6" providerId="ADAL" clId="{E956BD8B-50E0-485C-BAC0-3E15367F6A3B}" dt="2021-05-15T21:59:29.410" v="389" actId="1076"/>
          <ac:spMkLst>
            <pc:docMk/>
            <pc:sldMk cId="2562221037" sldId="257"/>
            <ac:spMk id="52" creationId="{B0F541FB-BB88-42F5-8D96-AFA64721E4D5}"/>
          </ac:spMkLst>
        </pc:spChg>
        <pc:spChg chg="add mod">
          <ac:chgData name="Diogo Silva" userId="6bae141d-3d7e-41a4-8582-9cd8b59605d6" providerId="ADAL" clId="{E956BD8B-50E0-485C-BAC0-3E15367F6A3B}" dt="2021-05-15T21:59:33.208" v="390" actId="1076"/>
          <ac:spMkLst>
            <pc:docMk/>
            <pc:sldMk cId="2562221037" sldId="257"/>
            <ac:spMk id="57" creationId="{E19CFF63-83BD-4577-90DC-2C8E9CCB86BD}"/>
          </ac:spMkLst>
        </pc:spChg>
        <pc:spChg chg="add mod">
          <ac:chgData name="Diogo Silva" userId="6bae141d-3d7e-41a4-8582-9cd8b59605d6" providerId="ADAL" clId="{E956BD8B-50E0-485C-BAC0-3E15367F6A3B}" dt="2021-05-15T21:59:41.630" v="392" actId="1076"/>
          <ac:spMkLst>
            <pc:docMk/>
            <pc:sldMk cId="2562221037" sldId="257"/>
            <ac:spMk id="58" creationId="{D2B1B283-EF17-4A3E-96E8-8E71A7375282}"/>
          </ac:spMkLst>
        </pc:spChg>
        <pc:spChg chg="add mod">
          <ac:chgData name="Diogo Silva" userId="6bae141d-3d7e-41a4-8582-9cd8b59605d6" providerId="ADAL" clId="{E956BD8B-50E0-485C-BAC0-3E15367F6A3B}" dt="2021-05-15T22:05:57.298" v="394" actId="1076"/>
          <ac:spMkLst>
            <pc:docMk/>
            <pc:sldMk cId="2562221037" sldId="257"/>
            <ac:spMk id="59" creationId="{FF24C8FB-C248-4F64-BA2B-266623CAED2C}"/>
          </ac:spMkLst>
        </pc:spChg>
        <pc:cxnChg chg="add mod">
          <ac:chgData name="Diogo Silva" userId="6bae141d-3d7e-41a4-8582-9cd8b59605d6" providerId="ADAL" clId="{E956BD8B-50E0-485C-BAC0-3E15367F6A3B}" dt="2021-05-15T21:53:12.403" v="215" actId="208"/>
          <ac:cxnSpMkLst>
            <pc:docMk/>
            <pc:sldMk cId="2562221037" sldId="257"/>
            <ac:cxnSpMk id="17" creationId="{08F46A94-F170-4C79-A94D-D21D7B12A46E}"/>
          </ac:cxnSpMkLst>
        </pc:cxnChg>
        <pc:cxnChg chg="add mod">
          <ac:chgData name="Diogo Silva" userId="6bae141d-3d7e-41a4-8582-9cd8b59605d6" providerId="ADAL" clId="{E956BD8B-50E0-485C-BAC0-3E15367F6A3B}" dt="2021-05-15T21:58:49.609" v="371" actId="478"/>
          <ac:cxnSpMkLst>
            <pc:docMk/>
            <pc:sldMk cId="2562221037" sldId="257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1" creationId="{86EAB1B8-473F-4BFF-902F-6977A430515B}"/>
          </ac:cxnSpMkLst>
        </pc:cxnChg>
        <pc:cxnChg chg="add mod">
          <ac:chgData name="Diogo Silva" userId="6bae141d-3d7e-41a4-8582-9cd8b59605d6" providerId="ADAL" clId="{E956BD8B-50E0-485C-BAC0-3E15367F6A3B}" dt="2021-05-15T21:58:52.793" v="375" actId="478"/>
          <ac:cxnSpMkLst>
            <pc:docMk/>
            <pc:sldMk cId="2562221037" sldId="257"/>
            <ac:cxnSpMk id="23" creationId="{8D64194F-A44F-43AA-B6A9-39C3C49A8E1A}"/>
          </ac:cxnSpMkLst>
        </pc:cxnChg>
        <pc:cxnChg chg="add mod">
          <ac:chgData name="Diogo Silva" userId="6bae141d-3d7e-41a4-8582-9cd8b59605d6" providerId="ADAL" clId="{E956BD8B-50E0-485C-BAC0-3E15367F6A3B}" dt="2021-05-15T21:54:40.567" v="245" actId="208"/>
          <ac:cxnSpMkLst>
            <pc:docMk/>
            <pc:sldMk cId="2562221037" sldId="257"/>
            <ac:cxnSpMk id="26" creationId="{43ECEAFC-666B-4FA1-9C55-9C70C40BCB3D}"/>
          </ac:cxnSpMkLst>
        </pc:cxnChg>
        <pc:cxnChg chg="add mod">
          <ac:chgData name="Diogo Silva" userId="6bae141d-3d7e-41a4-8582-9cd8b59605d6" providerId="ADAL" clId="{E956BD8B-50E0-485C-BAC0-3E15367F6A3B}" dt="2021-05-15T21:56:01.700" v="281" actId="208"/>
          <ac:cxnSpMkLst>
            <pc:docMk/>
            <pc:sldMk cId="2562221037" sldId="257"/>
            <ac:cxnSpMk id="29" creationId="{BA650903-8B3C-4F2F-A591-37A1C9A620CB}"/>
          </ac:cxnSpMkLst>
        </pc:cxnChg>
        <pc:cxnChg chg="add mod">
          <ac:chgData name="Diogo Silva" userId="6bae141d-3d7e-41a4-8582-9cd8b59605d6" providerId="ADAL" clId="{E956BD8B-50E0-485C-BAC0-3E15367F6A3B}" dt="2021-05-15T21:56:57.209" v="326" actId="208"/>
          <ac:cxnSpMkLst>
            <pc:docMk/>
            <pc:sldMk cId="2562221037" sldId="257"/>
            <ac:cxnSpMk id="32" creationId="{1BF676E4-5E81-42B5-954B-4B8589B7E59A}"/>
          </ac:cxnSpMkLst>
        </pc:cxnChg>
        <pc:cxnChg chg="add mod">
          <ac:chgData name="Diogo Silva" userId="6bae141d-3d7e-41a4-8582-9cd8b59605d6" providerId="ADAL" clId="{E956BD8B-50E0-485C-BAC0-3E15367F6A3B}" dt="2021-05-15T21:58:04.604" v="353" actId="208"/>
          <ac:cxnSpMkLst>
            <pc:docMk/>
            <pc:sldMk cId="2562221037" sldId="257"/>
            <ac:cxnSpMk id="35" creationId="{E9787B05-B7D7-4937-B070-919F05652CEE}"/>
          </ac:cxnSpMkLst>
        </pc:cxnChg>
        <pc:cxnChg chg="add mod">
          <ac:chgData name="Diogo Silva" userId="6bae141d-3d7e-41a4-8582-9cd8b59605d6" providerId="ADAL" clId="{E956BD8B-50E0-485C-BAC0-3E15367F6A3B}" dt="2021-05-15T21:58:13.688" v="355" actId="208"/>
          <ac:cxnSpMkLst>
            <pc:docMk/>
            <pc:sldMk cId="2562221037" sldId="257"/>
            <ac:cxnSpMk id="37" creationId="{041A034D-4DF7-44E2-A993-8EDD4BE1F54A}"/>
          </ac:cxnSpMkLst>
        </pc:cxnChg>
        <pc:cxnChg chg="add mod">
          <ac:chgData name="Diogo Silva" userId="6bae141d-3d7e-41a4-8582-9cd8b59605d6" providerId="ADAL" clId="{E956BD8B-50E0-485C-BAC0-3E15367F6A3B}" dt="2021-05-15T21:58:19.629" v="357" actId="208"/>
          <ac:cxnSpMkLst>
            <pc:docMk/>
            <pc:sldMk cId="2562221037" sldId="257"/>
            <ac:cxnSpMk id="39" creationId="{BE48D450-94C8-4409-A377-3AE705C90273}"/>
          </ac:cxnSpMkLst>
        </pc:cxnChg>
        <pc:cxnChg chg="add mod">
          <ac:chgData name="Diogo Silva" userId="6bae141d-3d7e-41a4-8582-9cd8b59605d6" providerId="ADAL" clId="{E956BD8B-50E0-485C-BAC0-3E15367F6A3B}" dt="2021-05-15T21:58:28.603" v="359" actId="208"/>
          <ac:cxnSpMkLst>
            <pc:docMk/>
            <pc:sldMk cId="2562221037" sldId="257"/>
            <ac:cxnSpMk id="41" creationId="{FC7FEB2D-1DD9-4440-BB19-9D51918132B3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48" creationId="{3CC43F1B-4CC7-42A6-8B30-561798D65AA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0" creationId="{D60042FC-C01C-4EBE-8F15-14F2A140ED20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1" creationId="{C26CD790-A8C6-452A-9848-68390267E3E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3" creationId="{DB9C7C03-F88B-4B5E-B38E-06D6C47E2B17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4" creationId="{64AEC98F-6D52-4DFE-AB2B-91087384F841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5" creationId="{33B274EA-72D9-4E8D-B180-14992743DC72}"/>
          </ac:cxnSpMkLst>
        </pc:cxnChg>
        <pc:cxnChg chg="add mod">
          <ac:chgData name="Diogo Silva" userId="6bae141d-3d7e-41a4-8582-9cd8b59605d6" providerId="ADAL" clId="{E956BD8B-50E0-485C-BAC0-3E15367F6A3B}" dt="2021-05-15T21:59:04.076" v="377" actId="1076"/>
          <ac:cxnSpMkLst>
            <pc:docMk/>
            <pc:sldMk cId="2562221037" sldId="257"/>
            <ac:cxnSpMk id="56" creationId="{950EADD9-A53C-41A5-A440-A30966F3423D}"/>
          </ac:cxnSpMkLst>
        </pc:cxnChg>
      </pc:sldChg>
      <pc:sldChg chg="delSp modSp new mod">
        <pc:chgData name="Diogo Silva" userId="6bae141d-3d7e-41a4-8582-9cd8b59605d6" providerId="ADAL" clId="{E956BD8B-50E0-485C-BAC0-3E15367F6A3B}" dt="2021-05-15T22:12:49.833" v="578" actId="20577"/>
        <pc:sldMkLst>
          <pc:docMk/>
          <pc:sldMk cId="1279001744" sldId="258"/>
        </pc:sldMkLst>
        <pc:spChg chg="mod">
          <ac:chgData name="Diogo Silva" userId="6bae141d-3d7e-41a4-8582-9cd8b59605d6" providerId="ADAL" clId="{E956BD8B-50E0-485C-BAC0-3E15367F6A3B}" dt="2021-05-15T22:12:49.833" v="578" actId="20577"/>
          <ac:spMkLst>
            <pc:docMk/>
            <pc:sldMk cId="1279001744" sldId="258"/>
            <ac:spMk id="2" creationId="{CCC885F0-C3D2-47BF-A335-80DD595F8E7A}"/>
          </ac:spMkLst>
        </pc:spChg>
        <pc:spChg chg="del mod">
          <ac:chgData name="Diogo Silva" userId="6bae141d-3d7e-41a4-8582-9cd8b59605d6" providerId="ADAL" clId="{E956BD8B-50E0-485C-BAC0-3E15367F6A3B}" dt="2021-05-15T22:12:28.626" v="547" actId="478"/>
          <ac:spMkLst>
            <pc:docMk/>
            <pc:sldMk cId="1279001744" sldId="258"/>
            <ac:spMk id="3" creationId="{1CDC7119-2EE2-4A9C-B481-1A0C3287E789}"/>
          </ac:spMkLst>
        </pc:spChg>
      </pc:sldChg>
      <pc:sldChg chg="del">
        <pc:chgData name="Diogo Silva" userId="6bae141d-3d7e-41a4-8582-9cd8b59605d6" providerId="ADAL" clId="{E956BD8B-50E0-485C-BAC0-3E15367F6A3B}" dt="2021-05-15T21:08:30.346" v="15" actId="47"/>
        <pc:sldMkLst>
          <pc:docMk/>
          <pc:sldMk cId="3628980370" sldId="258"/>
        </pc:sldMkLst>
      </pc:sldChg>
      <pc:sldChg chg="del">
        <pc:chgData name="Diogo Silva" userId="6bae141d-3d7e-41a4-8582-9cd8b59605d6" providerId="ADAL" clId="{E956BD8B-50E0-485C-BAC0-3E15367F6A3B}" dt="2021-05-15T21:08:33.136" v="18" actId="47"/>
        <pc:sldMkLst>
          <pc:docMk/>
          <pc:sldMk cId="728732045" sldId="259"/>
        </pc:sldMkLst>
      </pc:sldChg>
      <pc:sldChg chg="addSp delSp modSp new mod setBg">
        <pc:chgData name="Diogo Silva" userId="6bae141d-3d7e-41a4-8582-9cd8b59605d6" providerId="ADAL" clId="{E956BD8B-50E0-485C-BAC0-3E15367F6A3B}" dt="2021-05-16T10:03:32.942" v="1387" actId="26606"/>
        <pc:sldMkLst>
          <pc:docMk/>
          <pc:sldMk cId="3345639046" sldId="259"/>
        </pc:sldMkLst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E956BD8B-50E0-485C-BAC0-3E15367F6A3B}" dt="2021-05-16T10:03:32.942" v="1387" actId="26606"/>
          <ac:spMkLst>
            <pc:docMk/>
            <pc:sldMk cId="3345639046" sldId="259"/>
            <ac:spMk id="3" creationId="{DB523479-3FF5-40FF-940F-2A46BFAE4A5B}"/>
          </ac:spMkLst>
        </pc:spChg>
        <pc:picChg chg="add mod">
          <ac:chgData name="Diogo Silva" userId="6bae141d-3d7e-41a4-8582-9cd8b59605d6" providerId="ADAL" clId="{E956BD8B-50E0-485C-BAC0-3E15367F6A3B}" dt="2021-05-16T10:03:32.942" v="1387" actId="26606"/>
          <ac:picMkLst>
            <pc:docMk/>
            <pc:sldMk cId="3345639046" sldId="259"/>
            <ac:picMk id="5" creationId="{BBA2005A-5F4D-42ED-87D7-DB8F5673BC43}"/>
          </ac:picMkLst>
        </pc:picChg>
        <pc:picChg chg="add del">
          <ac:chgData name="Diogo Silva" userId="6bae141d-3d7e-41a4-8582-9cd8b59605d6" providerId="ADAL" clId="{E956BD8B-50E0-485C-BAC0-3E15367F6A3B}" dt="2021-05-16T10:03:32.893" v="1386" actId="26606"/>
          <ac:picMkLst>
            <pc:docMk/>
            <pc:sldMk cId="3345639046" sldId="259"/>
            <ac:picMk id="10" creationId="{7AEE9CAC-347C-43C2-AE87-6BC5566E6068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6:31.109" v="961" actId="20577"/>
        <pc:sldMkLst>
          <pc:docMk/>
          <pc:sldMk cId="1574465968" sldId="260"/>
        </pc:sldMkLst>
        <pc:spChg chg="mo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E956BD8B-50E0-485C-BAC0-3E15367F6A3B}" dt="2021-05-16T09:56:31.109" v="961" actId="20577"/>
          <ac:spMkLst>
            <pc:docMk/>
            <pc:sldMk cId="1574465968" sldId="260"/>
            <ac:spMk id="3" creationId="{F845358A-9FF7-4086-91C4-255469E9DB48}"/>
          </ac:spMkLst>
        </pc:spChg>
        <pc:spChg chg="add">
          <ac:chgData name="Diogo Silva" userId="6bae141d-3d7e-41a4-8582-9cd8b59605d6" providerId="ADAL" clId="{E956BD8B-50E0-485C-BAC0-3E15367F6A3B}" dt="2021-05-16T09:54:38.020" v="711" actId="26606"/>
          <ac:spMkLst>
            <pc:docMk/>
            <pc:sldMk cId="1574465968" sldId="260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4:38.020" v="711" actId="26606"/>
          <ac:picMkLst>
            <pc:docMk/>
            <pc:sldMk cId="1574465968" sldId="260"/>
            <ac:picMk id="5" creationId="{B96FDDD9-9D76-43D1-93EF-1569C1DFF985}"/>
          </ac:picMkLst>
        </pc:picChg>
      </pc:sldChg>
      <pc:sldChg chg="addSp modSp new mod setBg setClrOvrMap">
        <pc:chgData name="Diogo Silva" userId="6bae141d-3d7e-41a4-8582-9cd8b59605d6" providerId="ADAL" clId="{E956BD8B-50E0-485C-BAC0-3E15367F6A3B}" dt="2021-05-16T09:59:24.548" v="1179" actId="20577"/>
        <pc:sldMkLst>
          <pc:docMk/>
          <pc:sldMk cId="4114401088" sldId="261"/>
        </pc:sldMkLst>
        <pc:spChg chg="mo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E956BD8B-50E0-485C-BAC0-3E15367F6A3B}" dt="2021-05-16T09:59:24.548" v="1179" actId="20577"/>
          <ac:spMkLst>
            <pc:docMk/>
            <pc:sldMk cId="4114401088" sldId="261"/>
            <ac:spMk id="3" creationId="{72E89C2A-3545-4E82-9A92-448E509124B5}"/>
          </ac:spMkLst>
        </pc:spChg>
        <pc:spChg chg="add">
          <ac:chgData name="Diogo Silva" userId="6bae141d-3d7e-41a4-8582-9cd8b59605d6" providerId="ADAL" clId="{E956BD8B-50E0-485C-BAC0-3E15367F6A3B}" dt="2021-05-16T09:57:28.142" v="984" actId="26606"/>
          <ac:spMkLst>
            <pc:docMk/>
            <pc:sldMk cId="4114401088" sldId="261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09:57:28.142" v="984" actId="26606"/>
          <ac:picMkLst>
            <pc:docMk/>
            <pc:sldMk cId="4114401088" sldId="261"/>
            <ac:picMk id="5" creationId="{AC02C446-DA18-4EE3-8524-F8877F2B5046}"/>
          </ac:picMkLst>
        </pc:picChg>
      </pc:sldChg>
      <pc:sldChg chg="addSp delSp modSp new mod setBg setClrOvrMap">
        <pc:chgData name="Diogo Silva" userId="6bae141d-3d7e-41a4-8582-9cd8b59605d6" providerId="ADAL" clId="{E956BD8B-50E0-485C-BAC0-3E15367F6A3B}" dt="2021-05-16T10:03:17.282" v="1382" actId="26606"/>
        <pc:sldMkLst>
          <pc:docMk/>
          <pc:sldMk cId="3901016878" sldId="262"/>
        </pc:sldMkLst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3" creationId="{8391BE90-38A9-4138-B1DF-EC9115BC74EE}"/>
          </ac:spMkLst>
        </pc:spChg>
        <pc:spChg chg="add del">
          <ac:chgData name="Diogo Silva" userId="6bae141d-3d7e-41a4-8582-9cd8b59605d6" providerId="ADAL" clId="{E956BD8B-50E0-485C-BAC0-3E15367F6A3B}" dt="2021-05-16T10:03:17.282" v="1382" actId="26606"/>
          <ac:spMkLst>
            <pc:docMk/>
            <pc:sldMk cId="3901016878" sldId="262"/>
            <ac:spMk id="10" creationId="{95CB840F-8E41-4CA5-B79B-25CC80AD234A}"/>
          </ac:spMkLst>
        </pc:spChg>
        <pc:picChg chg="add mod">
          <ac:chgData name="Diogo Silva" userId="6bae141d-3d7e-41a4-8582-9cd8b59605d6" providerId="ADAL" clId="{E956BD8B-50E0-485C-BAC0-3E15367F6A3B}" dt="2021-05-16T10:03:17.282" v="1382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del">
        <pc:chgData name="Diogo Silva" userId="6bae141d-3d7e-41a4-8582-9cd8b59605d6" providerId="ADAL" clId="{E956BD8B-50E0-485C-BAC0-3E15367F6A3B}" dt="2021-05-15T21:08:32.163" v="17" actId="47"/>
        <pc:sldMkLst>
          <pc:docMk/>
          <pc:sldMk cId="2498033847" sldId="269"/>
        </pc:sldMkLst>
      </pc:sldChg>
      <pc:sldChg chg="del">
        <pc:chgData name="Diogo Silva" userId="6bae141d-3d7e-41a4-8582-9cd8b59605d6" providerId="ADAL" clId="{E956BD8B-50E0-485C-BAC0-3E15367F6A3B}" dt="2021-05-15T21:08:33.629" v="19" actId="47"/>
        <pc:sldMkLst>
          <pc:docMk/>
          <pc:sldMk cId="1405878033" sldId="270"/>
        </pc:sldMkLst>
      </pc:sldChg>
      <pc:sldChg chg="del">
        <pc:chgData name="Diogo Silva" userId="6bae141d-3d7e-41a4-8582-9cd8b59605d6" providerId="ADAL" clId="{E956BD8B-50E0-485C-BAC0-3E15367F6A3B}" dt="2021-05-15T21:08:31.024" v="16" actId="47"/>
        <pc:sldMkLst>
          <pc:docMk/>
          <pc:sldMk cId="34128354" sldId="271"/>
        </pc:sldMkLst>
      </pc:sldChg>
    </pc:docChg>
  </pc:docChgLst>
  <pc:docChgLst>
    <pc:chgData name="Diogo Silva" userId="6bae141d-3d7e-41a4-8582-9cd8b59605d6" providerId="ADAL" clId="{442C1FD2-BEE7-4D9A-8A09-C39658B685B7}"/>
    <pc:docChg chg="custSel addSld modSld">
      <pc:chgData name="Diogo Silva" userId="6bae141d-3d7e-41a4-8582-9cd8b59605d6" providerId="ADAL" clId="{442C1FD2-BEE7-4D9A-8A09-C39658B685B7}" dt="2021-05-16T10:14:58.477" v="92" actId="732"/>
      <pc:docMkLst>
        <pc:docMk/>
      </pc:docMkLst>
      <pc:sldChg chg="delSp modSp new mod">
        <pc:chgData name="Diogo Silva" userId="6bae141d-3d7e-41a4-8582-9cd8b59605d6" providerId="ADAL" clId="{442C1FD2-BEE7-4D9A-8A09-C39658B685B7}" dt="2021-05-16T10:11:30.258" v="10" actId="1076"/>
        <pc:sldMkLst>
          <pc:docMk/>
          <pc:sldMk cId="4045716350" sldId="263"/>
        </pc:sldMkLst>
        <pc:spChg chg="mod">
          <ac:chgData name="Diogo Silva" userId="6bae141d-3d7e-41a4-8582-9cd8b59605d6" providerId="ADAL" clId="{442C1FD2-BEE7-4D9A-8A09-C39658B685B7}" dt="2021-05-16T10:11:30.258" v="10" actId="1076"/>
          <ac:spMkLst>
            <pc:docMk/>
            <pc:sldMk cId="4045716350" sldId="263"/>
            <ac:spMk id="2" creationId="{04BE7769-73B9-4348-89A4-7896023CF0D1}"/>
          </ac:spMkLst>
        </pc:spChg>
        <pc:spChg chg="del">
          <ac:chgData name="Diogo Silva" userId="6bae141d-3d7e-41a4-8582-9cd8b59605d6" providerId="ADAL" clId="{442C1FD2-BEE7-4D9A-8A09-C39658B685B7}" dt="2021-05-16T10:11:26.463" v="9" actId="478"/>
          <ac:spMkLst>
            <pc:docMk/>
            <pc:sldMk cId="4045716350" sldId="263"/>
            <ac:spMk id="3" creationId="{E313B63B-1CAF-48C5-B0DB-BE697B32C503}"/>
          </ac:spMkLst>
        </pc:spChg>
      </pc:sldChg>
      <pc:sldChg chg="addSp delSp modSp new mod">
        <pc:chgData name="Diogo Silva" userId="6bae141d-3d7e-41a4-8582-9cd8b59605d6" providerId="ADAL" clId="{442C1FD2-BEE7-4D9A-8A09-C39658B685B7}" dt="2021-05-16T10:13:37.126" v="45" actId="1076"/>
        <pc:sldMkLst>
          <pc:docMk/>
          <pc:sldMk cId="4251542762" sldId="264"/>
        </pc:sldMkLst>
        <pc:spChg chg="mod">
          <ac:chgData name="Diogo Silva" userId="6bae141d-3d7e-41a4-8582-9cd8b59605d6" providerId="ADAL" clId="{442C1FD2-BEE7-4D9A-8A09-C39658B685B7}" dt="2021-05-16T10:11:51.384" v="37" actId="20577"/>
          <ac:spMkLst>
            <pc:docMk/>
            <pc:sldMk cId="4251542762" sldId="264"/>
            <ac:spMk id="2" creationId="{96AE1C77-F18D-4D68-BF87-0FF71D1DA9AF}"/>
          </ac:spMkLst>
        </pc:spChg>
        <pc:spChg chg="del">
          <ac:chgData name="Diogo Silva" userId="6bae141d-3d7e-41a4-8582-9cd8b59605d6" providerId="ADAL" clId="{442C1FD2-BEE7-4D9A-8A09-C39658B685B7}" dt="2021-05-16T10:13:33.898" v="43" actId="478"/>
          <ac:spMkLst>
            <pc:docMk/>
            <pc:sldMk cId="4251542762" sldId="264"/>
            <ac:spMk id="3" creationId="{6A1FD9DF-DB76-4F0E-8BFF-D4765768F518}"/>
          </ac:spMkLst>
        </pc:spChg>
        <pc:picChg chg="add mod">
          <ac:chgData name="Diogo Silva" userId="6bae141d-3d7e-41a4-8582-9cd8b59605d6" providerId="ADAL" clId="{442C1FD2-BEE7-4D9A-8A09-C39658B685B7}" dt="2021-05-16T10:13:37.126" v="45" actId="1076"/>
          <ac:picMkLst>
            <pc:docMk/>
            <pc:sldMk cId="4251542762" sldId="264"/>
            <ac:picMk id="5" creationId="{9E8C7E13-2A18-48CE-837B-695A7E6BED66}"/>
          </ac:picMkLst>
        </pc:picChg>
        <pc:picChg chg="add mod modCrop">
          <ac:chgData name="Diogo Silva" userId="6bae141d-3d7e-41a4-8582-9cd8b59605d6" providerId="ADAL" clId="{442C1FD2-BEE7-4D9A-8A09-C39658B685B7}" dt="2021-05-16T10:13:35.896" v="44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addSp delSp modSp new mod">
        <pc:chgData name="Diogo Silva" userId="6bae141d-3d7e-41a4-8582-9cd8b59605d6" providerId="ADAL" clId="{442C1FD2-BEE7-4D9A-8A09-C39658B685B7}" dt="2021-05-16T10:14:58.477" v="92" actId="732"/>
        <pc:sldMkLst>
          <pc:docMk/>
          <pc:sldMk cId="1443447187" sldId="265"/>
        </pc:sldMkLst>
        <pc:spChg chg="mod">
          <ac:chgData name="Diogo Silva" userId="6bae141d-3d7e-41a4-8582-9cd8b59605d6" providerId="ADAL" clId="{442C1FD2-BEE7-4D9A-8A09-C39658B685B7}" dt="2021-05-16T10:13:56.391" v="86" actId="20577"/>
          <ac:spMkLst>
            <pc:docMk/>
            <pc:sldMk cId="1443447187" sldId="265"/>
            <ac:spMk id="2" creationId="{80F68070-D474-4691-B224-A2D9FB1EF768}"/>
          </ac:spMkLst>
        </pc:spChg>
        <pc:spChg chg="del">
          <ac:chgData name="Diogo Silva" userId="6bae141d-3d7e-41a4-8582-9cd8b59605d6" providerId="ADAL" clId="{442C1FD2-BEE7-4D9A-8A09-C39658B685B7}" dt="2021-05-16T10:14:41.732" v="89" actId="478"/>
          <ac:spMkLst>
            <pc:docMk/>
            <pc:sldMk cId="1443447187" sldId="265"/>
            <ac:spMk id="3" creationId="{399998D1-76A9-422D-8FAB-50658C2954CD}"/>
          </ac:spMkLst>
        </pc:spChg>
        <pc:picChg chg="add mod">
          <ac:chgData name="Diogo Silva" userId="6bae141d-3d7e-41a4-8582-9cd8b59605d6" providerId="ADAL" clId="{442C1FD2-BEE7-4D9A-8A09-C39658B685B7}" dt="2021-05-16T10:14:40.233" v="88" actId="1076"/>
          <ac:picMkLst>
            <pc:docMk/>
            <pc:sldMk cId="1443447187" sldId="265"/>
            <ac:picMk id="5" creationId="{A5AA1E56-9A26-462B-89EE-9767F871EE7C}"/>
          </ac:picMkLst>
        </pc:picChg>
        <pc:picChg chg="add mod modCrop">
          <ac:chgData name="Diogo Silva" userId="6bae141d-3d7e-41a4-8582-9cd8b59605d6" providerId="ADAL" clId="{442C1FD2-BEE7-4D9A-8A09-C39658B685B7}" dt="2021-05-16T10:14:58.477" v="92" actId="732"/>
          <ac:picMkLst>
            <pc:docMk/>
            <pc:sldMk cId="1443447187" sldId="265"/>
            <ac:picMk id="7" creationId="{E34B5925-02BF-4C73-BC8C-E47B5F28A271}"/>
          </ac:picMkLst>
        </pc:picChg>
      </pc:sldChg>
    </pc:docChg>
  </pc:docChgLst>
  <pc:docChgLst>
    <pc:chgData name="Diogo Silva" userId="6bae141d-3d7e-41a4-8582-9cd8b59605d6" providerId="ADAL" clId="{0DF0FE36-D7A1-41A5-AF99-5C16AAD0BB8F}"/>
    <pc:docChg chg="undo custSel addSld delSld modSld sldOrd">
      <pc:chgData name="Diogo Silva" userId="6bae141d-3d7e-41a4-8582-9cd8b59605d6" providerId="ADAL" clId="{0DF0FE36-D7A1-41A5-AF99-5C16AAD0BB8F}" dt="2021-06-02T14:40:01.904" v="908" actId="13822"/>
      <pc:docMkLst>
        <pc:docMk/>
      </pc:docMkLst>
      <pc:sldChg chg="delSp modSp mod modNotesTx">
        <pc:chgData name="Diogo Silva" userId="6bae141d-3d7e-41a4-8582-9cd8b59605d6" providerId="ADAL" clId="{0DF0FE36-D7A1-41A5-AF99-5C16AAD0BB8F}" dt="2021-06-02T13:41:55.212" v="17" actId="478"/>
        <pc:sldMkLst>
          <pc:docMk/>
          <pc:sldMk cId="2852772892" sldId="256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2852772892" sldId="256"/>
            <ac:spMk id="2" creationId="{6086700F-36F2-4E15-A71E-5C2FEBDAA3F3}"/>
          </ac:spMkLst>
        </pc:spChg>
        <pc:spChg chg="del mod">
          <ac:chgData name="Diogo Silva" userId="6bae141d-3d7e-41a4-8582-9cd8b59605d6" providerId="ADAL" clId="{0DF0FE36-D7A1-41A5-AF99-5C16AAD0BB8F}" dt="2021-06-02T13:41:55.212" v="17" actId="478"/>
          <ac:spMkLst>
            <pc:docMk/>
            <pc:sldMk cId="2852772892" sldId="256"/>
            <ac:spMk id="3" creationId="{A4B42B72-7B19-4305-B0C5-734DDB431533}"/>
          </ac:spMkLst>
        </pc:spChg>
      </pc:sldChg>
      <pc:sldChg chg="modSp mod">
        <pc:chgData name="Diogo Silva" userId="6bae141d-3d7e-41a4-8582-9cd8b59605d6" providerId="ADAL" clId="{0DF0FE36-D7A1-41A5-AF99-5C16AAD0BB8F}" dt="2021-06-02T14:35:05.556" v="762" actId="1076"/>
        <pc:sldMkLst>
          <pc:docMk/>
          <pc:sldMk cId="2562221037" sldId="257"/>
        </pc:sldMkLst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" creationId="{A3C8D88E-EBD2-4A5C-A677-D05ADD6D83BD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" creationId="{CC250303-2F85-4A5B-83CF-375F80C4F569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6" creationId="{5734DE63-8ABC-4308-9DF6-204312C7DBC7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7" creationId="{C0B8624D-9520-4308-A2E3-E5410C83ABA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8" creationId="{F8162B0E-6F5F-4FF7-B6C0-DF8EA9664BF8}"/>
          </ac:spMkLst>
        </pc:spChg>
        <pc:spChg chg="mod">
          <ac:chgData name="Diogo Silva" userId="6bae141d-3d7e-41a4-8582-9cd8b59605d6" providerId="ADAL" clId="{0DF0FE36-D7A1-41A5-AF99-5C16AAD0BB8F}" dt="2021-06-02T14:34:52.122" v="761" actId="1076"/>
          <ac:spMkLst>
            <pc:docMk/>
            <pc:sldMk cId="2562221037" sldId="257"/>
            <ac:spMk id="15" creationId="{2B98BA42-386B-4329-91BD-DAA6A8319DE2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4" creationId="{DCA534FF-47FA-4044-BBE9-0DB590320E9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27" creationId="{FB781C48-CFC7-49FC-9EF1-06211B78359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30" creationId="{0C875AC8-EE20-4CDB-96B0-0082F712813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33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2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3" creationId="{3E7E0FF8-9AB5-4195-95AF-6B78F6BC558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4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5" creationId="{99D673BC-E25D-4DBC-B1FB-6239324F2E2B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6" creationId="{30B90E54-8E7F-4021-B1A4-E81DDE1A9D66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7" creationId="{90765F0F-BA23-425D-852E-BB33FC7C72B9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49" creationId="{FEEBFB2B-8687-448B-8F38-D6B3A8637983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2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8" creationId="{D2B1B283-EF17-4A3E-96E8-8E71A7375282}"/>
          </ac:spMkLst>
        </pc:spChg>
        <pc:spChg chg="mod">
          <ac:chgData name="Diogo Silva" userId="6bae141d-3d7e-41a4-8582-9cd8b59605d6" providerId="ADAL" clId="{0DF0FE36-D7A1-41A5-AF99-5C16AAD0BB8F}" dt="2021-06-02T13:42:43.691" v="24" actId="207"/>
          <ac:spMkLst>
            <pc:docMk/>
            <pc:sldMk cId="2562221037" sldId="257"/>
            <ac:spMk id="59" creationId="{FF24C8FB-C248-4F64-BA2B-266623CAED2C}"/>
          </ac:spMkLst>
        </pc:spChg>
        <pc:spChg chg="mod">
          <ac:chgData name="Diogo Silva" userId="6bae141d-3d7e-41a4-8582-9cd8b59605d6" providerId="ADAL" clId="{0DF0FE36-D7A1-41A5-AF99-5C16AAD0BB8F}" dt="2021-06-02T14:35:05.556" v="762" actId="1076"/>
          <ac:spMkLst>
            <pc:docMk/>
            <pc:sldMk cId="2562221037" sldId="257"/>
            <ac:spMk id="61" creationId="{6086700F-36F2-4E15-A71E-5C2FEBDAA3F3}"/>
          </ac:spMkLst>
        </pc:spChg>
        <pc:cxnChg chg="mod">
          <ac:chgData name="Diogo Silva" userId="6bae141d-3d7e-41a4-8582-9cd8b59605d6" providerId="ADAL" clId="{0DF0FE36-D7A1-41A5-AF99-5C16AAD0BB8F}" dt="2021-06-02T14:34:52.122" v="761" actId="1076"/>
          <ac:cxnSpMkLst>
            <pc:docMk/>
            <pc:sldMk cId="2562221037" sldId="257"/>
            <ac:cxnSpMk id="17" creationId="{08F46A94-F170-4C79-A94D-D21D7B12A46E}"/>
          </ac:cxnSpMkLst>
        </pc:cxnChg>
        <pc:cxnChg chg="mod">
          <ac:chgData name="Diogo Silva" userId="6bae141d-3d7e-41a4-8582-9cd8b59605d6" providerId="ADAL" clId="{0DF0FE36-D7A1-41A5-AF99-5C16AAD0BB8F}" dt="2021-06-02T14:34:52.122" v="761" actId="1076"/>
          <ac:cxnSpMkLst>
            <pc:docMk/>
            <pc:sldMk cId="2562221037" sldId="257"/>
            <ac:cxnSpMk id="19" creationId="{C1CA8961-3D42-4385-8654-C3B81204CA38}"/>
          </ac:cxnSpMkLst>
        </pc:cxnChg>
      </pc:sldChg>
      <pc:sldChg chg="addSp modSp mod setBg">
        <pc:chgData name="Diogo Silva" userId="6bae141d-3d7e-41a4-8582-9cd8b59605d6" providerId="ADAL" clId="{0DF0FE36-D7A1-41A5-AF99-5C16AAD0BB8F}" dt="2021-06-02T13:48:51.207" v="31" actId="26606"/>
        <pc:sldMkLst>
          <pc:docMk/>
          <pc:sldMk cId="3345639046" sldId="259"/>
        </pc:sldMkLst>
        <pc:spChg chg="mo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2" creationId="{39CF1CAF-6479-435A-8BB2-ACBC066394E9}"/>
          </ac:spMkLst>
        </pc:spChg>
        <pc:spChg chg="mo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3" creationId="{DB523479-3FF5-40FF-940F-2A46BFAE4A5B}"/>
          </ac:spMkLst>
        </pc:spChg>
        <pc:spChg chg="ad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7" creationId="{6515FC82-3453-4CBE-8895-4CCFF339529E}"/>
          </ac:spMkLst>
        </pc:spChg>
        <pc:spChg chg="add">
          <ac:chgData name="Diogo Silva" userId="6bae141d-3d7e-41a4-8582-9cd8b59605d6" providerId="ADAL" clId="{0DF0FE36-D7A1-41A5-AF99-5C16AAD0BB8F}" dt="2021-06-02T13:48:51.207" v="31" actId="26606"/>
          <ac:spMkLst>
            <pc:docMk/>
            <pc:sldMk cId="3345639046" sldId="259"/>
            <ac:spMk id="12" creationId="{C5FD847B-65C0-4027-8DFC-70CB424514F8}"/>
          </ac:spMkLst>
        </pc:spChg>
        <pc:picChg chg="mod">
          <ac:chgData name="Diogo Silva" userId="6bae141d-3d7e-41a4-8582-9cd8b59605d6" providerId="ADAL" clId="{0DF0FE36-D7A1-41A5-AF99-5C16AAD0BB8F}" dt="2021-06-02T13:48:51.207" v="31" actId="26606"/>
          <ac:picMkLst>
            <pc:docMk/>
            <pc:sldMk cId="3345639046" sldId="259"/>
            <ac:picMk id="5" creationId="{BBA2005A-5F4D-42ED-87D7-DB8F5673BC43}"/>
          </ac:picMkLst>
        </pc:picChg>
      </pc:sldChg>
      <pc:sldChg chg="delSp modSp mod delDesignElem">
        <pc:chgData name="Diogo Silva" userId="6bae141d-3d7e-41a4-8582-9cd8b59605d6" providerId="ADAL" clId="{0DF0FE36-D7A1-41A5-AF99-5C16AAD0BB8F}" dt="2021-06-02T13:43:06.805" v="26" actId="207"/>
        <pc:sldMkLst>
          <pc:docMk/>
          <pc:sldMk cId="1574465968" sldId="260"/>
        </pc:sldMkLst>
        <pc:spChg chg="mod">
          <ac:chgData name="Diogo Silva" userId="6bae141d-3d7e-41a4-8582-9cd8b59605d6" providerId="ADAL" clId="{0DF0FE36-D7A1-41A5-AF99-5C16AAD0BB8F}" dt="2021-06-02T13:43:06.805" v="26" actId="207"/>
          <ac:spMkLst>
            <pc:docMk/>
            <pc:sldMk cId="1574465968" sldId="260"/>
            <ac:spMk id="2" creationId="{9B3902D7-96D6-4305-86DF-2B23F1CB1246}"/>
          </ac:spMkLst>
        </pc:spChg>
        <pc:spChg chg="mod">
          <ac:chgData name="Diogo Silva" userId="6bae141d-3d7e-41a4-8582-9cd8b59605d6" providerId="ADAL" clId="{0DF0FE36-D7A1-41A5-AF99-5C16AAD0BB8F}" dt="2021-06-02T13:43:04.360" v="25" actId="207"/>
          <ac:spMkLst>
            <pc:docMk/>
            <pc:sldMk cId="1574465968" sldId="260"/>
            <ac:spMk id="3" creationId="{F845358A-9FF7-4086-91C4-255469E9DB48}"/>
          </ac:spMkLst>
        </pc:spChg>
        <pc:spChg chg="del">
          <ac:chgData name="Diogo Silva" userId="6bae141d-3d7e-41a4-8582-9cd8b59605d6" providerId="ADAL" clId="{0DF0FE36-D7A1-41A5-AF99-5C16AAD0BB8F}" dt="2021-06-02T13:41:09.162" v="2"/>
          <ac:spMkLst>
            <pc:docMk/>
            <pc:sldMk cId="1574465968" sldId="260"/>
            <ac:spMk id="10" creationId="{95CB840F-8E41-4CA5-B79B-25CC80AD234A}"/>
          </ac:spMkLst>
        </pc:spChg>
      </pc:sldChg>
      <pc:sldChg chg="delSp modSp mod delDesignElem">
        <pc:chgData name="Diogo Silva" userId="6bae141d-3d7e-41a4-8582-9cd8b59605d6" providerId="ADAL" clId="{0DF0FE36-D7A1-41A5-AF99-5C16AAD0BB8F}" dt="2021-06-02T13:43:12.157" v="28" actId="207"/>
        <pc:sldMkLst>
          <pc:docMk/>
          <pc:sldMk cId="4114401088" sldId="261"/>
        </pc:sldMkLst>
        <pc:spChg chg="mod">
          <ac:chgData name="Diogo Silva" userId="6bae141d-3d7e-41a4-8582-9cd8b59605d6" providerId="ADAL" clId="{0DF0FE36-D7A1-41A5-AF99-5C16AAD0BB8F}" dt="2021-06-02T13:43:10.496" v="27" actId="207"/>
          <ac:spMkLst>
            <pc:docMk/>
            <pc:sldMk cId="4114401088" sldId="261"/>
            <ac:spMk id="2" creationId="{1A24905A-70E4-4CC8-9642-1041462EDFCB}"/>
          </ac:spMkLst>
        </pc:spChg>
        <pc:spChg chg="mod">
          <ac:chgData name="Diogo Silva" userId="6bae141d-3d7e-41a4-8582-9cd8b59605d6" providerId="ADAL" clId="{0DF0FE36-D7A1-41A5-AF99-5C16AAD0BB8F}" dt="2021-06-02T13:43:12.157" v="28" actId="207"/>
          <ac:spMkLst>
            <pc:docMk/>
            <pc:sldMk cId="4114401088" sldId="261"/>
            <ac:spMk id="3" creationId="{72E89C2A-3545-4E82-9A92-448E509124B5}"/>
          </ac:spMkLst>
        </pc:spChg>
        <pc:spChg chg="del">
          <ac:chgData name="Diogo Silva" userId="6bae141d-3d7e-41a4-8582-9cd8b59605d6" providerId="ADAL" clId="{0DF0FE36-D7A1-41A5-AF99-5C16AAD0BB8F}" dt="2021-06-02T13:41:09.162" v="2"/>
          <ac:spMkLst>
            <pc:docMk/>
            <pc:sldMk cId="4114401088" sldId="261"/>
            <ac:spMk id="10" creationId="{95CB840F-8E41-4CA5-B79B-25CC80AD234A}"/>
          </ac:spMkLst>
        </pc:spChg>
      </pc:sldChg>
      <pc:sldChg chg="addSp modSp mod setBg">
        <pc:chgData name="Diogo Silva" userId="6bae141d-3d7e-41a4-8582-9cd8b59605d6" providerId="ADAL" clId="{0DF0FE36-D7A1-41A5-AF99-5C16AAD0BB8F}" dt="2021-06-02T13:48:48.047" v="30" actId="26606"/>
        <pc:sldMkLst>
          <pc:docMk/>
          <pc:sldMk cId="3901016878" sldId="262"/>
        </pc:sldMkLst>
        <pc:spChg chg="mo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2" creationId="{0E72A50A-F7B9-4F0B-AB45-EA24B036B719}"/>
          </ac:spMkLst>
        </pc:spChg>
        <pc:spChg chg="mo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3" creationId="{8391BE90-38A9-4138-B1DF-EC9115BC74EE}"/>
          </ac:spMkLst>
        </pc:spChg>
        <pc:spChg chg="ad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7" creationId="{6515FC82-3453-4CBE-8895-4CCFF339529E}"/>
          </ac:spMkLst>
        </pc:spChg>
        <pc:spChg chg="add">
          <ac:chgData name="Diogo Silva" userId="6bae141d-3d7e-41a4-8582-9cd8b59605d6" providerId="ADAL" clId="{0DF0FE36-D7A1-41A5-AF99-5C16AAD0BB8F}" dt="2021-06-02T13:48:48.047" v="30" actId="26606"/>
          <ac:spMkLst>
            <pc:docMk/>
            <pc:sldMk cId="3901016878" sldId="262"/>
            <ac:spMk id="12" creationId="{C5FD847B-65C0-4027-8DFC-70CB424514F8}"/>
          </ac:spMkLst>
        </pc:spChg>
        <pc:picChg chg="mod">
          <ac:chgData name="Diogo Silva" userId="6bae141d-3d7e-41a4-8582-9cd8b59605d6" providerId="ADAL" clId="{0DF0FE36-D7A1-41A5-AF99-5C16AAD0BB8F}" dt="2021-06-02T13:48:48.047" v="30" actId="26606"/>
          <ac:picMkLst>
            <pc:docMk/>
            <pc:sldMk cId="3901016878" sldId="262"/>
            <ac:picMk id="5" creationId="{58F4F14A-83DC-4D78-ABE5-F1CF241FE4D2}"/>
          </ac:picMkLst>
        </pc:picChg>
      </pc:sldChg>
      <pc:sldChg chg="modSp mod">
        <pc:chgData name="Diogo Silva" userId="6bae141d-3d7e-41a4-8582-9cd8b59605d6" providerId="ADAL" clId="{0DF0FE36-D7A1-41A5-AF99-5C16AAD0BB8F}" dt="2021-06-02T14:30:03.584" v="740" actId="1076"/>
        <pc:sldMkLst>
          <pc:docMk/>
          <pc:sldMk cId="4251542762" sldId="264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4251542762" sldId="264"/>
            <ac:spMk id="2" creationId="{96AE1C77-F18D-4D68-BF87-0FF71D1DA9AF}"/>
          </ac:spMkLst>
        </pc:spChg>
        <pc:picChg chg="mod">
          <ac:chgData name="Diogo Silva" userId="6bae141d-3d7e-41a4-8582-9cd8b59605d6" providerId="ADAL" clId="{0DF0FE36-D7A1-41A5-AF99-5C16AAD0BB8F}" dt="2021-06-02T14:30:03.584" v="740" actId="1076"/>
          <ac:picMkLst>
            <pc:docMk/>
            <pc:sldMk cId="4251542762" sldId="264"/>
            <ac:picMk id="5" creationId="{9E8C7E13-2A18-48CE-837B-695A7E6BED66}"/>
          </ac:picMkLst>
        </pc:picChg>
        <pc:picChg chg="mod">
          <ac:chgData name="Diogo Silva" userId="6bae141d-3d7e-41a4-8582-9cd8b59605d6" providerId="ADAL" clId="{0DF0FE36-D7A1-41A5-AF99-5C16AAD0BB8F}" dt="2021-06-02T14:30:01.335" v="739" actId="1076"/>
          <ac:picMkLst>
            <pc:docMk/>
            <pc:sldMk cId="4251542762" sldId="264"/>
            <ac:picMk id="7" creationId="{C78D2E64-2DA2-4582-A5ED-45CEDC186C5B}"/>
          </ac:picMkLst>
        </pc:picChg>
      </pc:sldChg>
      <pc:sldChg chg="modSp mod">
        <pc:chgData name="Diogo Silva" userId="6bae141d-3d7e-41a4-8582-9cd8b59605d6" providerId="ADAL" clId="{0DF0FE36-D7A1-41A5-AF99-5C16AAD0BB8F}" dt="2021-06-02T14:29:58.007" v="738" actId="1076"/>
        <pc:sldMkLst>
          <pc:docMk/>
          <pc:sldMk cId="1443447187" sldId="265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43447187" sldId="265"/>
            <ac:spMk id="2" creationId="{80F68070-D474-4691-B224-A2D9FB1EF768}"/>
          </ac:spMkLst>
        </pc:spChg>
        <pc:picChg chg="mod">
          <ac:chgData name="Diogo Silva" userId="6bae141d-3d7e-41a4-8582-9cd8b59605d6" providerId="ADAL" clId="{0DF0FE36-D7A1-41A5-AF99-5C16AAD0BB8F}" dt="2021-06-02T14:29:56.336" v="737" actId="1076"/>
          <ac:picMkLst>
            <pc:docMk/>
            <pc:sldMk cId="1443447187" sldId="265"/>
            <ac:picMk id="5" creationId="{A5AA1E56-9A26-462B-89EE-9767F871EE7C}"/>
          </ac:picMkLst>
        </pc:picChg>
        <pc:picChg chg="mod">
          <ac:chgData name="Diogo Silva" userId="6bae141d-3d7e-41a4-8582-9cd8b59605d6" providerId="ADAL" clId="{0DF0FE36-D7A1-41A5-AF99-5C16AAD0BB8F}" dt="2021-06-02T14:29:58.007" v="738" actId="1076"/>
          <ac:picMkLst>
            <pc:docMk/>
            <pc:sldMk cId="1443447187" sldId="265"/>
            <ac:picMk id="7" creationId="{E34B5925-02BF-4C73-BC8C-E47B5F28A271}"/>
          </ac:picMkLst>
        </pc:picChg>
      </pc:sldChg>
      <pc:sldChg chg="modSp del">
        <pc:chgData name="Diogo Silva" userId="6bae141d-3d7e-41a4-8582-9cd8b59605d6" providerId="ADAL" clId="{0DF0FE36-D7A1-41A5-AF99-5C16AAD0BB8F}" dt="2021-06-02T13:43:38.076" v="29" actId="47"/>
        <pc:sldMkLst>
          <pc:docMk/>
          <pc:sldMk cId="1453544947" sldId="267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53544947" sldId="267"/>
            <ac:spMk id="2" creationId="{E7FE64B2-8D15-410A-BCE6-352D092E8CFC}"/>
          </ac:spMkLst>
        </pc:spChg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1453544947" sldId="267"/>
            <ac:spMk id="3" creationId="{8284BD26-64A2-4487-80D2-6785D5F983B0}"/>
          </ac:spMkLst>
        </pc:spChg>
      </pc:sldChg>
      <pc:sldChg chg="del">
        <pc:chgData name="Diogo Silva" userId="6bae141d-3d7e-41a4-8582-9cd8b59605d6" providerId="ADAL" clId="{0DF0FE36-D7A1-41A5-AF99-5C16AAD0BB8F}" dt="2021-06-02T13:43:38.076" v="29" actId="47"/>
        <pc:sldMkLst>
          <pc:docMk/>
          <pc:sldMk cId="194389798" sldId="268"/>
        </pc:sldMkLst>
      </pc:sldChg>
      <pc:sldChg chg="modSp del">
        <pc:chgData name="Diogo Silva" userId="6bae141d-3d7e-41a4-8582-9cd8b59605d6" providerId="ADAL" clId="{0DF0FE36-D7A1-41A5-AF99-5C16AAD0BB8F}" dt="2021-06-02T13:43:38.076" v="29" actId="47"/>
        <pc:sldMkLst>
          <pc:docMk/>
          <pc:sldMk cId="877536961" sldId="269"/>
        </pc:sldMkLst>
        <pc:spChg chg="mod">
          <ac:chgData name="Diogo Silva" userId="6bae141d-3d7e-41a4-8582-9cd8b59605d6" providerId="ADAL" clId="{0DF0FE36-D7A1-41A5-AF99-5C16AAD0BB8F}" dt="2021-06-02T13:41:39.761" v="13"/>
          <ac:spMkLst>
            <pc:docMk/>
            <pc:sldMk cId="877536961" sldId="269"/>
            <ac:spMk id="2" creationId="{A3C8D88E-EBD2-4A5C-A677-D05ADD6D83BD}"/>
          </ac:spMkLst>
        </pc:spChg>
      </pc:sldChg>
      <pc:sldChg chg="addSp modSp mod">
        <pc:chgData name="Diogo Silva" userId="6bae141d-3d7e-41a4-8582-9cd8b59605d6" providerId="ADAL" clId="{0DF0FE36-D7A1-41A5-AF99-5C16AAD0BB8F}" dt="2021-06-02T14:34:29.899" v="757" actId="20577"/>
        <pc:sldMkLst>
          <pc:docMk/>
          <pc:sldMk cId="531068602" sldId="270"/>
        </pc:sldMkLst>
        <pc:spChg chg="mod">
          <ac:chgData name="Diogo Silva" userId="6bae141d-3d7e-41a4-8582-9cd8b59605d6" providerId="ADAL" clId="{0DF0FE36-D7A1-41A5-AF99-5C16AAD0BB8F}" dt="2021-06-02T14:34:29.899" v="757" actId="20577"/>
          <ac:spMkLst>
            <pc:docMk/>
            <pc:sldMk cId="531068602" sldId="270"/>
            <ac:spMk id="2" creationId="{A3C8D88E-EBD2-4A5C-A677-D05ADD6D83BD}"/>
          </ac:spMkLst>
        </pc:spChg>
        <pc:spChg chg="mod">
          <ac:chgData name="Diogo Silva" userId="6bae141d-3d7e-41a4-8582-9cd8b59605d6" providerId="ADAL" clId="{0DF0FE36-D7A1-41A5-AF99-5C16AAD0BB8F}" dt="2021-06-02T13:52:14.277" v="50" actId="1076"/>
          <ac:spMkLst>
            <pc:docMk/>
            <pc:sldMk cId="531068602" sldId="270"/>
            <ac:spMk id="4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53:42.179" v="67" actId="1076"/>
          <ac:spMkLst>
            <pc:docMk/>
            <pc:sldMk cId="531068602" sldId="270"/>
            <ac:spMk id="5" creationId="{CC250303-2F85-4A5B-83CF-375F80C4F569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" creationId="{5734DE63-8ABC-4308-9DF6-204312C7DBC7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" creationId="{C0B8624D-9520-4308-A2E3-E5410C83ABA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8" creationId="{F8162B0E-6F5F-4FF7-B6C0-DF8EA9664BF8}"/>
          </ac:spMkLst>
        </pc:spChg>
        <pc:spChg chg="mod">
          <ac:chgData name="Diogo Silva" userId="6bae141d-3d7e-41a4-8582-9cd8b59605d6" providerId="ADAL" clId="{0DF0FE36-D7A1-41A5-AF99-5C16AAD0BB8F}" dt="2021-06-02T13:56:37.127" v="84" actId="1076"/>
          <ac:spMkLst>
            <pc:docMk/>
            <pc:sldMk cId="531068602" sldId="270"/>
            <ac:spMk id="15" creationId="{2B98BA42-386B-4329-91BD-DAA6A8319DE2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24" creationId="{DCA534FF-47FA-4044-BBE9-0DB590320E9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27" creationId="{FB781C48-CFC7-49FC-9EF1-06211B78359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30" creationId="{0C875AC8-EE20-4CDB-96B0-0082F712813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33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3:53:51.859" v="70" actId="1076"/>
          <ac:spMkLst>
            <pc:docMk/>
            <pc:sldMk cId="531068602" sldId="270"/>
            <ac:spMk id="42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57:09.706" v="90" actId="1076"/>
          <ac:spMkLst>
            <pc:docMk/>
            <pc:sldMk cId="531068602" sldId="270"/>
            <ac:spMk id="43" creationId="{3E7E0FF8-9AB5-4195-95AF-6B78F6BC5580}"/>
          </ac:spMkLst>
        </pc:spChg>
        <pc:spChg chg="mod">
          <ac:chgData name="Diogo Silva" userId="6bae141d-3d7e-41a4-8582-9cd8b59605d6" providerId="ADAL" clId="{0DF0FE36-D7A1-41A5-AF99-5C16AAD0BB8F}" dt="2021-06-02T13:56:46.562" v="85" actId="1076"/>
          <ac:spMkLst>
            <pc:docMk/>
            <pc:sldMk cId="531068602" sldId="270"/>
            <ac:spMk id="44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5" creationId="{99D673BC-E25D-4DBC-B1FB-6239324F2E2B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6" creationId="{30B90E54-8E7F-4021-B1A4-E81DDE1A9D66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47" creationId="{90765F0F-BA23-425D-852E-BB33FC7C72B9}"/>
          </ac:spMkLst>
        </pc:spChg>
        <pc:spChg chg="mod">
          <ac:chgData name="Diogo Silva" userId="6bae141d-3d7e-41a4-8582-9cd8b59605d6" providerId="ADAL" clId="{0DF0FE36-D7A1-41A5-AF99-5C16AAD0BB8F}" dt="2021-06-02T13:58:42.943" v="93" actId="1076"/>
          <ac:spMkLst>
            <pc:docMk/>
            <pc:sldMk cId="531068602" sldId="270"/>
            <ac:spMk id="49" creationId="{FEEBFB2B-8687-448B-8F38-D6B3A8637983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52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3:57:17.314" v="91" actId="1076"/>
          <ac:spMkLst>
            <pc:docMk/>
            <pc:sldMk cId="531068602" sldId="270"/>
            <ac:spMk id="5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58:49.958" v="94" actId="1076"/>
          <ac:spMkLst>
            <pc:docMk/>
            <pc:sldMk cId="531068602" sldId="270"/>
            <ac:spMk id="58" creationId="{D2B1B283-EF17-4A3E-96E8-8E71A7375282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59" creationId="{FF24C8FB-C248-4F64-BA2B-266623CAED2C}"/>
          </ac:spMkLst>
        </pc:spChg>
        <pc:spChg chg="mod">
          <ac:chgData name="Diogo Silva" userId="6bae141d-3d7e-41a4-8582-9cd8b59605d6" providerId="ADAL" clId="{0DF0FE36-D7A1-41A5-AF99-5C16AAD0BB8F}" dt="2021-06-02T13:53:45.464" v="69" actId="1076"/>
          <ac:spMkLst>
            <pc:docMk/>
            <pc:sldMk cId="531068602" sldId="270"/>
            <ac:spMk id="61" creationId="{6086700F-36F2-4E15-A71E-5C2FEBDAA3F3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3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4" creationId="{E6004EEC-65CC-4AA4-BFB8-50CC2305C090}"/>
          </ac:spMkLst>
        </pc:spChg>
        <pc:spChg chg="mod">
          <ac:chgData name="Diogo Silva" userId="6bae141d-3d7e-41a4-8582-9cd8b59605d6" providerId="ADAL" clId="{0DF0FE36-D7A1-41A5-AF99-5C16AAD0BB8F}" dt="2021-06-02T14:33:09.002" v="744" actId="20577"/>
          <ac:spMkLst>
            <pc:docMk/>
            <pc:sldMk cId="531068602" sldId="270"/>
            <ac:spMk id="65" creationId="{9F82598A-F1ED-4173-A8DF-9E9FD2D1CAD1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67" creationId="{B0F541FB-BB88-42F5-8D96-AFA64721E4D5}"/>
          </ac:spMkLst>
        </pc:spChg>
        <pc:spChg chg="mod">
          <ac:chgData name="Diogo Silva" userId="6bae141d-3d7e-41a4-8582-9cd8b59605d6" providerId="ADAL" clId="{0DF0FE36-D7A1-41A5-AF99-5C16AAD0BB8F}" dt="2021-06-02T14:34:18.008" v="756" actId="1076"/>
          <ac:spMkLst>
            <pc:docMk/>
            <pc:sldMk cId="531068602" sldId="270"/>
            <ac:spMk id="70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5:02.615" v="81" actId="1076"/>
          <ac:spMkLst>
            <pc:docMk/>
            <pc:sldMk cId="531068602" sldId="270"/>
            <ac:spMk id="71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3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49:05.571" v="33" actId="207"/>
          <ac:spMkLst>
            <pc:docMk/>
            <pc:sldMk cId="531068602" sldId="270"/>
            <ac:spMk id="74" creationId="{C9E33C81-D47A-4EB5-9CBF-4E52254EE7FE}"/>
          </ac:spMkLst>
        </pc:spChg>
        <pc:spChg chg="mod">
          <ac:chgData name="Diogo Silva" userId="6bae141d-3d7e-41a4-8582-9cd8b59605d6" providerId="ADAL" clId="{0DF0FE36-D7A1-41A5-AF99-5C16AAD0BB8F}" dt="2021-06-02T13:53:05.051" v="58" actId="1076"/>
          <ac:spMkLst>
            <pc:docMk/>
            <pc:sldMk cId="531068602" sldId="270"/>
            <ac:spMk id="76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2:04.694" v="48" actId="1076"/>
          <ac:spMkLst>
            <pc:docMk/>
            <pc:sldMk cId="531068602" sldId="270"/>
            <ac:spMk id="77" creationId="{E19CFF63-83BD-4577-90DC-2C8E9CCB86BD}"/>
          </ac:spMkLst>
        </pc:spChg>
        <pc:spChg chg="mod">
          <ac:chgData name="Diogo Silva" userId="6bae141d-3d7e-41a4-8582-9cd8b59605d6" providerId="ADAL" clId="{0DF0FE36-D7A1-41A5-AF99-5C16AAD0BB8F}" dt="2021-06-02T13:53:06.868" v="59" actId="1076"/>
          <ac:spMkLst>
            <pc:docMk/>
            <pc:sldMk cId="531068602" sldId="270"/>
            <ac:spMk id="79" creationId="{767E07AB-1258-4F1B-9686-A2DB3F1BE830}"/>
          </ac:spMkLst>
        </pc:spChg>
        <pc:spChg chg="mod">
          <ac:chgData name="Diogo Silva" userId="6bae141d-3d7e-41a4-8582-9cd8b59605d6" providerId="ADAL" clId="{0DF0FE36-D7A1-41A5-AF99-5C16AAD0BB8F}" dt="2021-06-02T13:56:52.158" v="86" actId="1076"/>
          <ac:spMkLst>
            <pc:docMk/>
            <pc:sldMk cId="531068602" sldId="270"/>
            <ac:spMk id="80" creationId="{E19CFF63-83BD-4577-90DC-2C8E9CCB86BD}"/>
          </ac:spMkLst>
        </pc:spChg>
        <pc:spChg chg="add mod">
          <ac:chgData name="Diogo Silva" userId="6bae141d-3d7e-41a4-8582-9cd8b59605d6" providerId="ADAL" clId="{0DF0FE36-D7A1-41A5-AF99-5C16AAD0BB8F}" dt="2021-06-02T14:30:50.714" v="742" actId="1076"/>
          <ac:spMkLst>
            <pc:docMk/>
            <pc:sldMk cId="531068602" sldId="270"/>
            <ac:spMk id="109" creationId="{08FC9661-E537-4CB5-BDF3-C1CF386CAB7F}"/>
          </ac:spMkLst>
        </pc:spChg>
        <pc:spChg chg="add mod">
          <ac:chgData name="Diogo Silva" userId="6bae141d-3d7e-41a4-8582-9cd8b59605d6" providerId="ADAL" clId="{0DF0FE36-D7A1-41A5-AF99-5C16AAD0BB8F}" dt="2021-06-02T13:59:17.205" v="98" actId="1076"/>
          <ac:spMkLst>
            <pc:docMk/>
            <pc:sldMk cId="531068602" sldId="270"/>
            <ac:spMk id="110" creationId="{C045ECAD-CA87-47D0-B973-4CC302E2A5B7}"/>
          </ac:spMkLst>
        </pc:spChg>
        <pc:spChg chg="add mod">
          <ac:chgData name="Diogo Silva" userId="6bae141d-3d7e-41a4-8582-9cd8b59605d6" providerId="ADAL" clId="{0DF0FE36-D7A1-41A5-AF99-5C16AAD0BB8F}" dt="2021-06-02T14:33:58.082" v="753" actId="1076"/>
          <ac:spMkLst>
            <pc:docMk/>
            <pc:sldMk cId="531068602" sldId="270"/>
            <ac:spMk id="111" creationId="{D7390125-D7F7-44AE-9BCB-A9EAF468FE7B}"/>
          </ac:spMkLst>
        </pc:spChg>
        <pc:cxnChg chg="add mod">
          <ac:chgData name="Diogo Silva" userId="6bae141d-3d7e-41a4-8582-9cd8b59605d6" providerId="ADAL" clId="{0DF0FE36-D7A1-41A5-AF99-5C16AAD0BB8F}" dt="2021-06-02T13:53:06.868" v="59" actId="1076"/>
          <ac:cxnSpMkLst>
            <pc:docMk/>
            <pc:sldMk cId="531068602" sldId="270"/>
            <ac:cxnSpMk id="9" creationId="{960A8D0E-4588-487C-B873-88351B6036D9}"/>
          </ac:cxnSpMkLst>
        </pc:cxnChg>
        <pc:cxnChg chg="mod">
          <ac:chgData name="Diogo Silva" userId="6bae141d-3d7e-41a4-8582-9cd8b59605d6" providerId="ADAL" clId="{0DF0FE36-D7A1-41A5-AF99-5C16AAD0BB8F}" dt="2021-06-02T13:56:37.127" v="84" actId="1076"/>
          <ac:cxnSpMkLst>
            <pc:docMk/>
            <pc:sldMk cId="531068602" sldId="270"/>
            <ac:cxnSpMk id="17" creationId="{08F46A94-F170-4C79-A94D-D21D7B12A46E}"/>
          </ac:cxnSpMkLst>
        </pc:cxnChg>
        <pc:cxnChg chg="mod">
          <ac:chgData name="Diogo Silva" userId="6bae141d-3d7e-41a4-8582-9cd8b59605d6" providerId="ADAL" clId="{0DF0FE36-D7A1-41A5-AF99-5C16AAD0BB8F}" dt="2021-06-02T13:56:46.562" v="85" actId="1076"/>
          <ac:cxnSpMkLst>
            <pc:docMk/>
            <pc:sldMk cId="531068602" sldId="270"/>
            <ac:cxnSpMk id="19" creationId="{C1CA8961-3D42-4385-8654-C3B81204CA38}"/>
          </ac:cxnSpMkLst>
        </pc:cxnChg>
        <pc:cxnChg chg="add mod">
          <ac:chgData name="Diogo Silva" userId="6bae141d-3d7e-41a4-8582-9cd8b59605d6" providerId="ADAL" clId="{0DF0FE36-D7A1-41A5-AF99-5C16AAD0BB8F}" dt="2021-06-02T13:53:05.051" v="58" actId="1076"/>
          <ac:cxnSpMkLst>
            <pc:docMk/>
            <pc:sldMk cId="531068602" sldId="270"/>
            <ac:cxnSpMk id="36" creationId="{1AA9F5CA-BFD2-46D8-8901-1D7E7C25E143}"/>
          </ac:cxnSpMkLst>
        </pc:cxnChg>
        <pc:cxnChg chg="mod">
          <ac:chgData name="Diogo Silva" userId="6bae141d-3d7e-41a4-8582-9cd8b59605d6" providerId="ADAL" clId="{0DF0FE36-D7A1-41A5-AF99-5C16AAD0BB8F}" dt="2021-06-02T13:53:42.179" v="67" actId="1076"/>
          <ac:cxnSpMkLst>
            <pc:docMk/>
            <pc:sldMk cId="531068602" sldId="270"/>
            <ac:cxnSpMk id="41" creationId="{FC7FEB2D-1DD9-4440-BB19-9D51918132B3}"/>
          </ac:cxnSpMkLst>
        </pc:cxnChg>
        <pc:cxnChg chg="mod">
          <ac:chgData name="Diogo Silva" userId="6bae141d-3d7e-41a4-8582-9cd8b59605d6" providerId="ADAL" clId="{0DF0FE36-D7A1-41A5-AF99-5C16AAD0BB8F}" dt="2021-06-02T13:57:25.916" v="92" actId="14100"/>
          <ac:cxnSpMkLst>
            <pc:docMk/>
            <pc:sldMk cId="531068602" sldId="270"/>
            <ac:cxnSpMk id="53" creationId="{DB9C7C03-F88B-4B5E-B38E-06D6C47E2B17}"/>
          </ac:cxnSpMkLst>
        </pc:cxnChg>
        <pc:cxnChg chg="mod">
          <ac:chgData name="Diogo Silva" userId="6bae141d-3d7e-41a4-8582-9cd8b59605d6" providerId="ADAL" clId="{0DF0FE36-D7A1-41A5-AF99-5C16AAD0BB8F}" dt="2021-06-02T13:57:09.706" v="90" actId="1076"/>
          <ac:cxnSpMkLst>
            <pc:docMk/>
            <pc:sldMk cId="531068602" sldId="270"/>
            <ac:cxnSpMk id="56" creationId="{950EADD9-A53C-41A5-A440-A30966F3423D}"/>
          </ac:cxnSpMkLst>
        </pc:cxnChg>
        <pc:cxnChg chg="mod">
          <ac:chgData name="Diogo Silva" userId="6bae141d-3d7e-41a4-8582-9cd8b59605d6" providerId="ADAL" clId="{0DF0FE36-D7A1-41A5-AF99-5C16AAD0BB8F}" dt="2021-06-02T13:54:08.123" v="71" actId="14100"/>
          <ac:cxnSpMkLst>
            <pc:docMk/>
            <pc:sldMk cId="531068602" sldId="270"/>
            <ac:cxnSpMk id="66" creationId="{DB9C7C03-F88B-4B5E-B38E-06D6C47E2B17}"/>
          </ac:cxnSpMkLst>
        </pc:cxnChg>
        <pc:cxnChg chg="mod">
          <ac:chgData name="Diogo Silva" userId="6bae141d-3d7e-41a4-8582-9cd8b59605d6" providerId="ADAL" clId="{0DF0FE36-D7A1-41A5-AF99-5C16AAD0BB8F}" dt="2021-06-02T13:56:52.158" v="86" actId="1076"/>
          <ac:cxnSpMkLst>
            <pc:docMk/>
            <pc:sldMk cId="531068602" sldId="270"/>
            <ac:cxnSpMk id="75" creationId="{C1CA8961-3D42-4385-8654-C3B81204CA38}"/>
          </ac:cxnSpMkLst>
        </pc:cxnChg>
        <pc:cxnChg chg="mod">
          <ac:chgData name="Diogo Silva" userId="6bae141d-3d7e-41a4-8582-9cd8b59605d6" providerId="ADAL" clId="{0DF0FE36-D7A1-41A5-AF99-5C16AAD0BB8F}" dt="2021-06-02T13:53:05.051" v="58" actId="1076"/>
          <ac:cxnSpMkLst>
            <pc:docMk/>
            <pc:sldMk cId="531068602" sldId="270"/>
            <ac:cxnSpMk id="78" creationId="{C1CA8961-3D42-4385-8654-C3B81204CA38}"/>
          </ac:cxnSpMkLst>
        </pc:cxnChg>
        <pc:cxnChg chg="add mod">
          <ac:chgData name="Diogo Silva" userId="6bae141d-3d7e-41a4-8582-9cd8b59605d6" providerId="ADAL" clId="{0DF0FE36-D7A1-41A5-AF99-5C16AAD0BB8F}" dt="2021-06-02T14:34:18.008" v="756" actId="1076"/>
          <ac:cxnSpMkLst>
            <pc:docMk/>
            <pc:sldMk cId="531068602" sldId="270"/>
            <ac:cxnSpMk id="93" creationId="{538E415E-6F0A-44F0-837A-EE4A01021590}"/>
          </ac:cxnSpMkLst>
        </pc:cxnChg>
        <pc:cxnChg chg="add mod">
          <ac:chgData name="Diogo Silva" userId="6bae141d-3d7e-41a4-8582-9cd8b59605d6" providerId="ADAL" clId="{0DF0FE36-D7A1-41A5-AF99-5C16AAD0BB8F}" dt="2021-06-02T13:55:02.615" v="81" actId="1076"/>
          <ac:cxnSpMkLst>
            <pc:docMk/>
            <pc:sldMk cId="531068602" sldId="270"/>
            <ac:cxnSpMk id="95" creationId="{03B57534-F518-40E2-8980-2666EB294C19}"/>
          </ac:cxnSpMkLst>
        </pc:cxnChg>
        <pc:cxnChg chg="add mod">
          <ac:chgData name="Diogo Silva" userId="6bae141d-3d7e-41a4-8582-9cd8b59605d6" providerId="ADAL" clId="{0DF0FE36-D7A1-41A5-AF99-5C16AAD0BB8F}" dt="2021-06-02T14:33:58.082" v="753" actId="1076"/>
          <ac:cxnSpMkLst>
            <pc:docMk/>
            <pc:sldMk cId="531068602" sldId="270"/>
            <ac:cxnSpMk id="113" creationId="{8964EA18-9B50-4F71-9929-8F45BAB6B088}"/>
          </ac:cxnSpMkLst>
        </pc:cxnChg>
        <pc:cxnChg chg="add mod">
          <ac:chgData name="Diogo Silva" userId="6bae141d-3d7e-41a4-8582-9cd8b59605d6" providerId="ADAL" clId="{0DF0FE36-D7A1-41A5-AF99-5C16AAD0BB8F}" dt="2021-06-02T14:34:18.008" v="756" actId="1076"/>
          <ac:cxnSpMkLst>
            <pc:docMk/>
            <pc:sldMk cId="531068602" sldId="270"/>
            <ac:cxnSpMk id="115" creationId="{95D35AB5-A70B-40E1-BE04-5AE91E92ED34}"/>
          </ac:cxnSpMkLst>
        </pc:cxnChg>
      </pc:sldChg>
      <pc:sldChg chg="addSp delSp modSp new mod">
        <pc:chgData name="Diogo Silva" userId="6bae141d-3d7e-41a4-8582-9cd8b59605d6" providerId="ADAL" clId="{0DF0FE36-D7A1-41A5-AF99-5C16AAD0BB8F}" dt="2021-06-02T14:11:59.326" v="479" actId="20577"/>
        <pc:sldMkLst>
          <pc:docMk/>
          <pc:sldMk cId="2190434524" sldId="271"/>
        </pc:sldMkLst>
        <pc:spChg chg="mod">
          <ac:chgData name="Diogo Silva" userId="6bae141d-3d7e-41a4-8582-9cd8b59605d6" providerId="ADAL" clId="{0DF0FE36-D7A1-41A5-AF99-5C16AAD0BB8F}" dt="2021-06-02T14:02:35.687" v="127" actId="20577"/>
          <ac:spMkLst>
            <pc:docMk/>
            <pc:sldMk cId="2190434524" sldId="271"/>
            <ac:spMk id="2" creationId="{C9FC7BF1-D5D4-41BD-BDE3-CE31FDD103E6}"/>
          </ac:spMkLst>
        </pc:spChg>
        <pc:spChg chg="del">
          <ac:chgData name="Diogo Silva" userId="6bae141d-3d7e-41a4-8582-9cd8b59605d6" providerId="ADAL" clId="{0DF0FE36-D7A1-41A5-AF99-5C16AAD0BB8F}" dt="2021-06-02T14:02:37.829" v="128" actId="478"/>
          <ac:spMkLst>
            <pc:docMk/>
            <pc:sldMk cId="2190434524" sldId="271"/>
            <ac:spMk id="3" creationId="{154A8EDA-3B6B-49DC-A10A-06E4020DBE3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4" creationId="{E6BE4A67-96BE-4872-B5EB-6325247860C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5" creationId="{3BDBCCAA-39B4-4AF2-A246-734ED2AFF48D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6" creationId="{FFB6497A-EAAF-49CC-9165-ADF9C53D3367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7" creationId="{4922823A-9DEA-41BE-B571-61BF4E0A834F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8" creationId="{A20DFFFD-011E-4952-9CE1-0E836EE17BAA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9" creationId="{C983DE38-0481-43D0-B6EF-6ABD86E0C70A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0" creationId="{F89517A1-A61A-4690-B00B-777FED5D9E4D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1" creationId="{427A357D-7CA9-422A-BD3A-E42D2CCF519C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2" creationId="{BA71A6FB-D364-483B-B343-0104F6B97544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3" creationId="{333F9E3A-8F0C-4C9C-B616-D651FBBC521B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4" creationId="{152F8C6C-7237-4AFB-96D0-39A7E4381D81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5" creationId="{F5E9BF84-754E-4EB3-A4F0-3A08639396B3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6" creationId="{8D546138-8CB3-4AA5-A71C-1F52A08F317E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7" creationId="{FBE62B5B-1CBF-4385-840F-4F8A45B5B04E}"/>
          </ac:spMkLst>
        </pc:spChg>
        <pc:spChg chg="add mod">
          <ac:chgData name="Diogo Silva" userId="6bae141d-3d7e-41a4-8582-9cd8b59605d6" providerId="ADAL" clId="{0DF0FE36-D7A1-41A5-AF99-5C16AAD0BB8F}" dt="2021-06-02T14:11:20.605" v="441" actId="20577"/>
          <ac:spMkLst>
            <pc:docMk/>
            <pc:sldMk cId="2190434524" sldId="271"/>
            <ac:spMk id="18" creationId="{05F22CEE-A1F5-4403-8545-8C17C4936DD5}"/>
          </ac:spMkLst>
        </pc:spChg>
        <pc:spChg chg="add mod">
          <ac:chgData name="Diogo Silva" userId="6bae141d-3d7e-41a4-8582-9cd8b59605d6" providerId="ADAL" clId="{0DF0FE36-D7A1-41A5-AF99-5C16AAD0BB8F}" dt="2021-06-02T14:09:35.544" v="341" actId="1076"/>
          <ac:spMkLst>
            <pc:docMk/>
            <pc:sldMk cId="2190434524" sldId="271"/>
            <ac:spMk id="19" creationId="{EEFC3C93-C254-4C27-A25A-5E10CC342400}"/>
          </ac:spMkLst>
        </pc:spChg>
        <pc:spChg chg="add mod">
          <ac:chgData name="Diogo Silva" userId="6bae141d-3d7e-41a4-8582-9cd8b59605d6" providerId="ADAL" clId="{0DF0FE36-D7A1-41A5-AF99-5C16AAD0BB8F}" dt="2021-06-02T14:09:47.128" v="351" actId="1076"/>
          <ac:spMkLst>
            <pc:docMk/>
            <pc:sldMk cId="2190434524" sldId="271"/>
            <ac:spMk id="20" creationId="{D032F4B3-F419-4C06-88EB-991C67036A94}"/>
          </ac:spMkLst>
        </pc:spChg>
        <pc:spChg chg="add mod">
          <ac:chgData name="Diogo Silva" userId="6bae141d-3d7e-41a4-8582-9cd8b59605d6" providerId="ADAL" clId="{0DF0FE36-D7A1-41A5-AF99-5C16AAD0BB8F}" dt="2021-06-02T14:09:56.582" v="359" actId="20577"/>
          <ac:spMkLst>
            <pc:docMk/>
            <pc:sldMk cId="2190434524" sldId="271"/>
            <ac:spMk id="21" creationId="{3F3C954C-5865-45D8-AD1F-87BC8929BBB4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2" creationId="{CC952864-9994-48E3-B0C9-F5CB7BEC10D8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3" creationId="{57F8F36A-2B8B-4239-B2EF-0E79373516A7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4" creationId="{CE4C00C1-2EBF-4626-9A71-28837D10411E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5" creationId="{7CE1594F-A314-4B3F-B2CC-FA5637633B37}"/>
          </ac:spMkLst>
        </pc:spChg>
        <pc:spChg chg="add mod">
          <ac:chgData name="Diogo Silva" userId="6bae141d-3d7e-41a4-8582-9cd8b59605d6" providerId="ADAL" clId="{0DF0FE36-D7A1-41A5-AF99-5C16AAD0BB8F}" dt="2021-06-02T14:11:02.695" v="432" actId="1076"/>
          <ac:spMkLst>
            <pc:docMk/>
            <pc:sldMk cId="2190434524" sldId="271"/>
            <ac:spMk id="26" creationId="{8F9DC4D6-7C6D-4FC1-B4D8-CDE014357305}"/>
          </ac:spMkLst>
        </pc:spChg>
        <pc:spChg chg="add del mod">
          <ac:chgData name="Diogo Silva" userId="6bae141d-3d7e-41a4-8582-9cd8b59605d6" providerId="ADAL" clId="{0DF0FE36-D7A1-41A5-AF99-5C16AAD0BB8F}" dt="2021-06-02T14:10:51.016" v="431" actId="478"/>
          <ac:spMkLst>
            <pc:docMk/>
            <pc:sldMk cId="2190434524" sldId="271"/>
            <ac:spMk id="27" creationId="{786D53E5-35E5-43EE-AC9B-485AC5BEA086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28" creationId="{D743C720-9649-49F3-B732-4CE118063517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29" creationId="{E38C54C7-DF9B-44FB-81AD-54435A7B2635}"/>
          </ac:spMkLst>
        </pc:spChg>
        <pc:spChg chg="add mod">
          <ac:chgData name="Diogo Silva" userId="6bae141d-3d7e-41a4-8582-9cd8b59605d6" providerId="ADAL" clId="{0DF0FE36-D7A1-41A5-AF99-5C16AAD0BB8F}" dt="2021-06-02T14:11:08.834" v="438" actId="20577"/>
          <ac:spMkLst>
            <pc:docMk/>
            <pc:sldMk cId="2190434524" sldId="271"/>
            <ac:spMk id="30" creationId="{6C96C841-47A0-47A5-A129-0B87CD8EEF35}"/>
          </ac:spMkLst>
        </pc:spChg>
        <pc:spChg chg="add mod">
          <ac:chgData name="Diogo Silva" userId="6bae141d-3d7e-41a4-8582-9cd8b59605d6" providerId="ADAL" clId="{0DF0FE36-D7A1-41A5-AF99-5C16AAD0BB8F}" dt="2021-06-02T14:11:24.427" v="443" actId="20577"/>
          <ac:spMkLst>
            <pc:docMk/>
            <pc:sldMk cId="2190434524" sldId="271"/>
            <ac:spMk id="31" creationId="{C449963E-DF78-4546-8714-2EFB04B5ECE8}"/>
          </ac:spMkLst>
        </pc:spChg>
        <pc:spChg chg="add mod">
          <ac:chgData name="Diogo Silva" userId="6bae141d-3d7e-41a4-8582-9cd8b59605d6" providerId="ADAL" clId="{0DF0FE36-D7A1-41A5-AF99-5C16AAD0BB8F}" dt="2021-06-02T14:11:37.271" v="457" actId="20577"/>
          <ac:spMkLst>
            <pc:docMk/>
            <pc:sldMk cId="2190434524" sldId="271"/>
            <ac:spMk id="32" creationId="{EE1155F5-B00C-41BF-97A7-70664D29A2CC}"/>
          </ac:spMkLst>
        </pc:spChg>
        <pc:spChg chg="add mod">
          <ac:chgData name="Diogo Silva" userId="6bae141d-3d7e-41a4-8582-9cd8b59605d6" providerId="ADAL" clId="{0DF0FE36-D7A1-41A5-AF99-5C16AAD0BB8F}" dt="2021-06-02T14:11:59.326" v="479" actId="20577"/>
          <ac:spMkLst>
            <pc:docMk/>
            <pc:sldMk cId="2190434524" sldId="271"/>
            <ac:spMk id="33" creationId="{602DFD48-5C1F-45A3-AB45-F253AF397647}"/>
          </ac:spMkLst>
        </pc:spChg>
        <pc:spChg chg="add mod">
          <ac:chgData name="Diogo Silva" userId="6bae141d-3d7e-41a4-8582-9cd8b59605d6" providerId="ADAL" clId="{0DF0FE36-D7A1-41A5-AF99-5C16AAD0BB8F}" dt="2021-06-02T14:11:54.672" v="478" actId="20577"/>
          <ac:spMkLst>
            <pc:docMk/>
            <pc:sldMk cId="2190434524" sldId="271"/>
            <ac:spMk id="34" creationId="{897984F7-DE62-4C62-9BEE-09BDC4C327ED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5" creationId="{D81DC7F4-144C-48A1-8CF5-A0AC950070A1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6" creationId="{88D8C45F-1874-4C46-959B-155D6CF8729F}"/>
          </ac:spMkLst>
        </pc:spChg>
        <pc:spChg chg="add del mod">
          <ac:chgData name="Diogo Silva" userId="6bae141d-3d7e-41a4-8582-9cd8b59605d6" providerId="ADAL" clId="{0DF0FE36-D7A1-41A5-AF99-5C16AAD0BB8F}" dt="2021-06-02T14:10:50.195" v="430" actId="478"/>
          <ac:spMkLst>
            <pc:docMk/>
            <pc:sldMk cId="2190434524" sldId="271"/>
            <ac:spMk id="37" creationId="{B8C8A9C9-0B1F-4DBC-952A-600EB9DFF15D}"/>
          </ac:spMkLst>
        </pc:spChg>
      </pc:sldChg>
      <pc:sldChg chg="modSp add mod ord">
        <pc:chgData name="Diogo Silva" userId="6bae141d-3d7e-41a4-8582-9cd8b59605d6" providerId="ADAL" clId="{0DF0FE36-D7A1-41A5-AF99-5C16AAD0BB8F}" dt="2021-06-02T14:02:29.098" v="112" actId="20577"/>
        <pc:sldMkLst>
          <pc:docMk/>
          <pc:sldMk cId="1747597298" sldId="272"/>
        </pc:sldMkLst>
        <pc:spChg chg="mod">
          <ac:chgData name="Diogo Silva" userId="6bae141d-3d7e-41a4-8582-9cd8b59605d6" providerId="ADAL" clId="{0DF0FE36-D7A1-41A5-AF99-5C16AAD0BB8F}" dt="2021-06-02T14:02:29.098" v="112" actId="20577"/>
          <ac:spMkLst>
            <pc:docMk/>
            <pc:sldMk cId="1747597298" sldId="272"/>
            <ac:spMk id="2" creationId="{CCC885F0-C3D2-47BF-A335-80DD595F8E7A}"/>
          </ac:spMkLst>
        </pc:spChg>
      </pc:sldChg>
      <pc:sldChg chg="addSp delSp modSp add mod">
        <pc:chgData name="Diogo Silva" userId="6bae141d-3d7e-41a4-8582-9cd8b59605d6" providerId="ADAL" clId="{0DF0FE36-D7A1-41A5-AF99-5C16AAD0BB8F}" dt="2021-06-02T14:23:54.394" v="723" actId="20577"/>
        <pc:sldMkLst>
          <pc:docMk/>
          <pc:sldMk cId="2361169509" sldId="273"/>
        </pc:sldMkLst>
        <pc:spChg chg="mod">
          <ac:chgData name="Diogo Silva" userId="6bae141d-3d7e-41a4-8582-9cd8b59605d6" providerId="ADAL" clId="{0DF0FE36-D7A1-41A5-AF99-5C16AAD0BB8F}" dt="2021-06-02T14:23:54.394" v="723" actId="20577"/>
          <ac:spMkLst>
            <pc:docMk/>
            <pc:sldMk cId="2361169509" sldId="273"/>
            <ac:spMk id="2" creationId="{C9FC7BF1-D5D4-41BD-BDE3-CE31FDD103E6}"/>
          </ac:spMkLst>
        </pc:spChg>
        <pc:spChg chg="mod">
          <ac:chgData name="Diogo Silva" userId="6bae141d-3d7e-41a4-8582-9cd8b59605d6" providerId="ADAL" clId="{0DF0FE36-D7A1-41A5-AF99-5C16AAD0BB8F}" dt="2021-06-02T14:18:02.837" v="487" actId="20577"/>
          <ac:spMkLst>
            <pc:docMk/>
            <pc:sldMk cId="2361169509" sldId="273"/>
            <ac:spMk id="4" creationId="{E6BE4A67-96BE-4872-B5EB-6325247860CF}"/>
          </ac:spMkLst>
        </pc:spChg>
        <pc:spChg chg="mod">
          <ac:chgData name="Diogo Silva" userId="6bae141d-3d7e-41a4-8582-9cd8b59605d6" providerId="ADAL" clId="{0DF0FE36-D7A1-41A5-AF99-5C16AAD0BB8F}" dt="2021-06-02T14:18:14.231" v="501" actId="20577"/>
          <ac:spMkLst>
            <pc:docMk/>
            <pc:sldMk cId="2361169509" sldId="273"/>
            <ac:spMk id="5" creationId="{3BDBCCAA-39B4-4AF2-A246-734ED2AFF48D}"/>
          </ac:spMkLst>
        </pc:spChg>
        <pc:spChg chg="mod">
          <ac:chgData name="Diogo Silva" userId="6bae141d-3d7e-41a4-8582-9cd8b59605d6" providerId="ADAL" clId="{0DF0FE36-D7A1-41A5-AF99-5C16AAD0BB8F}" dt="2021-06-02T14:18:25.678" v="518" actId="20577"/>
          <ac:spMkLst>
            <pc:docMk/>
            <pc:sldMk cId="2361169509" sldId="273"/>
            <ac:spMk id="6" creationId="{FFB6497A-EAAF-49CC-9165-ADF9C53D3367}"/>
          </ac:spMkLst>
        </pc:spChg>
        <pc:spChg chg="mod">
          <ac:chgData name="Diogo Silva" userId="6bae141d-3d7e-41a4-8582-9cd8b59605d6" providerId="ADAL" clId="{0DF0FE36-D7A1-41A5-AF99-5C16AAD0BB8F}" dt="2021-06-02T14:18:40.319" v="530" actId="20577"/>
          <ac:spMkLst>
            <pc:docMk/>
            <pc:sldMk cId="2361169509" sldId="273"/>
            <ac:spMk id="7" creationId="{4922823A-9DEA-41BE-B571-61BF4E0A834F}"/>
          </ac:spMkLst>
        </pc:spChg>
        <pc:spChg chg="del">
          <ac:chgData name="Diogo Silva" userId="6bae141d-3d7e-41a4-8582-9cd8b59605d6" providerId="ADAL" clId="{0DF0FE36-D7A1-41A5-AF99-5C16AAD0BB8F}" dt="2021-06-02T14:17:50.983" v="482" actId="478"/>
          <ac:spMkLst>
            <pc:docMk/>
            <pc:sldMk cId="2361169509" sldId="273"/>
            <ac:spMk id="8" creationId="{A20DFFFD-011E-4952-9CE1-0E836EE17BAA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9" creationId="{C983DE38-0481-43D0-B6EF-6ABD86E0C70A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0" creationId="{F89517A1-A61A-4690-B00B-777FED5D9E4D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1" creationId="{427A357D-7CA9-422A-BD3A-E42D2CCF519C}"/>
          </ac:spMkLst>
        </pc:spChg>
        <pc:spChg chg="mod">
          <ac:chgData name="Diogo Silva" userId="6bae141d-3d7e-41a4-8582-9cd8b59605d6" providerId="ADAL" clId="{0DF0FE36-D7A1-41A5-AF99-5C16AAD0BB8F}" dt="2021-06-02T14:18:09.117" v="496" actId="20577"/>
          <ac:spMkLst>
            <pc:docMk/>
            <pc:sldMk cId="2361169509" sldId="273"/>
            <ac:spMk id="12" creationId="{BA71A6FB-D364-483B-B343-0104F6B97544}"/>
          </ac:spMkLst>
        </pc:spChg>
        <pc:spChg chg="mod">
          <ac:chgData name="Diogo Silva" userId="6bae141d-3d7e-41a4-8582-9cd8b59605d6" providerId="ADAL" clId="{0DF0FE36-D7A1-41A5-AF99-5C16AAD0BB8F}" dt="2021-06-02T14:18:16.378" v="502" actId="20577"/>
          <ac:spMkLst>
            <pc:docMk/>
            <pc:sldMk cId="2361169509" sldId="273"/>
            <ac:spMk id="13" creationId="{333F9E3A-8F0C-4C9C-B616-D651FBBC521B}"/>
          </ac:spMkLst>
        </pc:spChg>
        <pc:spChg chg="mod">
          <ac:chgData name="Diogo Silva" userId="6bae141d-3d7e-41a4-8582-9cd8b59605d6" providerId="ADAL" clId="{0DF0FE36-D7A1-41A5-AF99-5C16AAD0BB8F}" dt="2021-06-02T14:17:57.708" v="483" actId="1076"/>
          <ac:spMkLst>
            <pc:docMk/>
            <pc:sldMk cId="2361169509" sldId="273"/>
            <ac:spMk id="14" creationId="{152F8C6C-7237-4AFB-96D0-39A7E4381D81}"/>
          </ac:spMkLst>
        </pc:spChg>
        <pc:spChg chg="mod">
          <ac:chgData name="Diogo Silva" userId="6bae141d-3d7e-41a4-8582-9cd8b59605d6" providerId="ADAL" clId="{0DF0FE36-D7A1-41A5-AF99-5C16AAD0BB8F}" dt="2021-06-02T14:18:45.961" v="547" actId="20577"/>
          <ac:spMkLst>
            <pc:docMk/>
            <pc:sldMk cId="2361169509" sldId="273"/>
            <ac:spMk id="15" creationId="{F5E9BF84-754E-4EB3-A4F0-3A08639396B3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6" creationId="{8D546138-8CB3-4AA5-A71C-1F52A08F317E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7" creationId="{FBE62B5B-1CBF-4385-840F-4F8A45B5B04E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8" creationId="{05F22CEE-A1F5-4403-8545-8C17C4936DD5}"/>
          </ac:spMkLst>
        </pc:spChg>
        <pc:spChg chg="del">
          <ac:chgData name="Diogo Silva" userId="6bae141d-3d7e-41a4-8582-9cd8b59605d6" providerId="ADAL" clId="{0DF0FE36-D7A1-41A5-AF99-5C16AAD0BB8F}" dt="2021-06-02T14:17:50.443" v="481" actId="478"/>
          <ac:spMkLst>
            <pc:docMk/>
            <pc:sldMk cId="2361169509" sldId="273"/>
            <ac:spMk id="19" creationId="{EEFC3C93-C254-4C27-A25A-5E10CC342400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2" creationId="{CC952864-9994-48E3-B0C9-F5CB7BEC10D8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3" creationId="{57F8F36A-2B8B-4239-B2EF-0E79373516A7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4" creationId="{CE4C00C1-2EBF-4626-9A71-28837D10411E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5" creationId="{7CE1594F-A314-4B3F-B2CC-FA5637633B37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26" creationId="{8F9DC4D6-7C6D-4FC1-B4D8-CDE014357305}"/>
          </ac:spMkLst>
        </pc:spChg>
        <pc:spChg chg="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0" creationId="{6C96C841-47A0-47A5-A129-0B87CD8EEF35}"/>
          </ac:spMkLst>
        </pc:spChg>
        <pc:spChg chg="mod">
          <ac:chgData name="Diogo Silva" userId="6bae141d-3d7e-41a4-8582-9cd8b59605d6" providerId="ADAL" clId="{0DF0FE36-D7A1-41A5-AF99-5C16AAD0BB8F}" dt="2021-06-02T14:20:58.213" v="638" actId="20577"/>
          <ac:spMkLst>
            <pc:docMk/>
            <pc:sldMk cId="2361169509" sldId="273"/>
            <ac:spMk id="31" creationId="{C449963E-DF78-4546-8714-2EFB04B5ECE8}"/>
          </ac:spMkLst>
        </pc:spChg>
        <pc:spChg chg="mod">
          <ac:chgData name="Diogo Silva" userId="6bae141d-3d7e-41a4-8582-9cd8b59605d6" providerId="ADAL" clId="{0DF0FE36-D7A1-41A5-AF99-5C16AAD0BB8F}" dt="2021-06-02T14:21:06.882" v="645" actId="20577"/>
          <ac:spMkLst>
            <pc:docMk/>
            <pc:sldMk cId="2361169509" sldId="273"/>
            <ac:spMk id="32" creationId="{EE1155F5-B00C-41BF-97A7-70664D29A2CC}"/>
          </ac:spMkLst>
        </pc:spChg>
        <pc:spChg chg="mod">
          <ac:chgData name="Diogo Silva" userId="6bae141d-3d7e-41a4-8582-9cd8b59605d6" providerId="ADAL" clId="{0DF0FE36-D7A1-41A5-AF99-5C16AAD0BB8F}" dt="2021-06-02T14:21:14.771" v="649" actId="20577"/>
          <ac:spMkLst>
            <pc:docMk/>
            <pc:sldMk cId="2361169509" sldId="273"/>
            <ac:spMk id="33" creationId="{602DFD48-5C1F-45A3-AB45-F253AF397647}"/>
          </ac:spMkLst>
        </pc:spChg>
        <pc:spChg chg="mod">
          <ac:chgData name="Diogo Silva" userId="6bae141d-3d7e-41a4-8582-9cd8b59605d6" providerId="ADAL" clId="{0DF0FE36-D7A1-41A5-AF99-5C16AAD0BB8F}" dt="2021-06-02T14:22:15.523" v="654" actId="20577"/>
          <ac:spMkLst>
            <pc:docMk/>
            <pc:sldMk cId="2361169509" sldId="273"/>
            <ac:spMk id="34" creationId="{897984F7-DE62-4C62-9BEE-09BDC4C327ED}"/>
          </ac:spMkLst>
        </pc:spChg>
        <pc:spChg chg="add 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5" creationId="{2AC1073E-8972-4059-9E72-60BC3A0727A0}"/>
          </ac:spMkLst>
        </pc:spChg>
        <pc:spChg chg="add mod">
          <ac:chgData name="Diogo Silva" userId="6bae141d-3d7e-41a4-8582-9cd8b59605d6" providerId="ADAL" clId="{0DF0FE36-D7A1-41A5-AF99-5C16AAD0BB8F}" dt="2021-06-02T14:20:51.570" v="636" actId="1076"/>
          <ac:spMkLst>
            <pc:docMk/>
            <pc:sldMk cId="2361169509" sldId="273"/>
            <ac:spMk id="36" creationId="{84628D45-0C28-480C-A09C-C2A401BC10F2}"/>
          </ac:spMkLst>
        </pc:spChg>
        <pc:spChg chg="add mod">
          <ac:chgData name="Diogo Silva" userId="6bae141d-3d7e-41a4-8582-9cd8b59605d6" providerId="ADAL" clId="{0DF0FE36-D7A1-41A5-AF99-5C16AAD0BB8F}" dt="2021-06-02T14:22:38.026" v="660" actId="20577"/>
          <ac:spMkLst>
            <pc:docMk/>
            <pc:sldMk cId="2361169509" sldId="273"/>
            <ac:spMk id="37" creationId="{56F56FFA-F9EB-4E42-A203-ED1D6105E723}"/>
          </ac:spMkLst>
        </pc:spChg>
        <pc:spChg chg="add mod">
          <ac:chgData name="Diogo Silva" userId="6bae141d-3d7e-41a4-8582-9cd8b59605d6" providerId="ADAL" clId="{0DF0FE36-D7A1-41A5-AF99-5C16AAD0BB8F}" dt="2021-06-02T14:22:58.982" v="669" actId="1076"/>
          <ac:spMkLst>
            <pc:docMk/>
            <pc:sldMk cId="2361169509" sldId="273"/>
            <ac:spMk id="38" creationId="{CE02CBD6-6469-4F9B-8A18-593B3E80F22E}"/>
          </ac:spMkLst>
        </pc:spChg>
        <pc:spChg chg="add mod">
          <ac:chgData name="Diogo Silva" userId="6bae141d-3d7e-41a4-8582-9cd8b59605d6" providerId="ADAL" clId="{0DF0FE36-D7A1-41A5-AF99-5C16AAD0BB8F}" dt="2021-06-02T14:23:43.204" v="716" actId="1076"/>
          <ac:spMkLst>
            <pc:docMk/>
            <pc:sldMk cId="2361169509" sldId="273"/>
            <ac:spMk id="39" creationId="{297E5D07-9D69-445B-BF09-B986516C1A58}"/>
          </ac:spMkLst>
        </pc:spChg>
        <pc:cxnChg chg="add del mod">
          <ac:chgData name="Diogo Silva" userId="6bae141d-3d7e-41a4-8582-9cd8b59605d6" providerId="ADAL" clId="{0DF0FE36-D7A1-41A5-AF99-5C16AAD0BB8F}" dt="2021-06-02T14:23:05.963" v="671" actId="478"/>
          <ac:cxnSpMkLst>
            <pc:docMk/>
            <pc:sldMk cId="2361169509" sldId="273"/>
            <ac:cxnSpMk id="27" creationId="{D3FB79DF-0523-402B-B959-CFD3458ADAA6}"/>
          </ac:cxnSpMkLst>
        </pc:cxnChg>
        <pc:cxnChg chg="add mod">
          <ac:chgData name="Diogo Silva" userId="6bae141d-3d7e-41a4-8582-9cd8b59605d6" providerId="ADAL" clId="{0DF0FE36-D7A1-41A5-AF99-5C16AAD0BB8F}" dt="2021-06-02T14:23:43.204" v="716" actId="1076"/>
          <ac:cxnSpMkLst>
            <pc:docMk/>
            <pc:sldMk cId="2361169509" sldId="273"/>
            <ac:cxnSpMk id="29" creationId="{255D9E66-EC06-4D31-A093-7DB21AC5C014}"/>
          </ac:cxnSpMkLst>
        </pc:cxnChg>
      </pc:sldChg>
      <pc:sldChg chg="delSp modSp add mod">
        <pc:chgData name="Diogo Silva" userId="6bae141d-3d7e-41a4-8582-9cd8b59605d6" providerId="ADAL" clId="{0DF0FE36-D7A1-41A5-AF99-5C16AAD0BB8F}" dt="2021-06-02T14:25:34.155" v="735" actId="1076"/>
        <pc:sldMkLst>
          <pc:docMk/>
          <pc:sldMk cId="2109969803" sldId="274"/>
        </pc:sldMkLst>
        <pc:spChg chg="mod">
          <ac:chgData name="Diogo Silva" userId="6bae141d-3d7e-41a4-8582-9cd8b59605d6" providerId="ADAL" clId="{0DF0FE36-D7A1-41A5-AF99-5C16AAD0BB8F}" dt="2021-06-02T14:24:38.216" v="729" actId="20577"/>
          <ac:spMkLst>
            <pc:docMk/>
            <pc:sldMk cId="2109969803" sldId="274"/>
            <ac:spMk id="2" creationId="{C9FC7BF1-D5D4-41BD-BDE3-CE31FDD103E6}"/>
          </ac:spMkLst>
        </pc:spChg>
        <pc:spChg chg="mod">
          <ac:chgData name="Diogo Silva" userId="6bae141d-3d7e-41a4-8582-9cd8b59605d6" providerId="ADAL" clId="{0DF0FE36-D7A1-41A5-AF99-5C16AAD0BB8F}" dt="2021-06-02T14:24:57.532" v="732" actId="1076"/>
          <ac:spMkLst>
            <pc:docMk/>
            <pc:sldMk cId="2109969803" sldId="274"/>
            <ac:spMk id="4" creationId="{E6BE4A67-96BE-4872-B5EB-6325247860CF}"/>
          </ac:spMkLst>
        </pc:spChg>
        <pc:spChg chg="del">
          <ac:chgData name="Diogo Silva" userId="6bae141d-3d7e-41a4-8582-9cd8b59605d6" providerId="ADAL" clId="{0DF0FE36-D7A1-41A5-AF99-5C16AAD0BB8F}" dt="2021-06-02T14:24:44.342" v="731" actId="478"/>
          <ac:spMkLst>
            <pc:docMk/>
            <pc:sldMk cId="2109969803" sldId="274"/>
            <ac:spMk id="5" creationId="{3BDBCCAA-39B4-4AF2-A246-734ED2AFF48D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6" creationId="{FFB6497A-EAAF-49CC-9165-ADF9C53D3367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7" creationId="{4922823A-9DEA-41BE-B571-61BF4E0A834F}"/>
          </ac:spMkLst>
        </pc:spChg>
        <pc:spChg chg="mod">
          <ac:chgData name="Diogo Silva" userId="6bae141d-3d7e-41a4-8582-9cd8b59605d6" providerId="ADAL" clId="{0DF0FE36-D7A1-41A5-AF99-5C16AAD0BB8F}" dt="2021-06-02T14:24:57.532" v="732" actId="1076"/>
          <ac:spMkLst>
            <pc:docMk/>
            <pc:sldMk cId="2109969803" sldId="274"/>
            <ac:spMk id="12" creationId="{BA71A6FB-D364-483B-B343-0104F6B97544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3" creationId="{333F9E3A-8F0C-4C9C-B616-D651FBBC521B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4" creationId="{152F8C6C-7237-4AFB-96D0-39A7E4381D81}"/>
          </ac:spMkLst>
        </pc:spChg>
        <pc:spChg chg="del">
          <ac:chgData name="Diogo Silva" userId="6bae141d-3d7e-41a4-8582-9cd8b59605d6" providerId="ADAL" clId="{0DF0FE36-D7A1-41A5-AF99-5C16AAD0BB8F}" dt="2021-06-02T14:24:43.748" v="730" actId="478"/>
          <ac:spMkLst>
            <pc:docMk/>
            <pc:sldMk cId="2109969803" sldId="274"/>
            <ac:spMk id="15" creationId="{F5E9BF84-754E-4EB3-A4F0-3A08639396B3}"/>
          </ac:spMkLst>
        </pc:spChg>
        <pc:spChg chg="mod">
          <ac:chgData name="Diogo Silva" userId="6bae141d-3d7e-41a4-8582-9cd8b59605d6" providerId="ADAL" clId="{0DF0FE36-D7A1-41A5-AF99-5C16AAD0BB8F}" dt="2021-06-02T14:25:34.155" v="735" actId="1076"/>
          <ac:spMkLst>
            <pc:docMk/>
            <pc:sldMk cId="2109969803" sldId="274"/>
            <ac:spMk id="22" creationId="{CC952864-9994-48E3-B0C9-F5CB7BEC10D8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3" creationId="{57F8F36A-2B8B-4239-B2EF-0E79373516A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4" creationId="{CE4C00C1-2EBF-4626-9A71-28837D10411E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5" creationId="{7CE1594F-A314-4B3F-B2CC-FA5637633B3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26" creationId="{8F9DC4D6-7C6D-4FC1-B4D8-CDE014357305}"/>
          </ac:spMkLst>
        </pc:spChg>
        <pc:spChg chg="mod">
          <ac:chgData name="Diogo Silva" userId="6bae141d-3d7e-41a4-8582-9cd8b59605d6" providerId="ADAL" clId="{0DF0FE36-D7A1-41A5-AF99-5C16AAD0BB8F}" dt="2021-06-02T14:25:34.155" v="735" actId="1076"/>
          <ac:spMkLst>
            <pc:docMk/>
            <pc:sldMk cId="2109969803" sldId="274"/>
            <ac:spMk id="30" creationId="{6C96C841-47A0-47A5-A129-0B87CD8EEF35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1" creationId="{C449963E-DF78-4546-8714-2EFB04B5ECE8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2" creationId="{EE1155F5-B00C-41BF-97A7-70664D29A2CC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3" creationId="{602DFD48-5C1F-45A3-AB45-F253AF397647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4" creationId="{897984F7-DE62-4C62-9BEE-09BDC4C327ED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5" creationId="{2AC1073E-8972-4059-9E72-60BC3A0727A0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6" creationId="{84628D45-0C28-480C-A09C-C2A401BC10F2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7" creationId="{56F56FFA-F9EB-4E42-A203-ED1D6105E723}"/>
          </ac:spMkLst>
        </pc:spChg>
        <pc:spChg chg="del">
          <ac:chgData name="Diogo Silva" userId="6bae141d-3d7e-41a4-8582-9cd8b59605d6" providerId="ADAL" clId="{0DF0FE36-D7A1-41A5-AF99-5C16AAD0BB8F}" dt="2021-06-02T14:25:28.468" v="734" actId="478"/>
          <ac:spMkLst>
            <pc:docMk/>
            <pc:sldMk cId="2109969803" sldId="274"/>
            <ac:spMk id="38" creationId="{CE02CBD6-6469-4F9B-8A18-593B3E80F22E}"/>
          </ac:spMkLst>
        </pc:spChg>
        <pc:spChg chg="del">
          <ac:chgData name="Diogo Silva" userId="6bae141d-3d7e-41a4-8582-9cd8b59605d6" providerId="ADAL" clId="{0DF0FE36-D7A1-41A5-AF99-5C16AAD0BB8F}" dt="2021-06-02T14:25:09.215" v="733" actId="478"/>
          <ac:spMkLst>
            <pc:docMk/>
            <pc:sldMk cId="2109969803" sldId="274"/>
            <ac:spMk id="39" creationId="{297E5D07-9D69-445B-BF09-B986516C1A58}"/>
          </ac:spMkLst>
        </pc:spChg>
        <pc:cxnChg chg="del mod">
          <ac:chgData name="Diogo Silva" userId="6bae141d-3d7e-41a4-8582-9cd8b59605d6" providerId="ADAL" clId="{0DF0FE36-D7A1-41A5-AF99-5C16AAD0BB8F}" dt="2021-06-02T14:25:09.215" v="733" actId="478"/>
          <ac:cxnSpMkLst>
            <pc:docMk/>
            <pc:sldMk cId="2109969803" sldId="274"/>
            <ac:cxnSpMk id="29" creationId="{255D9E66-EC06-4D31-A093-7DB21AC5C014}"/>
          </ac:cxnSpMkLst>
        </pc:cxnChg>
      </pc:sldChg>
      <pc:sldChg chg="addSp delSp modSp new mod">
        <pc:chgData name="Diogo Silva" userId="6bae141d-3d7e-41a4-8582-9cd8b59605d6" providerId="ADAL" clId="{0DF0FE36-D7A1-41A5-AF99-5C16AAD0BB8F}" dt="2021-06-02T14:40:01.904" v="908" actId="13822"/>
        <pc:sldMkLst>
          <pc:docMk/>
          <pc:sldMk cId="3401890483" sldId="275"/>
        </pc:sldMkLst>
        <pc:spChg chg="mod">
          <ac:chgData name="Diogo Silva" userId="6bae141d-3d7e-41a4-8582-9cd8b59605d6" providerId="ADAL" clId="{0DF0FE36-D7A1-41A5-AF99-5C16AAD0BB8F}" dt="2021-06-02T14:35:50.337" v="781" actId="20577"/>
          <ac:spMkLst>
            <pc:docMk/>
            <pc:sldMk cId="3401890483" sldId="275"/>
            <ac:spMk id="2" creationId="{BBE64A3E-80F4-4079-9F54-8B89C3961E75}"/>
          </ac:spMkLst>
        </pc:spChg>
        <pc:spChg chg="del">
          <ac:chgData name="Diogo Silva" userId="6bae141d-3d7e-41a4-8582-9cd8b59605d6" providerId="ADAL" clId="{0DF0FE36-D7A1-41A5-AF99-5C16AAD0BB8F}" dt="2021-06-02T14:35:46.056" v="765" actId="478"/>
          <ac:spMkLst>
            <pc:docMk/>
            <pc:sldMk cId="3401890483" sldId="275"/>
            <ac:spMk id="3" creationId="{E9354486-2BF1-4B08-BAB5-4669D106C3D1}"/>
          </ac:spMkLst>
        </pc:spChg>
        <pc:spChg chg="add mod">
          <ac:chgData name="Diogo Silva" userId="6bae141d-3d7e-41a4-8582-9cd8b59605d6" providerId="ADAL" clId="{0DF0FE36-D7A1-41A5-AF99-5C16AAD0BB8F}" dt="2021-06-02T14:36:23.182" v="797" actId="1076"/>
          <ac:spMkLst>
            <pc:docMk/>
            <pc:sldMk cId="3401890483" sldId="275"/>
            <ac:spMk id="4" creationId="{1682DEFD-250F-4C11-81A1-9AB190D2F570}"/>
          </ac:spMkLst>
        </pc:spChg>
        <pc:spChg chg="add mod">
          <ac:chgData name="Diogo Silva" userId="6bae141d-3d7e-41a4-8582-9cd8b59605d6" providerId="ADAL" clId="{0DF0FE36-D7A1-41A5-AF99-5C16AAD0BB8F}" dt="2021-06-02T14:37:08.634" v="845" actId="1076"/>
          <ac:spMkLst>
            <pc:docMk/>
            <pc:sldMk cId="3401890483" sldId="275"/>
            <ac:spMk id="5" creationId="{BC4E56B6-9DB9-4A0F-8F0E-B84B0F836132}"/>
          </ac:spMkLst>
        </pc:spChg>
        <pc:spChg chg="add mod">
          <ac:chgData name="Diogo Silva" userId="6bae141d-3d7e-41a4-8582-9cd8b59605d6" providerId="ADAL" clId="{0DF0FE36-D7A1-41A5-AF99-5C16AAD0BB8F}" dt="2021-06-02T14:37:00.197" v="843" actId="1076"/>
          <ac:spMkLst>
            <pc:docMk/>
            <pc:sldMk cId="3401890483" sldId="275"/>
            <ac:spMk id="6" creationId="{E7AEEC49-4B6C-4D23-9406-77243C1FF311}"/>
          </ac:spMkLst>
        </pc:spChg>
        <pc:spChg chg="add mod">
          <ac:chgData name="Diogo Silva" userId="6bae141d-3d7e-41a4-8582-9cd8b59605d6" providerId="ADAL" clId="{0DF0FE36-D7A1-41A5-AF99-5C16AAD0BB8F}" dt="2021-06-02T14:39:12.847" v="877" actId="20577"/>
          <ac:spMkLst>
            <pc:docMk/>
            <pc:sldMk cId="3401890483" sldId="275"/>
            <ac:spMk id="16" creationId="{A888654A-FEA1-4AAC-B8E5-83E18951ACF9}"/>
          </ac:spMkLst>
        </pc:spChg>
        <pc:spChg chg="add mod">
          <ac:chgData name="Diogo Silva" userId="6bae141d-3d7e-41a4-8582-9cd8b59605d6" providerId="ADAL" clId="{0DF0FE36-D7A1-41A5-AF99-5C16AAD0BB8F}" dt="2021-06-02T14:39:10.737" v="875" actId="20577"/>
          <ac:spMkLst>
            <pc:docMk/>
            <pc:sldMk cId="3401890483" sldId="275"/>
            <ac:spMk id="17" creationId="{208523D5-4B07-4BE4-9152-8E55732F1209}"/>
          </ac:spMkLst>
        </pc:spChg>
        <pc:spChg chg="add mod">
          <ac:chgData name="Diogo Silva" userId="6bae141d-3d7e-41a4-8582-9cd8b59605d6" providerId="ADAL" clId="{0DF0FE36-D7A1-41A5-AF99-5C16AAD0BB8F}" dt="2021-06-02T14:39:51.483" v="904" actId="1076"/>
          <ac:spMkLst>
            <pc:docMk/>
            <pc:sldMk cId="3401890483" sldId="275"/>
            <ac:spMk id="22" creationId="{0EC271B3-2D2B-490E-BB36-0D89248D2626}"/>
          </ac:spMkLst>
        </pc:spChg>
        <pc:cxnChg chg="add del">
          <ac:chgData name="Diogo Silva" userId="6bae141d-3d7e-41a4-8582-9cd8b59605d6" providerId="ADAL" clId="{0DF0FE36-D7A1-41A5-AF99-5C16AAD0BB8F}" dt="2021-06-02T14:37:59.176" v="847" actId="478"/>
          <ac:cxnSpMkLst>
            <pc:docMk/>
            <pc:sldMk cId="3401890483" sldId="275"/>
            <ac:cxnSpMk id="8" creationId="{9A56FE07-DC2E-4B7F-8F21-D6D77FD90668}"/>
          </ac:cxnSpMkLst>
        </pc:cxnChg>
        <pc:cxnChg chg="add mod">
          <ac:chgData name="Diogo Silva" userId="6bae141d-3d7e-41a4-8582-9cd8b59605d6" providerId="ADAL" clId="{0DF0FE36-D7A1-41A5-AF99-5C16AAD0BB8F}" dt="2021-06-02T14:38:16.984" v="852" actId="14100"/>
          <ac:cxnSpMkLst>
            <pc:docMk/>
            <pc:sldMk cId="3401890483" sldId="275"/>
            <ac:cxnSpMk id="10" creationId="{ABEA2FC5-C44D-4A12-ABA0-37DD66D9B658}"/>
          </ac:cxnSpMkLst>
        </pc:cxnChg>
        <pc:cxnChg chg="add mod">
          <ac:chgData name="Diogo Silva" userId="6bae141d-3d7e-41a4-8582-9cd8b59605d6" providerId="ADAL" clId="{0DF0FE36-D7A1-41A5-AF99-5C16AAD0BB8F}" dt="2021-06-02T14:38:09.869" v="851" actId="13822"/>
          <ac:cxnSpMkLst>
            <pc:docMk/>
            <pc:sldMk cId="3401890483" sldId="275"/>
            <ac:cxnSpMk id="12" creationId="{540252AB-AB2A-4B7F-87BD-EC862853861C}"/>
          </ac:cxnSpMkLst>
        </pc:cxnChg>
        <pc:cxnChg chg="add mod">
          <ac:chgData name="Diogo Silva" userId="6bae141d-3d7e-41a4-8582-9cd8b59605d6" providerId="ADAL" clId="{0DF0FE36-D7A1-41A5-AF99-5C16AAD0BB8F}" dt="2021-06-02T14:38:23.786" v="854" actId="1076"/>
          <ac:cxnSpMkLst>
            <pc:docMk/>
            <pc:sldMk cId="3401890483" sldId="275"/>
            <ac:cxnSpMk id="14" creationId="{15831F24-7A5B-417E-9736-0EB7E8008A25}"/>
          </ac:cxnSpMkLst>
        </pc:cxnChg>
        <pc:cxnChg chg="add mod">
          <ac:chgData name="Diogo Silva" userId="6bae141d-3d7e-41a4-8582-9cd8b59605d6" providerId="ADAL" clId="{0DF0FE36-D7A1-41A5-AF99-5C16AAD0BB8F}" dt="2021-06-02T14:38:27.728" v="856" actId="1076"/>
          <ac:cxnSpMkLst>
            <pc:docMk/>
            <pc:sldMk cId="3401890483" sldId="275"/>
            <ac:cxnSpMk id="15" creationId="{37623903-99B5-4DD0-9567-8019240E3BF3}"/>
          </ac:cxnSpMkLst>
        </pc:cxnChg>
        <pc:cxnChg chg="add mod">
          <ac:chgData name="Diogo Silva" userId="6bae141d-3d7e-41a4-8582-9cd8b59605d6" providerId="ADAL" clId="{0DF0FE36-D7A1-41A5-AF99-5C16AAD0BB8F}" dt="2021-06-02T14:39:21.430" v="879" actId="13822"/>
          <ac:cxnSpMkLst>
            <pc:docMk/>
            <pc:sldMk cId="3401890483" sldId="275"/>
            <ac:cxnSpMk id="19" creationId="{0C8720DD-43A2-424F-AA95-67D50DC6A333}"/>
          </ac:cxnSpMkLst>
        </pc:cxnChg>
        <pc:cxnChg chg="add mod">
          <ac:chgData name="Diogo Silva" userId="6bae141d-3d7e-41a4-8582-9cd8b59605d6" providerId="ADAL" clId="{0DF0FE36-D7A1-41A5-AF99-5C16AAD0BB8F}" dt="2021-06-02T14:39:27.216" v="881" actId="13822"/>
          <ac:cxnSpMkLst>
            <pc:docMk/>
            <pc:sldMk cId="3401890483" sldId="275"/>
            <ac:cxnSpMk id="21" creationId="{01C29006-7CBC-476B-A0C4-B03AF1F26E66}"/>
          </ac:cxnSpMkLst>
        </pc:cxnChg>
        <pc:cxnChg chg="add mod">
          <ac:chgData name="Diogo Silva" userId="6bae141d-3d7e-41a4-8582-9cd8b59605d6" providerId="ADAL" clId="{0DF0FE36-D7A1-41A5-AF99-5C16AAD0BB8F}" dt="2021-06-02T14:39:56.484" v="906" actId="13822"/>
          <ac:cxnSpMkLst>
            <pc:docMk/>
            <pc:sldMk cId="3401890483" sldId="275"/>
            <ac:cxnSpMk id="24" creationId="{DAABDAF9-16EF-4810-A6F1-EF5834EE58F4}"/>
          </ac:cxnSpMkLst>
        </pc:cxnChg>
        <pc:cxnChg chg="add mod">
          <ac:chgData name="Diogo Silva" userId="6bae141d-3d7e-41a4-8582-9cd8b59605d6" providerId="ADAL" clId="{0DF0FE36-D7A1-41A5-AF99-5C16AAD0BB8F}" dt="2021-06-02T14:40:01.904" v="908" actId="13822"/>
          <ac:cxnSpMkLst>
            <pc:docMk/>
            <pc:sldMk cId="3401890483" sldId="275"/>
            <ac:cxnSpMk id="26" creationId="{E7CE3EA0-99ED-403D-BCD0-A55C47447B7D}"/>
          </ac:cxnSpMkLst>
        </pc:cxnChg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20T23:31:46.788" v="349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modSp new mod">
        <pc:chgData name="Diogo Silva" userId="6bae141d-3d7e-41a4-8582-9cd8b59605d6" providerId="ADAL" clId="{649004C2-3080-41E4-B9D0-F58F0E05031D}" dt="2021-03-20T23:12:04.201" v="2551" actId="1076"/>
        <pc:sldMkLst>
          <pc:docMk/>
          <pc:sldMk cId="760329109" sldId="265"/>
        </pc:sldMkLst>
        <pc:spChg chg="mod">
          <ac:chgData name="Diogo Silva" userId="6bae141d-3d7e-41a4-8582-9cd8b59605d6" providerId="ADAL" clId="{649004C2-3080-41E4-B9D0-F58F0E05031D}" dt="2021-03-20T23:03:26.932" v="2395" actId="20577"/>
          <ac:spMkLst>
            <pc:docMk/>
            <pc:sldMk cId="760329109" sldId="265"/>
            <ac:spMk id="2" creationId="{8595300F-C66A-4806-A704-6D01ADE0A38C}"/>
          </ac:spMkLst>
        </pc:spChg>
        <pc:spChg chg="mod">
          <ac:chgData name="Diogo Silva" userId="6bae141d-3d7e-41a4-8582-9cd8b59605d6" providerId="ADAL" clId="{649004C2-3080-41E4-B9D0-F58F0E05031D}" dt="2021-03-20T23:12:04.201" v="2551" actId="1076"/>
          <ac:spMkLst>
            <pc:docMk/>
            <pc:sldMk cId="760329109" sldId="265"/>
            <ac:spMk id="3" creationId="{2EDCCF24-C28B-4963-80BB-301DA66414D3}"/>
          </ac:spMkLst>
        </pc:spChg>
      </pc:sldChg>
      <pc:sldChg chg="modSp new mod">
        <pc:chgData name="Diogo Silva" userId="6bae141d-3d7e-41a4-8582-9cd8b59605d6" providerId="ADAL" clId="{649004C2-3080-41E4-B9D0-F58F0E05031D}" dt="2021-03-20T23:18:11.754" v="2852" actId="1076"/>
        <pc:sldMkLst>
          <pc:docMk/>
          <pc:sldMk cId="1483790654" sldId="266"/>
        </pc:sldMkLst>
        <pc:spChg chg="mod">
          <ac:chgData name="Diogo Silva" userId="6bae141d-3d7e-41a4-8582-9cd8b59605d6" providerId="ADAL" clId="{649004C2-3080-41E4-B9D0-F58F0E05031D}" dt="2021-03-20T23:12:51.345" v="2555" actId="20577"/>
          <ac:spMkLst>
            <pc:docMk/>
            <pc:sldMk cId="1483790654" sldId="266"/>
            <ac:spMk id="2" creationId="{F10BF844-9090-4B51-BB09-A40958B5D0E0}"/>
          </ac:spMkLst>
        </pc:spChg>
        <pc:spChg chg="mod">
          <ac:chgData name="Diogo Silva" userId="6bae141d-3d7e-41a4-8582-9cd8b59605d6" providerId="ADAL" clId="{649004C2-3080-41E4-B9D0-F58F0E05031D}" dt="2021-03-20T23:18:11.754" v="2852" actId="1076"/>
          <ac:spMkLst>
            <pc:docMk/>
            <pc:sldMk cId="1483790654" sldId="266"/>
            <ac:spMk id="3" creationId="{78FF24CC-2669-4B48-A5BE-78DAB3B08EC8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modSp new mod">
        <pc:chgData name="Diogo Silva" userId="6bae141d-3d7e-41a4-8582-9cd8b59605d6" providerId="ADAL" clId="{649004C2-3080-41E4-B9D0-F58F0E05031D}" dt="2021-03-20T23:29:22.404" v="3249" actId="1076"/>
        <pc:sldMkLst>
          <pc:docMk/>
          <pc:sldMk cId="2067675898" sldId="267"/>
        </pc:sldMkLst>
        <pc:spChg chg="mod">
          <ac:chgData name="Diogo Silva" userId="6bae141d-3d7e-41a4-8582-9cd8b59605d6" providerId="ADAL" clId="{649004C2-3080-41E4-B9D0-F58F0E05031D}" dt="2021-03-20T23:23:01.823" v="2907" actId="20577"/>
          <ac:spMkLst>
            <pc:docMk/>
            <pc:sldMk cId="2067675898" sldId="267"/>
            <ac:spMk id="2" creationId="{F5505A02-CC39-4C53-A97C-40C99F14C8A9}"/>
          </ac:spMkLst>
        </pc:spChg>
        <pc:spChg chg="mod">
          <ac:chgData name="Diogo Silva" userId="6bae141d-3d7e-41a4-8582-9cd8b59605d6" providerId="ADAL" clId="{649004C2-3080-41E4-B9D0-F58F0E05031D}" dt="2021-03-20T23:29:22.404" v="3249" actId="1076"/>
          <ac:spMkLst>
            <pc:docMk/>
            <pc:sldMk cId="2067675898" sldId="267"/>
            <ac:spMk id="3" creationId="{30A61A8D-F383-4B0B-AF21-68D70961C0A3}"/>
          </ac:spMkLst>
        </pc:spChg>
      </pc:sldChg>
      <pc:sldChg chg="modSp new mod">
        <pc:chgData name="Diogo Silva" userId="6bae141d-3d7e-41a4-8582-9cd8b59605d6" providerId="ADAL" clId="{649004C2-3080-41E4-B9D0-F58F0E05031D}" dt="2021-03-20T23:31:46.788" v="3496" actId="1076"/>
        <pc:sldMkLst>
          <pc:docMk/>
          <pc:sldMk cId="560956748" sldId="268"/>
        </pc:sldMkLst>
        <pc:spChg chg="mod">
          <ac:chgData name="Diogo Silva" userId="6bae141d-3d7e-41a4-8582-9cd8b59605d6" providerId="ADAL" clId="{649004C2-3080-41E4-B9D0-F58F0E05031D}" dt="2021-03-20T23:30:06.188" v="3256" actId="20577"/>
          <ac:spMkLst>
            <pc:docMk/>
            <pc:sldMk cId="560956748" sldId="268"/>
            <ac:spMk id="2" creationId="{71757C4F-76CB-4936-BD90-3EBD42F71844}"/>
          </ac:spMkLst>
        </pc:spChg>
        <pc:spChg chg="mod">
          <ac:chgData name="Diogo Silva" userId="6bae141d-3d7e-41a4-8582-9cd8b59605d6" providerId="ADAL" clId="{649004C2-3080-41E4-B9D0-F58F0E05031D}" dt="2021-03-20T23:31:46.788" v="3496" actId="1076"/>
          <ac:spMkLst>
            <pc:docMk/>
            <pc:sldMk cId="560956748" sldId="268"/>
            <ac:spMk id="3" creationId="{FD5D6BFA-5CD7-4412-A24D-61108BB11209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28/06/2021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1B8CB-B30E-40A0-8658-8C7F48E6EB0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9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2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0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2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4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6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BA4922-A8B2-4557-A2D9-39AECEF8B876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6784F7-5683-422E-B9EB-6B152BF6CA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Madrid </a:t>
            </a:r>
            <a:r>
              <a:rPr lang="en-US" dirty="0" err="1"/>
              <a:t>cpp</a:t>
            </a:r>
            <a:r>
              <a:rPr lang="en-US" dirty="0"/>
              <a:t> 004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5DE7E-AC7C-4868-9C96-18A0B5A6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works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E3B4B9-0F23-46E4-9D38-5516E904E8DF}"/>
              </a:ext>
            </a:extLst>
          </p:cNvPr>
          <p:cNvSpPr/>
          <p:nvPr/>
        </p:nvSpPr>
        <p:spPr>
          <a:xfrm>
            <a:off x="1398597" y="3428998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API </a:t>
            </a:r>
            <a:r>
              <a:rPr lang="pt-PT" dirty="0" err="1"/>
              <a:t>Call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6ACD33-4D75-4BDD-9899-77CA5C1AD908}"/>
              </a:ext>
            </a:extLst>
          </p:cNvPr>
          <p:cNvSpPr/>
          <p:nvPr/>
        </p:nvSpPr>
        <p:spPr>
          <a:xfrm>
            <a:off x="3969367" y="3426818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JSON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1E65C2-569F-40B3-9D6E-162A4D5C576C}"/>
              </a:ext>
            </a:extLst>
          </p:cNvPr>
          <p:cNvSpPr/>
          <p:nvPr/>
        </p:nvSpPr>
        <p:spPr>
          <a:xfrm>
            <a:off x="6557554" y="3426817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Serialization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A6EBFA-A9A5-4A2C-B317-524300CA092E}"/>
              </a:ext>
            </a:extLst>
          </p:cNvPr>
          <p:cNvSpPr/>
          <p:nvPr/>
        </p:nvSpPr>
        <p:spPr>
          <a:xfrm>
            <a:off x="9128324" y="3428999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socket</a:t>
            </a:r>
            <a:endParaRPr lang="pt-PT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589A607B-0E75-458C-955D-9BFFA9DEB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63676" y="3818704"/>
            <a:ext cx="905691" cy="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E3B9FD3-A848-4818-8A7D-AC8034A9DC8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34446" y="3818703"/>
            <a:ext cx="923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2DBAFC6-7396-46DC-AAD1-A357C274EAC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222633" y="3818703"/>
            <a:ext cx="905691" cy="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78CC2F5-17BE-4D43-B97B-33B01A5E3156}"/>
              </a:ext>
            </a:extLst>
          </p:cNvPr>
          <p:cNvSpPr/>
          <p:nvPr/>
        </p:nvSpPr>
        <p:spPr>
          <a:xfrm>
            <a:off x="9128324" y="4905102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Get</a:t>
            </a:r>
            <a:r>
              <a:rPr lang="pt-PT" dirty="0"/>
              <a:t> response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socket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86DD2C2-725F-4668-948D-7BB44596B52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793403" y="3820885"/>
            <a:ext cx="369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8DD01A4-866B-4518-9BAF-FF076C75A320}"/>
              </a:ext>
            </a:extLst>
          </p:cNvPr>
          <p:cNvCxnSpPr>
            <a:endCxn id="10" idx="3"/>
          </p:cNvCxnSpPr>
          <p:nvPr/>
        </p:nvCxnSpPr>
        <p:spPr>
          <a:xfrm flipH="1">
            <a:off x="10793403" y="5296987"/>
            <a:ext cx="369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33EB6D6D-23AF-4EF3-B502-7D4CB7383413}"/>
              </a:ext>
            </a:extLst>
          </p:cNvPr>
          <p:cNvCxnSpPr/>
          <p:nvPr/>
        </p:nvCxnSpPr>
        <p:spPr>
          <a:xfrm>
            <a:off x="11163300" y="3818702"/>
            <a:ext cx="0" cy="147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71C15D-A245-4611-BEA3-DC983FA46A33}"/>
              </a:ext>
            </a:extLst>
          </p:cNvPr>
          <p:cNvSpPr/>
          <p:nvPr/>
        </p:nvSpPr>
        <p:spPr>
          <a:xfrm>
            <a:off x="6630705" y="4905102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Parsing</a:t>
            </a:r>
            <a:endParaRPr lang="pt-PT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ADF1F9E-D67F-4C47-88C5-B94246BF5225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8295784" y="5296988"/>
            <a:ext cx="83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587035-582B-4926-AB4E-24DB8A2D0DDF}"/>
              </a:ext>
            </a:extLst>
          </p:cNvPr>
          <p:cNvSpPr/>
          <p:nvPr/>
        </p:nvSpPr>
        <p:spPr>
          <a:xfrm>
            <a:off x="3969366" y="4905101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C++ </a:t>
            </a:r>
            <a:r>
              <a:rPr lang="pt-PT" dirty="0" err="1"/>
              <a:t>Objects</a:t>
            </a:r>
            <a:endParaRPr lang="pt-PT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F0982DBF-66F6-4DEA-A270-2BFF45B34C0B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 flipV="1">
            <a:off x="5634445" y="5296987"/>
            <a:ext cx="9962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39D729-1054-4618-85DF-166246EC40DC}"/>
              </a:ext>
            </a:extLst>
          </p:cNvPr>
          <p:cNvSpPr/>
          <p:nvPr/>
        </p:nvSpPr>
        <p:spPr>
          <a:xfrm>
            <a:off x="1398597" y="4905100"/>
            <a:ext cx="1665079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2737A66-FD34-44E6-8DDA-A6A7C0EBB63B}"/>
              </a:ext>
            </a:extLst>
          </p:cNvPr>
          <p:cNvCxnSpPr>
            <a:stCxn id="21" idx="1"/>
            <a:endCxn id="24" idx="3"/>
          </p:cNvCxnSpPr>
          <p:nvPr/>
        </p:nvCxnSpPr>
        <p:spPr>
          <a:xfrm flipH="1" flipV="1">
            <a:off x="3063676" y="5296986"/>
            <a:ext cx="905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14D1F-D3A9-4CFC-AB77-0DAF90B6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to use</a:t>
            </a:r>
          </a:p>
        </p:txBody>
      </p:sp>
    </p:spTree>
    <p:extLst>
      <p:ext uri="{BB962C8B-B14F-4D97-AF65-F5344CB8AC3E}">
        <p14:creationId xmlns:p14="http://schemas.microsoft.com/office/powerpoint/2010/main" val="24420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AC9B-3692-4706-A974-3620037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Declare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target uri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4045BA-C806-4483-A6B5-76A0B775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3418114"/>
            <a:ext cx="7182852" cy="1028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6053" y="5115464"/>
            <a:ext cx="65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qkd</a:t>
            </a:r>
          </a:p>
          <a:p>
            <a:r>
              <a:rPr lang="pt-PT" dirty="0" smtClean="0"/>
              <a:t>raw</a:t>
            </a:r>
          </a:p>
          <a:p>
            <a:r>
              <a:rPr lang="pt-PT" dirty="0" smtClean="0"/>
              <a:t>qokd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17321" y="5115464"/>
            <a:ext cx="1871932" cy="1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76206" y="4832396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Rand(seed) </a:t>
            </a:r>
            <a:r>
              <a:rPr lang="pt-PT" dirty="0" smtClean="0">
                <a:sym typeface="Wingdings" panose="05000000000000000000" pitchFamily="2" charset="2"/>
              </a:rPr>
              <a:t>-- Rand(seed)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7321" y="5577129"/>
            <a:ext cx="2424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60546" y="5392463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Rand(seed) </a:t>
            </a:r>
            <a:r>
              <a:rPr lang="pt-PT" dirty="0" smtClean="0">
                <a:sym typeface="Wingdings" panose="05000000000000000000" pitchFamily="2" charset="2"/>
              </a:rPr>
              <a:t>-- Rand(seed) XOR one(BER)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5" idx="1"/>
          </p:cNvCxnSpPr>
          <p:nvPr/>
        </p:nvCxnSpPr>
        <p:spPr>
          <a:xfrm>
            <a:off x="2671314" y="5919311"/>
            <a:ext cx="2865231" cy="1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36545" y="5865215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Rand_0 &amp; Rand_1 </a:t>
            </a:r>
            <a:r>
              <a:rPr lang="pt-PT" dirty="0" smtClean="0">
                <a:sym typeface="Wingdings" panose="05000000000000000000" pitchFamily="2" charset="2"/>
              </a:rPr>
              <a:t>-- </a:t>
            </a:r>
            <a:r>
              <a:rPr lang="pt-PT" dirty="0" smtClean="0"/>
              <a:t>Rand_X </a:t>
            </a:r>
            <a:r>
              <a:rPr lang="pt-PT" dirty="0"/>
              <a:t>&amp;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80784" y="6209221"/>
            <a:ext cx="5784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Números tem que ser par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Não é simétrico (key stream ID é usado pela Alice)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1260" y="2324357"/>
            <a:ext cx="5784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 smtClean="0"/>
              <a:t>01 ,01 ,11 ,10         ===     01 , 01,  11 </a:t>
            </a:r>
            <a:r>
              <a:rPr lang="pt-PT" dirty="0"/>
              <a:t>,</a:t>
            </a:r>
            <a:r>
              <a:rPr lang="pt-PT" dirty="0" smtClean="0"/>
              <a:t>10 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0X,0X ,X1,X0	     ===    00 , 00,  11,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AF62-2A6D-49E5-BC58-99E71518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Declare </a:t>
            </a:r>
            <a:r>
              <a:rPr lang="pt-PT" dirty="0" err="1"/>
              <a:t>QoS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56D36-A338-45AE-8F5C-5A66B50F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75" y="3489960"/>
            <a:ext cx="565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4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D4C8-2B40-44A9-9F7E-1C09295D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Open_connect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38496-2F46-49B5-91B5-5EE3B6C2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3429000"/>
            <a:ext cx="545858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C2088-BC53-4AD3-B639-9793E78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Get_key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14EF93-20DA-4C7B-87E5-571B2ABC2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439250"/>
            <a:ext cx="686848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8835-931D-4D08-84FD-C2ADD3E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BC1184-EADE-43F7-9AFB-6C88D805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3429000"/>
            <a:ext cx="501084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919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525</TotalTime>
  <Words>103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Pacote</vt:lpstr>
      <vt:lpstr>Madrid cpp 004</vt:lpstr>
      <vt:lpstr>How it works</vt:lpstr>
      <vt:lpstr>How to use</vt:lpstr>
      <vt:lpstr>Declare the source and target uri</vt:lpstr>
      <vt:lpstr>Declare QoS</vt:lpstr>
      <vt:lpstr>Open_connect</vt:lpstr>
      <vt:lpstr>Get_key</vt:lpstr>
      <vt:lpstr>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Armando Nolasco Pinto</cp:lastModifiedBy>
  <cp:revision>322</cp:revision>
  <dcterms:created xsi:type="dcterms:W3CDTF">2021-01-22T23:21:54Z</dcterms:created>
  <dcterms:modified xsi:type="dcterms:W3CDTF">2021-06-28T13:43:20Z</dcterms:modified>
</cp:coreProperties>
</file>