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8"/>
  </p:notesMasterIdLst>
  <p:sldIdLst>
    <p:sldId id="256" r:id="rId5"/>
    <p:sldId id="257" r:id="rId6"/>
    <p:sldId id="258"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 id="258"/>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66FEC1-B989-4FF8-AD7C-7666E022457F}" v="40" dt="2024-02-01T15:51:34.572"/>
    <p1510:client id="{61F064B5-2B67-84DB-5A3F-9210837C88FA}" v="9" dt="2024-02-01T15:35:31.628"/>
    <p1510:client id="{74580661-F39F-A99E-4740-6730D1CE926F}" v="5" dt="2024-02-01T14:49:54.434"/>
    <p1510:client id="{9761D03A-1135-6A5F-EAD4-47B3020A0218}" v="199" dt="2024-02-01T15:39:38.006"/>
    <p1510:client id="{A23F5E6A-0391-8D92-A502-944B6C0FC56A}" v="3" dt="2024-02-01T14:28:34.064"/>
    <p1510:client id="{A9A7D814-E2D3-C26E-4F26-80D76309FA58}" v="88" dt="2024-02-01T14:48:00.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F37F2228-E718-249D-AA8D-D7AB5D1C9A6C}"/>
            </a:ext>
          </a:extLst>
        </p:cNvPr>
        <p:cNvGrpSpPr/>
        <p:nvPr/>
      </p:nvGrpSpPr>
      <p:grpSpPr>
        <a:xfrm>
          <a:off x="0" y="0"/>
          <a:ext cx="0" cy="0"/>
          <a:chOff x="0" y="0"/>
          <a:chExt cx="0" cy="0"/>
        </a:xfrm>
      </p:grpSpPr>
      <p:sp>
        <p:nvSpPr>
          <p:cNvPr id="148" name="Google Shape;148;g281a670a6cf_0_15:notes">
            <a:extLst>
              <a:ext uri="{FF2B5EF4-FFF2-40B4-BE49-F238E27FC236}">
                <a16:creationId xmlns:a16="http://schemas.microsoft.com/office/drawing/2014/main" id="{3D47EA09-E198-0FF9-7E3C-B9FFF3B82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a:extLst>
              <a:ext uri="{FF2B5EF4-FFF2-40B4-BE49-F238E27FC236}">
                <a16:creationId xmlns:a16="http://schemas.microsoft.com/office/drawing/2014/main" id="{9384A82A-6174-28EE-3D34-70ACE170B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We tried to implement 2 apps using a client-server approach. The client sends an </a:t>
            </a:r>
            <a:r>
              <a:rPr lang="en-US" err="1"/>
              <a:t>open_connect</a:t>
            </a:r>
            <a:r>
              <a:rPr lang="en-US"/>
              <a:t> request to the server and when the connection is established it sends a </a:t>
            </a:r>
            <a:r>
              <a:rPr lang="en-US" err="1"/>
              <a:t>get_key</a:t>
            </a:r>
            <a:r>
              <a:rPr lang="en-US"/>
              <a:t> request. After receiving 10 successive keys it closes the connection with a close request.</a:t>
            </a:r>
            <a:br>
              <a:rPr lang="en-US"/>
            </a:br>
            <a:r>
              <a:rPr lang="en-US"/>
              <a:t>We are having difficulties with the usage of the </a:t>
            </a:r>
            <a:r>
              <a:rPr lang="en-US" err="1"/>
              <a:t>message_handler</a:t>
            </a:r>
            <a:r>
              <a:rPr lang="en-US"/>
              <a:t> block and the ETSI 004 implementation.</a:t>
            </a:r>
          </a:p>
        </p:txBody>
      </p:sp>
    </p:spTree>
    <p:extLst>
      <p:ext uri="{BB962C8B-B14F-4D97-AF65-F5344CB8AC3E}">
        <p14:creationId xmlns:p14="http://schemas.microsoft.com/office/powerpoint/2010/main" val="15449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1098673" y="1245591"/>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400" b="1" err="1">
                <a:solidFill>
                  <a:srgbClr val="44515F"/>
                </a:solidFill>
              </a:rPr>
              <a:t>Weekly</a:t>
            </a:r>
            <a:r>
              <a:rPr lang="pt-PT" sz="2400" b="1">
                <a:solidFill>
                  <a:srgbClr val="44515F"/>
                </a:solidFill>
              </a:rPr>
              <a:t> </a:t>
            </a:r>
            <a:r>
              <a:rPr lang="pt-PT" sz="2400" b="1" err="1">
                <a:solidFill>
                  <a:srgbClr val="44515F"/>
                </a:solidFill>
              </a:rPr>
              <a:t>Report</a:t>
            </a:r>
            <a:endParaRPr lang="pt-PT" sz="24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Diagram</a:t>
            </a:r>
            <a:r>
              <a:rPr lang="pt-PT"/>
              <a:t> for the </a:t>
            </a:r>
            <a:r>
              <a:rPr lang="pt-PT" err="1"/>
              <a:t>South</a:t>
            </a:r>
            <a:r>
              <a:rPr lang="pt-PT"/>
              <a:t> interface</a:t>
            </a:r>
          </a:p>
        </p:txBody>
      </p:sp>
      <p:sp>
        <p:nvSpPr>
          <p:cNvPr id="5" name="TextBox 4">
            <a:extLst>
              <a:ext uri="{FF2B5EF4-FFF2-40B4-BE49-F238E27FC236}">
                <a16:creationId xmlns:a16="http://schemas.microsoft.com/office/drawing/2014/main" id="{1DACD0E3-E806-1904-4828-0F3336B9ECB5}"/>
              </a:ext>
            </a:extLst>
          </p:cNvPr>
          <p:cNvSpPr txBox="1"/>
          <p:nvPr/>
        </p:nvSpPr>
        <p:spPr>
          <a:xfrm>
            <a:off x="3097757" y="704720"/>
            <a:ext cx="54264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r>
              <a:rPr lang="en-US"/>
              <a:t>The interface between the Key Manager and the Reconciliation App is based on ETSI QKD 004  in push mode (the KMS is always receiving keys without making individual requests for each one).</a:t>
            </a:r>
          </a:p>
          <a:p>
            <a:pPr algn="just"/>
            <a:endParaRPr lang="en-US"/>
          </a:p>
          <a:p>
            <a:pPr algn="just"/>
            <a:endParaRPr lang="en-US"/>
          </a:p>
          <a:p>
            <a:pPr algn="just"/>
            <a:r>
              <a:rPr lang="en-US"/>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p>
        </p:txBody>
      </p:sp>
      <p:pic>
        <p:nvPicPr>
          <p:cNvPr id="2" name="Picture 1" descr="A diagram of a process flow&#10;&#10;Description automatically generated">
            <a:extLst>
              <a:ext uri="{FF2B5EF4-FFF2-40B4-BE49-F238E27FC236}">
                <a16:creationId xmlns:a16="http://schemas.microsoft.com/office/drawing/2014/main" id="{A70078D8-8AD5-C4F6-6BF0-B93774325628}"/>
              </a:ext>
            </a:extLst>
          </p:cNvPr>
          <p:cNvPicPr>
            <a:picLocks noChangeAspect="1"/>
          </p:cNvPicPr>
          <p:nvPr/>
        </p:nvPicPr>
        <p:blipFill>
          <a:blip r:embed="rId3"/>
          <a:stretch>
            <a:fillRect/>
          </a:stretch>
        </p:blipFill>
        <p:spPr>
          <a:xfrm>
            <a:off x="70393" y="595467"/>
            <a:ext cx="3011681" cy="3620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985CFF21-F9AA-428B-01A7-3898FA1FCFD2}"/>
            </a:ext>
          </a:extLst>
        </p:cNvPr>
        <p:cNvGrpSpPr/>
        <p:nvPr/>
      </p:nvGrpSpPr>
      <p:grpSpPr>
        <a:xfrm>
          <a:off x="0" y="0"/>
          <a:ext cx="0" cy="0"/>
          <a:chOff x="0" y="0"/>
          <a:chExt cx="0" cy="0"/>
        </a:xfrm>
      </p:grpSpPr>
      <p:sp>
        <p:nvSpPr>
          <p:cNvPr id="151" name="Google Shape;151;p21">
            <a:extLst>
              <a:ext uri="{FF2B5EF4-FFF2-40B4-BE49-F238E27FC236}">
                <a16:creationId xmlns:a16="http://schemas.microsoft.com/office/drawing/2014/main" id="{77C8736E-02E5-9579-243B-6D95F348C765}"/>
              </a:ext>
            </a:extLst>
          </p:cNvPr>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Initial</a:t>
            </a:r>
            <a:r>
              <a:rPr lang="pt-PT"/>
              <a:t> </a:t>
            </a:r>
            <a:r>
              <a:rPr lang="pt-PT" err="1"/>
              <a:t>Approach</a:t>
            </a:r>
          </a:p>
        </p:txBody>
      </p:sp>
      <p:sp>
        <p:nvSpPr>
          <p:cNvPr id="2" name="TextBox 1">
            <a:extLst>
              <a:ext uri="{FF2B5EF4-FFF2-40B4-BE49-F238E27FC236}">
                <a16:creationId xmlns:a16="http://schemas.microsoft.com/office/drawing/2014/main" id="{0E8BB2D9-679C-09B1-7B2E-CA82444FBD40}"/>
              </a:ext>
            </a:extLst>
          </p:cNvPr>
          <p:cNvSpPr txBox="1"/>
          <p:nvPr/>
        </p:nvSpPr>
        <p:spPr>
          <a:xfrm>
            <a:off x="288234" y="742950"/>
            <a:ext cx="836874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tried to implement 2 apps using a client-server approach.</a:t>
            </a:r>
            <a:br>
              <a:rPr lang="en-US"/>
            </a:br>
            <a:r>
              <a:rPr lang="en-US"/>
              <a:t>The client sends an </a:t>
            </a:r>
            <a:r>
              <a:rPr lang="en-US" err="1"/>
              <a:t>open_connect</a:t>
            </a:r>
            <a:r>
              <a:rPr lang="en-US"/>
              <a:t> request to the server and when the connection is established it sends a </a:t>
            </a:r>
            <a:r>
              <a:rPr lang="en-US" err="1"/>
              <a:t>get_key</a:t>
            </a:r>
            <a:r>
              <a:rPr lang="en-US"/>
              <a:t> request. After receiving 10 successive keys it closes the connection with a close request.​</a:t>
            </a:r>
            <a:br>
              <a:rPr lang="en-US"/>
            </a:br>
            <a:r>
              <a:rPr lang="en-US"/>
              <a:t>We are having difficulties with the usage of the </a:t>
            </a:r>
            <a:r>
              <a:rPr lang="en-US" err="1"/>
              <a:t>message_handler</a:t>
            </a:r>
            <a:r>
              <a:rPr lang="en-US"/>
              <a:t> block and the ETSI 004 implementation.</a:t>
            </a:r>
          </a:p>
        </p:txBody>
      </p:sp>
    </p:spTree>
    <p:extLst>
      <p:ext uri="{BB962C8B-B14F-4D97-AF65-F5344CB8AC3E}">
        <p14:creationId xmlns:p14="http://schemas.microsoft.com/office/powerpoint/2010/main" val="2058066581"/>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2.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link 2001</vt:lpstr>
      <vt:lpstr>PowerPoint Presentation</vt:lpstr>
      <vt:lpstr>Diagram for the South interface</vt:lpstr>
      <vt:lpstr>Initial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3</cp:revision>
  <dcterms:modified xsi:type="dcterms:W3CDTF">2024-02-01T15:57:02Z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