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0" r:id="rId3"/>
    <p:sldId id="321" r:id="rId4"/>
    <p:sldId id="326" r:id="rId5"/>
    <p:sldId id="327" r:id="rId6"/>
    <p:sldId id="328" r:id="rId7"/>
    <p:sldId id="322" r:id="rId8"/>
    <p:sldId id="323" r:id="rId9"/>
  </p:sldIdLst>
  <p:sldSz cx="9601200" cy="73152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>
          <p15:clr>
            <a:srgbClr val="A4A3A4"/>
          </p15:clr>
        </p15:guide>
        <p15:guide id="2" orient="horz" pos="4336">
          <p15:clr>
            <a:srgbClr val="A4A3A4"/>
          </p15:clr>
        </p15:guide>
        <p15:guide id="3" pos="3024">
          <p15:clr>
            <a:srgbClr val="A4A3A4"/>
          </p15:clr>
        </p15:guide>
        <p15:guide id="4" pos="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102"/>
      </p:cViewPr>
      <p:guideLst>
        <p:guide orient="horz" pos="2608"/>
        <p:guide orient="horz" pos="4336"/>
        <p:guide pos="3024"/>
        <p:guide pos="4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6"/>
    </p:cViewPr>
  </p:sorterViewPr>
  <p:notesViewPr>
    <p:cSldViewPr snapToGrid="0">
      <p:cViewPr varScale="1">
        <p:scale>
          <a:sx n="53" d="100"/>
          <a:sy n="53" d="100"/>
        </p:scale>
        <p:origin x="-261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Huang" userId="e4f1e405-0684-4fff-9372-f77ae2d03020" providerId="ADAL" clId="{B580A5B5-60AD-43BC-A1B7-00756BBFD9D2}"/>
    <pc:docChg chg="modSld">
      <pc:chgData name="Alan Huang" userId="e4f1e405-0684-4fff-9372-f77ae2d03020" providerId="ADAL" clId="{B580A5B5-60AD-43BC-A1B7-00756BBFD9D2}" dt="2024-01-08T15:33:33.884" v="114" actId="20577"/>
      <pc:docMkLst>
        <pc:docMk/>
      </pc:docMkLst>
      <pc:sldChg chg="modSp mod">
        <pc:chgData name="Alan Huang" userId="e4f1e405-0684-4fff-9372-f77ae2d03020" providerId="ADAL" clId="{B580A5B5-60AD-43BC-A1B7-00756BBFD9D2}" dt="2024-01-08T15:33:33.884" v="114" actId="20577"/>
        <pc:sldMkLst>
          <pc:docMk/>
          <pc:sldMk cId="1686242699" sldId="323"/>
        </pc:sldMkLst>
        <pc:spChg chg="mod">
          <ac:chgData name="Alan Huang" userId="e4f1e405-0684-4fff-9372-f77ae2d03020" providerId="ADAL" clId="{B580A5B5-60AD-43BC-A1B7-00756BBFD9D2}" dt="2024-01-08T15:33:33.884" v="114" actId="20577"/>
          <ac:spMkLst>
            <pc:docMk/>
            <pc:sldMk cId="1686242699" sldId="323"/>
            <ac:spMk id="3" creationId="{00000000-0000-0000-0000-000000000000}"/>
          </ac:spMkLst>
        </pc:spChg>
      </pc:sldChg>
      <pc:sldChg chg="modSp mod">
        <pc:chgData name="Alan Huang" userId="e4f1e405-0684-4fff-9372-f77ae2d03020" providerId="ADAL" clId="{B580A5B5-60AD-43BC-A1B7-00756BBFD9D2}" dt="2024-01-08T15:32:01.956" v="53" actId="20577"/>
        <pc:sldMkLst>
          <pc:docMk/>
          <pc:sldMk cId="3934263098" sldId="327"/>
        </pc:sldMkLst>
        <pc:spChg chg="mod">
          <ac:chgData name="Alan Huang" userId="e4f1e405-0684-4fff-9372-f77ae2d03020" providerId="ADAL" clId="{B580A5B5-60AD-43BC-A1B7-00756BBFD9D2}" dt="2024-01-08T15:32:01.956" v="53" actId="20577"/>
          <ac:spMkLst>
            <pc:docMk/>
            <pc:sldMk cId="3934263098" sldId="327"/>
            <ac:spMk id="3" creationId="{589DEF5B-8CDC-4822-AC01-5CF2845F70B0}"/>
          </ac:spMkLst>
        </pc:spChg>
      </pc:sldChg>
    </pc:docChg>
  </pc:docChgLst>
  <pc:docChgLst>
    <pc:chgData name="Alan Huang" userId="e4f1e405-0684-4fff-9372-f77ae2d03020" providerId="ADAL" clId="{9FA7DCEB-870E-45A8-BBB6-4056BCD6E993}"/>
    <pc:docChg chg="custSel modSld">
      <pc:chgData name="Alan Huang" userId="e4f1e405-0684-4fff-9372-f77ae2d03020" providerId="ADAL" clId="{9FA7DCEB-870E-45A8-BBB6-4056BCD6E993}" dt="2024-01-06T22:43:51.611" v="258" actId="27636"/>
      <pc:docMkLst>
        <pc:docMk/>
      </pc:docMkLst>
      <pc:sldChg chg="modSp mod">
        <pc:chgData name="Alan Huang" userId="e4f1e405-0684-4fff-9372-f77ae2d03020" providerId="ADAL" clId="{9FA7DCEB-870E-45A8-BBB6-4056BCD6E993}" dt="2024-01-06T22:37:31.220" v="1" actId="20577"/>
        <pc:sldMkLst>
          <pc:docMk/>
          <pc:sldMk cId="0" sldId="256"/>
        </pc:sldMkLst>
        <pc:spChg chg="mod">
          <ac:chgData name="Alan Huang" userId="e4f1e405-0684-4fff-9372-f77ae2d03020" providerId="ADAL" clId="{9FA7DCEB-870E-45A8-BBB6-4056BCD6E993}" dt="2024-01-06T22:37:31.220" v="1" actId="20577"/>
          <ac:spMkLst>
            <pc:docMk/>
            <pc:sldMk cId="0" sldId="256"/>
            <ac:spMk id="13317" creationId="{00000000-0000-0000-0000-000000000000}"/>
          </ac:spMkLst>
        </pc:spChg>
      </pc:sldChg>
      <pc:sldChg chg="modSp mod">
        <pc:chgData name="Alan Huang" userId="e4f1e405-0684-4fff-9372-f77ae2d03020" providerId="ADAL" clId="{9FA7DCEB-870E-45A8-BBB6-4056BCD6E993}" dt="2024-01-06T22:37:46.695" v="23" actId="20577"/>
        <pc:sldMkLst>
          <pc:docMk/>
          <pc:sldMk cId="1247660170" sldId="320"/>
        </pc:sldMkLst>
        <pc:spChg chg="mod">
          <ac:chgData name="Alan Huang" userId="e4f1e405-0684-4fff-9372-f77ae2d03020" providerId="ADAL" clId="{9FA7DCEB-870E-45A8-BBB6-4056BCD6E993}" dt="2024-01-06T22:37:46.695" v="23" actId="20577"/>
          <ac:spMkLst>
            <pc:docMk/>
            <pc:sldMk cId="1247660170" sldId="320"/>
            <ac:spMk id="3" creationId="{00000000-0000-0000-0000-000000000000}"/>
          </ac:spMkLst>
        </pc:spChg>
      </pc:sldChg>
      <pc:sldChg chg="modSp mod">
        <pc:chgData name="Alan Huang" userId="e4f1e405-0684-4fff-9372-f77ae2d03020" providerId="ADAL" clId="{9FA7DCEB-870E-45A8-BBB6-4056BCD6E993}" dt="2024-01-06T22:43:51.611" v="258" actId="27636"/>
        <pc:sldMkLst>
          <pc:docMk/>
          <pc:sldMk cId="2569009399" sldId="322"/>
        </pc:sldMkLst>
        <pc:spChg chg="mod">
          <ac:chgData name="Alan Huang" userId="e4f1e405-0684-4fff-9372-f77ae2d03020" providerId="ADAL" clId="{9FA7DCEB-870E-45A8-BBB6-4056BCD6E993}" dt="2024-01-06T22:43:51.611" v="258" actId="27636"/>
          <ac:spMkLst>
            <pc:docMk/>
            <pc:sldMk cId="2569009399" sldId="322"/>
            <ac:spMk id="5" creationId="{F2C95F8A-DE21-4374-835B-F5F898E2B090}"/>
          </ac:spMkLst>
        </pc:spChg>
      </pc:sldChg>
      <pc:sldChg chg="modSp mod">
        <pc:chgData name="Alan Huang" userId="e4f1e405-0684-4fff-9372-f77ae2d03020" providerId="ADAL" clId="{9FA7DCEB-870E-45A8-BBB6-4056BCD6E993}" dt="2024-01-06T22:42:38.103" v="114" actId="20577"/>
        <pc:sldMkLst>
          <pc:docMk/>
          <pc:sldMk cId="1686242699" sldId="323"/>
        </pc:sldMkLst>
        <pc:spChg chg="mod">
          <ac:chgData name="Alan Huang" userId="e4f1e405-0684-4fff-9372-f77ae2d03020" providerId="ADAL" clId="{9FA7DCEB-870E-45A8-BBB6-4056BCD6E993}" dt="2024-01-06T22:42:28.631" v="105" actId="20577"/>
          <ac:spMkLst>
            <pc:docMk/>
            <pc:sldMk cId="1686242699" sldId="323"/>
            <ac:spMk id="2" creationId="{00000000-0000-0000-0000-000000000000}"/>
          </ac:spMkLst>
        </pc:spChg>
        <pc:spChg chg="mod">
          <ac:chgData name="Alan Huang" userId="e4f1e405-0684-4fff-9372-f77ae2d03020" providerId="ADAL" clId="{9FA7DCEB-870E-45A8-BBB6-4056BCD6E993}" dt="2024-01-06T22:42:38.103" v="114" actId="20577"/>
          <ac:spMkLst>
            <pc:docMk/>
            <pc:sldMk cId="1686242699" sldId="323"/>
            <ac:spMk id="3" creationId="{00000000-0000-0000-0000-000000000000}"/>
          </ac:spMkLst>
        </pc:spChg>
      </pc:sldChg>
      <pc:sldChg chg="modSp mod">
        <pc:chgData name="Alan Huang" userId="e4f1e405-0684-4fff-9372-f77ae2d03020" providerId="ADAL" clId="{9FA7DCEB-870E-45A8-BBB6-4056BCD6E993}" dt="2024-01-06T22:41:55.913" v="104" actId="255"/>
        <pc:sldMkLst>
          <pc:docMk/>
          <pc:sldMk cId="2731892908" sldId="326"/>
        </pc:sldMkLst>
        <pc:spChg chg="mod">
          <ac:chgData name="Alan Huang" userId="e4f1e405-0684-4fff-9372-f77ae2d03020" providerId="ADAL" clId="{9FA7DCEB-870E-45A8-BBB6-4056BCD6E993}" dt="2024-01-06T22:41:55.913" v="104" actId="255"/>
          <ac:spMkLst>
            <pc:docMk/>
            <pc:sldMk cId="2731892908" sldId="326"/>
            <ac:spMk id="3" creationId="{B11D94E4-3570-46DF-9DC7-0BF258F705F0}"/>
          </ac:spMkLst>
        </pc:spChg>
      </pc:sldChg>
      <pc:sldChg chg="modSp mod">
        <pc:chgData name="Alan Huang" userId="e4f1e405-0684-4fff-9372-f77ae2d03020" providerId="ADAL" clId="{9FA7DCEB-870E-45A8-BBB6-4056BCD6E993}" dt="2024-01-06T22:38:17.329" v="80" actId="20577"/>
        <pc:sldMkLst>
          <pc:docMk/>
          <pc:sldMk cId="3934263098" sldId="327"/>
        </pc:sldMkLst>
        <pc:spChg chg="mod">
          <ac:chgData name="Alan Huang" userId="e4f1e405-0684-4fff-9372-f77ae2d03020" providerId="ADAL" clId="{9FA7DCEB-870E-45A8-BBB6-4056BCD6E993}" dt="2024-01-06T22:38:17.329" v="80" actId="20577"/>
          <ac:spMkLst>
            <pc:docMk/>
            <pc:sldMk cId="3934263098" sldId="327"/>
            <ac:spMk id="3" creationId="{589DEF5B-8CDC-4822-AC01-5CF2845F70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8" rIns="92958" bIns="46478" numCol="1" anchor="t" anchorCtr="0" compatLnSpc="1">
            <a:prstTxWarp prst="textNoShape">
              <a:avLst/>
            </a:prstTxWarp>
          </a:bodyPr>
          <a:lstStyle>
            <a:lvl1pPr defTabSz="929625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864" y="0"/>
            <a:ext cx="3025621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8" rIns="92958" bIns="46478" numCol="1" anchor="t" anchorCtr="0" compatLnSpc="1">
            <a:prstTxWarp prst="textNoShape">
              <a:avLst/>
            </a:prstTxWarp>
          </a:bodyPr>
          <a:lstStyle>
            <a:lvl1pPr algn="r" defTabSz="929625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060"/>
            <a:ext cx="3027137" cy="46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8" rIns="92958" bIns="46478" numCol="1" anchor="b" anchorCtr="0" compatLnSpc="1">
            <a:prstTxWarp prst="textNoShape">
              <a:avLst/>
            </a:prstTxWarp>
          </a:bodyPr>
          <a:lstStyle>
            <a:lvl1pPr defTabSz="929625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864" y="8817060"/>
            <a:ext cx="3025621" cy="46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8" rIns="92958" bIns="46478" numCol="1" anchor="b" anchorCtr="0" compatLnSpc="1">
            <a:prstTxWarp prst="textNoShape">
              <a:avLst/>
            </a:prstTxWarp>
          </a:bodyPr>
          <a:lstStyle>
            <a:lvl1pPr algn="r" defTabSz="928233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573B4266-6C55-4778-AFE8-7CD6C1D1B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9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8" rIns="92958" bIns="46478" numCol="1" anchor="t" anchorCtr="0" compatLnSpc="1">
            <a:prstTxWarp prst="textNoShape">
              <a:avLst/>
            </a:prstTxWarp>
          </a:bodyPr>
          <a:lstStyle>
            <a:lvl1pPr defTabSz="929625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864" y="0"/>
            <a:ext cx="3025621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8" rIns="92958" bIns="46478" numCol="1" anchor="t" anchorCtr="0" compatLnSpc="1">
            <a:prstTxWarp prst="textNoShape">
              <a:avLst/>
            </a:prstTxWarp>
          </a:bodyPr>
          <a:lstStyle>
            <a:lvl1pPr algn="r" defTabSz="929625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696913"/>
            <a:ext cx="456882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804" y="4410065"/>
            <a:ext cx="5587394" cy="417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8" rIns="92958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060"/>
            <a:ext cx="3027137" cy="46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8" rIns="92958" bIns="46478" numCol="1" anchor="b" anchorCtr="0" compatLnSpc="1">
            <a:prstTxWarp prst="textNoShape">
              <a:avLst/>
            </a:prstTxWarp>
          </a:bodyPr>
          <a:lstStyle>
            <a:lvl1pPr defTabSz="929625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864" y="8817060"/>
            <a:ext cx="3025621" cy="46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8" rIns="92958" bIns="46478" numCol="1" anchor="b" anchorCtr="0" compatLnSpc="1">
            <a:prstTxWarp prst="textNoShape">
              <a:avLst/>
            </a:prstTxWarp>
          </a:bodyPr>
          <a:lstStyle>
            <a:lvl1pPr algn="r" defTabSz="928233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041C401-6680-4747-9730-AA8B382BF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8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14495" indent="-274806" defTabSz="92823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99223" indent="-219845" defTabSz="92823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38912" indent="-219845" defTabSz="92823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78602" indent="-219845" defTabSz="92823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18291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57980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9766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73735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30E6A50-7965-44CC-9F68-E495A1C32C39}" type="slidenum">
              <a:rPr lang="en-US" altLang="en-US" sz="1300"/>
              <a:pPr eaLnBrk="1" hangingPunct="1"/>
              <a:t>1</a:t>
            </a:fld>
            <a:endParaRPr lang="en-US" alt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6535" y="1097538"/>
            <a:ext cx="6845106" cy="1572389"/>
          </a:xfrm>
        </p:spPr>
        <p:txBody>
          <a:bodyPr lIns="0" anchor="b">
            <a:noAutofit/>
          </a:bodyPr>
          <a:lstStyle>
            <a:lvl1pPr algn="l">
              <a:defRPr sz="4253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534" y="4551277"/>
            <a:ext cx="4320416" cy="710986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7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6533" y="2818485"/>
            <a:ext cx="931546" cy="403159"/>
          </a:xfrm>
          <a:prstGeom prst="rect">
            <a:avLst/>
          </a:prstGeom>
          <a:solidFill>
            <a:srgbClr val="FFA5AA"/>
          </a:solidFill>
        </p:spPr>
        <p:txBody>
          <a:bodyPr anchor="ctr" anchorCtr="0"/>
          <a:lstStyle>
            <a:lvl1pPr algn="ctr">
              <a:defRPr sz="866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1/8/2024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2" y="0"/>
            <a:ext cx="9601200" cy="515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415"/>
            <a:ext cx="3372422" cy="13798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93" y="6425184"/>
            <a:ext cx="672084" cy="682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5764" y="6503924"/>
            <a:ext cx="2631329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b="1" i="1" dirty="0">
                <a:latin typeface="Impact" charset="0"/>
                <a:ea typeface="Impact" charset="0"/>
                <a:cs typeface="Impact" charset="0"/>
              </a:rPr>
              <a:t>professionals</a:t>
            </a:r>
            <a:r>
              <a:rPr lang="en-US" sz="1470" b="1" i="1" baseline="0" dirty="0">
                <a:latin typeface="Impact" charset="0"/>
                <a:ea typeface="Impact" charset="0"/>
                <a:cs typeface="Impact" charset="0"/>
              </a:rPr>
              <a:t> go</a:t>
            </a:r>
            <a:r>
              <a:rPr lang="en-US" sz="1470" b="0" i="1" baseline="0" dirty="0"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sz="1470" b="0" i="0" baseline="0" dirty="0">
                <a:latin typeface="Impact" charset="0"/>
                <a:ea typeface="Impact" charset="0"/>
                <a:cs typeface="Impact" charset="0"/>
              </a:rPr>
              <a:t>#</a:t>
            </a:r>
            <a:r>
              <a:rPr lang="en-US" sz="1470" b="0" i="0" baseline="0" dirty="0" err="1">
                <a:latin typeface="Impact" charset="0"/>
                <a:ea typeface="Impact" charset="0"/>
                <a:cs typeface="Impact" charset="0"/>
              </a:rPr>
              <a:t>beyondideas</a:t>
            </a:r>
            <a:endParaRPr lang="en-US" sz="1470" b="0" i="0" baseline="0" dirty="0">
              <a:latin typeface="Impact" charset="0"/>
              <a:ea typeface="Impact" charset="0"/>
              <a:cs typeface="Impact" charset="0"/>
            </a:endParaRPr>
          </a:p>
          <a:p>
            <a:r>
              <a:rPr lang="en-US" sz="1260" b="0" i="0" baseline="0" dirty="0">
                <a:solidFill>
                  <a:srgbClr val="B71233"/>
                </a:solidFill>
                <a:latin typeface="Impact" charset="0"/>
                <a:ea typeface="Impact" charset="0"/>
                <a:cs typeface="Impact" charset="0"/>
              </a:rPr>
              <a:t>SCHOOL OF ACCOUNTING AND FINANCE</a:t>
            </a:r>
            <a:endParaRPr lang="en-US" sz="1260" b="1" i="1" dirty="0">
              <a:solidFill>
                <a:srgbClr val="B71233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4140200"/>
            <a:ext cx="9601200" cy="3175000"/>
          </a:xfrm>
          <a:prstGeom prst="rect">
            <a:avLst/>
          </a:prstGeom>
          <a:solidFill>
            <a:srgbClr val="0081CC"/>
          </a:solidFill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pPr algn="ctr" defTabSz="966788">
              <a:defRPr/>
            </a:pPr>
            <a:endParaRPr lang="en-US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175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57" y="1489271"/>
            <a:ext cx="4364887" cy="714955"/>
          </a:xfrm>
        </p:spPr>
        <p:txBody>
          <a:bodyPr anchor="b">
            <a:noAutofit/>
          </a:bodyPr>
          <a:lstStyle>
            <a:lvl1pPr marL="0" indent="0">
              <a:buNone/>
              <a:defRPr sz="2205" b="1" baseline="0">
                <a:latin typeface="+mn-lt"/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657" y="2330028"/>
            <a:ext cx="4364887" cy="4103408"/>
          </a:xfrm>
        </p:spPr>
        <p:txBody>
          <a:bodyPr>
            <a:normAutofit/>
          </a:bodyPr>
          <a:lstStyle>
            <a:lvl1pPr marL="227529" indent="-227529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 sz="1575"/>
            </a:lvl1pPr>
            <a:lvl2pPr marL="540068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 sz="1418"/>
            </a:lvl2pPr>
            <a:lvl3pPr marL="900113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 sz="1260"/>
            </a:lvl3pPr>
            <a:lvl4pPr marL="1260158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 sz="1103"/>
            </a:lvl4pPr>
            <a:lvl5pPr marL="1620203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 sz="110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971" y="1489271"/>
            <a:ext cx="4404849" cy="714955"/>
          </a:xfrm>
        </p:spPr>
        <p:txBody>
          <a:bodyPr anchor="b">
            <a:normAutofit/>
          </a:bodyPr>
          <a:lstStyle>
            <a:lvl1pPr marL="0" indent="0">
              <a:buNone/>
              <a:defRPr sz="2205" b="1">
                <a:latin typeface="+mn-lt"/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0971" y="2330028"/>
            <a:ext cx="4404849" cy="4103408"/>
          </a:xfrm>
        </p:spPr>
        <p:txBody>
          <a:bodyPr>
            <a:normAutofit/>
          </a:bodyPr>
          <a:lstStyle>
            <a:lvl1pPr marL="227529" indent="-227529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 sz="1575"/>
            </a:lvl1pPr>
            <a:lvl2pPr marL="540068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 sz="1418"/>
            </a:lvl2pPr>
            <a:lvl3pPr marL="900113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 sz="1260"/>
            </a:lvl3pPr>
            <a:lvl4pPr marL="1260158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 sz="1103"/>
            </a:lvl4pPr>
            <a:lvl5pPr marL="1620203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 sz="110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04659" y="463050"/>
            <a:ext cx="9111162" cy="955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675004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216325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34964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658" y="6757665"/>
            <a:ext cx="4115882" cy="2670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400550" y="6757665"/>
            <a:ext cx="800100" cy="2670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97157F-C1E8-430F-ACC3-EAE1080425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1154"/>
      </p:ext>
    </p:extLst>
  </p:cSld>
  <p:clrMapOvr>
    <a:masterClrMapping/>
  </p:clrMapOvr>
  <p:transition spd="slow"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94932" y="1320187"/>
            <a:ext cx="3411336" cy="970882"/>
          </a:xfrm>
        </p:spPr>
        <p:txBody>
          <a:bodyPr anchor="b">
            <a:normAutofit/>
          </a:bodyPr>
          <a:lstStyle>
            <a:lvl1pPr algn="ctr">
              <a:defRPr sz="2205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4658" y="6757665"/>
            <a:ext cx="4115882" cy="2670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00550" y="6757665"/>
            <a:ext cx="800100" cy="2670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97157F-C1E8-430F-ACC3-EAE1080425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94933" y="2394066"/>
            <a:ext cx="3411336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94933" y="4980249"/>
            <a:ext cx="3411336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20065" y="2581717"/>
            <a:ext cx="8561070" cy="225552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5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094933" y="5103708"/>
            <a:ext cx="3411336" cy="29464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45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2969668"/>
      </p:ext>
    </p:extLst>
  </p:cSld>
  <p:clrMapOvr>
    <a:masterClrMapping/>
  </p:clrMapOvr>
  <p:transition spd="slow">
    <p:push dir="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000850" y="528705"/>
            <a:ext cx="4284510" cy="614118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2811" y="1320187"/>
            <a:ext cx="3411336" cy="970882"/>
          </a:xfrm>
        </p:spPr>
        <p:txBody>
          <a:bodyPr anchor="b">
            <a:normAutofit/>
          </a:bodyPr>
          <a:lstStyle>
            <a:lvl1pPr algn="ctr">
              <a:defRPr sz="2205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4657" y="6757665"/>
            <a:ext cx="3061206" cy="2670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7714" y="6757665"/>
            <a:ext cx="800100" cy="2670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97157F-C1E8-430F-ACC3-EAE1080425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29143" y="2569628"/>
            <a:ext cx="3898672" cy="225552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733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72811" y="5103708"/>
            <a:ext cx="3411336" cy="29464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45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72812" y="2394066"/>
            <a:ext cx="3411336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2812" y="4980249"/>
            <a:ext cx="3411336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85167"/>
      </p:ext>
    </p:extLst>
  </p:cSld>
  <p:clrMapOvr>
    <a:masterClrMapping/>
  </p:clrMapOvr>
  <p:transition spd="slow"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21404" y="3692330"/>
            <a:ext cx="7143393" cy="638387"/>
          </a:xfrm>
        </p:spPr>
        <p:txBody>
          <a:bodyPr>
            <a:normAutofit/>
          </a:bodyPr>
          <a:lstStyle>
            <a:lvl1pPr marL="0" indent="0" algn="ctr">
              <a:buNone/>
              <a:defRPr sz="2520"/>
            </a:lvl1pPr>
            <a:lvl2pPr marL="360045" indent="0" algn="ctr">
              <a:buNone/>
              <a:defRPr/>
            </a:lvl2pPr>
            <a:lvl3pPr marL="720090" indent="0" algn="ctr">
              <a:buNone/>
              <a:defRPr/>
            </a:lvl3pPr>
            <a:lvl4pPr marL="1080135" indent="0" algn="ctr">
              <a:buNone/>
              <a:defRPr/>
            </a:lvl4pPr>
            <a:lvl5pPr marL="144018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9" y="2541848"/>
            <a:ext cx="9111162" cy="1115754"/>
          </a:xfrm>
        </p:spPr>
        <p:txBody>
          <a:bodyPr anchor="b">
            <a:normAutofit/>
          </a:bodyPr>
          <a:lstStyle>
            <a:lvl1pPr algn="ctr">
              <a:defRPr sz="4725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4658" y="6757665"/>
            <a:ext cx="4115882" cy="2670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00550" y="6757665"/>
            <a:ext cx="800100" cy="2670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97157F-C1E8-430F-ACC3-EAE1080425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0192"/>
      </p:ext>
    </p:extLst>
  </p:cSld>
  <p:clrMapOvr>
    <a:masterClrMapping/>
  </p:clrMapOvr>
  <p:transition spd="slow"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bg>
      <p:bgPr>
        <a:solidFill>
          <a:srgbClr val="B71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21404" y="3692330"/>
            <a:ext cx="7143393" cy="638387"/>
          </a:xfrm>
        </p:spPr>
        <p:txBody>
          <a:bodyPr>
            <a:normAutofit/>
          </a:bodyPr>
          <a:lstStyle>
            <a:lvl1pPr marL="0" indent="0" algn="ctr">
              <a:buNone/>
              <a:defRPr sz="2520"/>
            </a:lvl1pPr>
            <a:lvl2pPr marL="360045" indent="0" algn="ctr">
              <a:buNone/>
              <a:defRPr/>
            </a:lvl2pPr>
            <a:lvl3pPr marL="720090" indent="0" algn="ctr">
              <a:buNone/>
              <a:defRPr/>
            </a:lvl3pPr>
            <a:lvl4pPr marL="1080135" indent="0" algn="ctr">
              <a:buNone/>
              <a:defRPr/>
            </a:lvl4pPr>
            <a:lvl5pPr marL="144018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9" y="2541848"/>
            <a:ext cx="9111162" cy="1115754"/>
          </a:xfrm>
        </p:spPr>
        <p:txBody>
          <a:bodyPr anchor="b">
            <a:normAutofit/>
          </a:bodyPr>
          <a:lstStyle>
            <a:lvl1pPr algn="ctr">
              <a:defRPr sz="4725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4658" y="6757665"/>
            <a:ext cx="4115882" cy="2670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00550" y="6757665"/>
            <a:ext cx="800100" cy="2670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97157F-C1E8-430F-ACC3-EAE1080425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1434"/>
      </p:ext>
    </p:extLst>
  </p:cSld>
  <p:clrMapOvr>
    <a:masterClrMapping/>
  </p:clrMapOvr>
  <p:transition spd="slow"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21404" y="3692330"/>
            <a:ext cx="7143393" cy="638387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bg1"/>
                </a:solidFill>
              </a:defRPr>
            </a:lvl1pPr>
            <a:lvl2pPr marL="360045" indent="0" algn="ctr">
              <a:buNone/>
              <a:defRPr/>
            </a:lvl2pPr>
            <a:lvl3pPr marL="720090" indent="0" algn="ctr">
              <a:buNone/>
              <a:defRPr/>
            </a:lvl3pPr>
            <a:lvl4pPr marL="1080135" indent="0" algn="ctr">
              <a:buNone/>
              <a:defRPr/>
            </a:lvl4pPr>
            <a:lvl5pPr marL="144018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9" y="2541848"/>
            <a:ext cx="9111162" cy="1115754"/>
          </a:xfrm>
        </p:spPr>
        <p:txBody>
          <a:bodyPr anchor="b">
            <a:normAutofit/>
          </a:bodyPr>
          <a:lstStyle>
            <a:lvl1pPr algn="ctr">
              <a:defRPr sz="4725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4658" y="6757665"/>
            <a:ext cx="4115882" cy="2670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00550" y="6757665"/>
            <a:ext cx="800100" cy="2670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897157F-C1E8-430F-ACC3-EAE1080425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2631"/>
      </p:ext>
    </p:extLst>
  </p:cSld>
  <p:clrMapOvr>
    <a:masterClrMapping/>
  </p:clrMapOvr>
  <p:transition spd="slow"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7566" y="4886653"/>
            <a:ext cx="8566071" cy="1704417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418" b="0" i="0" cap="all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04658" y="6757665"/>
            <a:ext cx="4115882" cy="2670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4400550" y="6757665"/>
            <a:ext cx="800100" cy="2670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97157F-C1E8-430F-ACC3-EAE1080425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2" y="0"/>
            <a:ext cx="9601200" cy="515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1" y="1434635"/>
            <a:ext cx="7667625" cy="25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21583"/>
      </p:ext>
    </p:extLst>
  </p:cSld>
  <p:clrMapOvr>
    <a:masterClrMapping/>
  </p:clrMapOvr>
  <p:transition spd="slow"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799123" y="423642"/>
            <a:ext cx="4802077" cy="689155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6534" y="1097538"/>
            <a:ext cx="4320416" cy="1572389"/>
          </a:xfrm>
        </p:spPr>
        <p:txBody>
          <a:bodyPr lIns="0" anchor="b">
            <a:noAutofit/>
          </a:bodyPr>
          <a:lstStyle>
            <a:lvl1pPr algn="l">
              <a:defRPr sz="4253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534" y="4551277"/>
            <a:ext cx="4320416" cy="710986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7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356533" y="2818485"/>
            <a:ext cx="931546" cy="403159"/>
          </a:xfrm>
          <a:prstGeom prst="rect">
            <a:avLst/>
          </a:prstGeom>
          <a:solidFill>
            <a:srgbClr val="FFA5AA"/>
          </a:solidFill>
        </p:spPr>
        <p:txBody>
          <a:bodyPr anchor="ctr" anchorCtr="0"/>
          <a:lstStyle>
            <a:lvl1pPr algn="ctr">
              <a:defRPr sz="866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1/8/2024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2" y="0"/>
            <a:ext cx="9601200" cy="515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415"/>
            <a:ext cx="3372422" cy="13798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93" y="6425184"/>
            <a:ext cx="672084" cy="6827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05764" y="6503924"/>
            <a:ext cx="2631329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b="1" i="1" dirty="0">
                <a:latin typeface="Impact" charset="0"/>
                <a:ea typeface="Impact" charset="0"/>
                <a:cs typeface="Impact" charset="0"/>
              </a:rPr>
              <a:t>professionals</a:t>
            </a:r>
            <a:r>
              <a:rPr lang="en-US" sz="1470" b="1" i="1" baseline="0" dirty="0">
                <a:latin typeface="Impact" charset="0"/>
                <a:ea typeface="Impact" charset="0"/>
                <a:cs typeface="Impact" charset="0"/>
              </a:rPr>
              <a:t> go</a:t>
            </a:r>
            <a:r>
              <a:rPr lang="en-US" sz="1470" b="0" i="1" baseline="0" dirty="0"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sz="1470" b="0" i="0" baseline="0" dirty="0">
                <a:latin typeface="Impact" charset="0"/>
                <a:ea typeface="Impact" charset="0"/>
                <a:cs typeface="Impact" charset="0"/>
              </a:rPr>
              <a:t>#</a:t>
            </a:r>
            <a:r>
              <a:rPr lang="en-US" sz="1470" b="0" i="0" baseline="0" dirty="0" err="1">
                <a:latin typeface="Impact" charset="0"/>
                <a:ea typeface="Impact" charset="0"/>
                <a:cs typeface="Impact" charset="0"/>
              </a:rPr>
              <a:t>beyondideas</a:t>
            </a:r>
            <a:endParaRPr lang="en-US" sz="1470" b="0" i="0" baseline="0" dirty="0">
              <a:latin typeface="Impact" charset="0"/>
              <a:ea typeface="Impact" charset="0"/>
              <a:cs typeface="Impact" charset="0"/>
            </a:endParaRPr>
          </a:p>
          <a:p>
            <a:r>
              <a:rPr lang="en-US" sz="1260" b="0" i="0" baseline="0" dirty="0">
                <a:solidFill>
                  <a:srgbClr val="B71233"/>
                </a:solidFill>
                <a:latin typeface="Impact" charset="0"/>
                <a:ea typeface="Impact" charset="0"/>
                <a:cs typeface="Impact" charset="0"/>
              </a:rPr>
              <a:t>SCHOOL OF ACCOUNTING AND FINANCE</a:t>
            </a:r>
            <a:endParaRPr lang="en-US" sz="1260" b="1" i="1" dirty="0">
              <a:solidFill>
                <a:srgbClr val="B71233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42179"/>
      </p:ext>
    </p:extLst>
  </p:cSld>
  <p:clrMapOvr>
    <a:masterClrMapping/>
  </p:clrMapOvr>
  <p:transition spd="slow"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"/>
          <a:stretch/>
        </p:blipFill>
        <p:spPr>
          <a:xfrm>
            <a:off x="0" y="410200"/>
            <a:ext cx="9601200" cy="6905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573" y="4995025"/>
            <a:ext cx="8446056" cy="1663767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418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 OPTION 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04658" y="6757665"/>
            <a:ext cx="4115882" cy="2670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00550" y="6757665"/>
            <a:ext cx="800100" cy="2670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97157F-C1E8-430F-ACC3-EAE1080425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5" y="2701594"/>
            <a:ext cx="744093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34640"/>
      </p:ext>
    </p:extLst>
  </p:cSld>
  <p:clrMapOvr>
    <a:masterClrMapping/>
  </p:clrMapOvr>
  <p:transition spd="slow"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6535" y="1097538"/>
            <a:ext cx="6845106" cy="1572389"/>
          </a:xfrm>
        </p:spPr>
        <p:txBody>
          <a:bodyPr lIns="0" anchor="b">
            <a:noAutofit/>
          </a:bodyPr>
          <a:lstStyle>
            <a:lvl1pPr algn="l">
              <a:defRPr sz="425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534" y="4551277"/>
            <a:ext cx="4320416" cy="710986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75" b="0">
                <a:solidFill>
                  <a:schemeClr val="bg1">
                    <a:lumMod val="85000"/>
                  </a:schemeClr>
                </a:solidFill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6"/>
          <p:cNvSpPr>
            <a:spLocks noGrp="1"/>
          </p:cNvSpPr>
          <p:nvPr>
            <p:ph type="dt" sz="half" idx="10"/>
          </p:nvPr>
        </p:nvSpPr>
        <p:spPr>
          <a:xfrm>
            <a:off x="356533" y="2818485"/>
            <a:ext cx="931546" cy="403159"/>
          </a:xfrm>
          <a:prstGeom prst="rect">
            <a:avLst/>
          </a:prstGeom>
          <a:solidFill>
            <a:srgbClr val="FFA5AA"/>
          </a:solidFill>
        </p:spPr>
        <p:txBody>
          <a:bodyPr anchor="ctr" anchorCtr="0"/>
          <a:lstStyle>
            <a:lvl1pPr algn="ctr">
              <a:defRPr sz="866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1/8/2024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2" y="0"/>
            <a:ext cx="9601200" cy="515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07" y="5930145"/>
            <a:ext cx="3783961" cy="1548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93" y="6425184"/>
            <a:ext cx="672084" cy="682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5764" y="6503924"/>
            <a:ext cx="2631329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b="1" i="1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professionals</a:t>
            </a:r>
            <a:r>
              <a:rPr lang="en-US" sz="1470" b="1" i="1" baseline="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go</a:t>
            </a:r>
            <a:r>
              <a:rPr lang="en-US" sz="1470" b="0" i="1" baseline="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sz="1470" b="0" i="0" baseline="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#</a:t>
            </a:r>
            <a:r>
              <a:rPr lang="en-US" sz="1470" b="0" i="0" baseline="0" dirty="0" err="1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beyondideas</a:t>
            </a:r>
            <a:endParaRPr lang="en-US" sz="1470" b="0" i="0" baseline="0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  <a:p>
            <a:r>
              <a:rPr lang="en-US" sz="1260" b="0" i="0" baseline="0" dirty="0">
                <a:solidFill>
                  <a:srgbClr val="B71233"/>
                </a:solidFill>
                <a:latin typeface="Impact" charset="0"/>
                <a:ea typeface="Impact" charset="0"/>
                <a:cs typeface="Impact" charset="0"/>
              </a:rPr>
              <a:t>SCHOOL OF ACCOUNTING AND FINANCE</a:t>
            </a:r>
            <a:endParaRPr lang="en-US" sz="1260" b="1" i="1" dirty="0">
              <a:solidFill>
                <a:srgbClr val="B71233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74109"/>
      </p:ext>
    </p:extLst>
  </p:cSld>
  <p:clrMapOvr>
    <a:masterClrMapping/>
  </p:clrMapOvr>
  <p:transition spd="slow"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799123" y="423642"/>
            <a:ext cx="4802077" cy="689155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6534" y="1097538"/>
            <a:ext cx="4320416" cy="1572389"/>
          </a:xfrm>
        </p:spPr>
        <p:txBody>
          <a:bodyPr lIns="0" anchor="b">
            <a:noAutofit/>
          </a:bodyPr>
          <a:lstStyle>
            <a:lvl1pPr algn="l">
              <a:defRPr sz="425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534" y="4551277"/>
            <a:ext cx="4320416" cy="710986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75" b="0">
                <a:solidFill>
                  <a:schemeClr val="bg1">
                    <a:lumMod val="85000"/>
                  </a:schemeClr>
                </a:solidFill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>
          <a:xfrm>
            <a:off x="356533" y="2818485"/>
            <a:ext cx="931546" cy="403159"/>
          </a:xfrm>
          <a:prstGeom prst="rect">
            <a:avLst/>
          </a:prstGeom>
          <a:solidFill>
            <a:srgbClr val="FFA5AA"/>
          </a:solidFill>
        </p:spPr>
        <p:txBody>
          <a:bodyPr anchor="ctr" anchorCtr="0"/>
          <a:lstStyle>
            <a:lvl1pPr algn="ctr">
              <a:defRPr sz="866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1/8/2024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2" y="0"/>
            <a:ext cx="9601200" cy="515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07" y="5930145"/>
            <a:ext cx="3783961" cy="1548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93" y="6425184"/>
            <a:ext cx="672084" cy="6827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05764" y="6503924"/>
            <a:ext cx="2631329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b="1" i="1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professionals</a:t>
            </a:r>
            <a:r>
              <a:rPr lang="en-US" sz="1470" b="1" i="1" baseline="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go</a:t>
            </a:r>
            <a:r>
              <a:rPr lang="en-US" sz="1470" b="0" i="1" baseline="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sz="1470" b="0" i="0" baseline="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#</a:t>
            </a:r>
            <a:r>
              <a:rPr lang="en-US" sz="1470" b="0" i="0" baseline="0" dirty="0" err="1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beyondideas</a:t>
            </a:r>
            <a:endParaRPr lang="en-US" sz="1470" b="0" i="0" baseline="0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  <a:p>
            <a:r>
              <a:rPr lang="en-US" sz="1260" b="0" i="0" baseline="0" dirty="0">
                <a:solidFill>
                  <a:srgbClr val="B71233"/>
                </a:solidFill>
                <a:latin typeface="Impact" charset="0"/>
                <a:ea typeface="Impact" charset="0"/>
                <a:cs typeface="Impact" charset="0"/>
              </a:rPr>
              <a:t>SCHOOL OF ACCOUNTING AND FINANCE</a:t>
            </a:r>
            <a:endParaRPr lang="en-US" sz="1260" b="1" i="1" dirty="0">
              <a:solidFill>
                <a:srgbClr val="B71233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1604"/>
      </p:ext>
    </p:extLst>
  </p:cSld>
  <p:clrMapOvr>
    <a:masterClrMapping/>
  </p:clrMapOvr>
  <p:transition spd="slow"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5895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33562" y="730731"/>
            <a:ext cx="1118926" cy="305122"/>
          </a:xfrm>
        </p:spPr>
        <p:txBody>
          <a:bodyPr anchor="ctr">
            <a:noAutofit/>
          </a:bodyPr>
          <a:lstStyle>
            <a:lvl1pPr marL="0" indent="0" algn="ctr">
              <a:buNone/>
              <a:defRPr sz="866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15228" y="730731"/>
            <a:ext cx="1118926" cy="305122"/>
          </a:xfrm>
        </p:spPr>
        <p:txBody>
          <a:bodyPr anchor="ctr">
            <a:noAutofit/>
          </a:bodyPr>
          <a:lstStyle>
            <a:lvl1pPr marL="0" indent="0" algn="ctr">
              <a:buNone/>
              <a:defRPr sz="866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96893" y="730731"/>
            <a:ext cx="1118926" cy="305122"/>
          </a:xfrm>
        </p:spPr>
        <p:txBody>
          <a:bodyPr anchor="ctr">
            <a:noAutofit/>
          </a:bodyPr>
          <a:lstStyle>
            <a:lvl1pPr marL="0" indent="0" algn="ctr">
              <a:buNone/>
              <a:defRPr sz="866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659" y="463050"/>
            <a:ext cx="5548789" cy="95565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43115"/>
      </p:ext>
    </p:extLst>
  </p:cSld>
  <p:clrMapOvr>
    <a:masterClrMapping/>
  </p:clrMapOvr>
  <p:transition spd="slow"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4657" y="1823722"/>
            <a:ext cx="7402112" cy="3042919"/>
          </a:xfrm>
        </p:spPr>
        <p:txBody>
          <a:bodyPr anchor="b">
            <a:normAutofit/>
          </a:bodyPr>
          <a:lstStyle>
            <a:lvl1pPr algn="l">
              <a:defRPr sz="3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57" y="4895429"/>
            <a:ext cx="7402112" cy="1600199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8817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6411" y="3976455"/>
            <a:ext cx="6906863" cy="1292860"/>
          </a:xfrm>
        </p:spPr>
        <p:txBody>
          <a:bodyPr anchor="b">
            <a:noAutofit/>
          </a:bodyPr>
          <a:lstStyle>
            <a:lvl1pPr algn="l">
              <a:defRPr sz="3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56411" y="5277669"/>
            <a:ext cx="6906863" cy="710986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4658" y="6757665"/>
            <a:ext cx="4115882" cy="2670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00550" y="6757665"/>
            <a:ext cx="800100" cy="2670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97157F-C1E8-430F-ACC3-EAE1080425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2" y="0"/>
            <a:ext cx="9601200" cy="515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9" y="1284854"/>
            <a:ext cx="7667625" cy="25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37981"/>
      </p:ext>
    </p:extLst>
  </p:cSld>
  <p:clrMapOvr>
    <a:masterClrMapping/>
  </p:clrMapOvr>
  <p:transition spd="slow"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4659" y="463050"/>
            <a:ext cx="9111162" cy="955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658" y="1507375"/>
            <a:ext cx="4399648" cy="4896503"/>
          </a:xfrm>
        </p:spPr>
        <p:txBody>
          <a:bodyPr/>
          <a:lstStyle>
            <a:lvl1pPr marL="227529" indent="-227529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/>
            </a:lvl1pPr>
            <a:lvl2pPr marL="540068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/>
            </a:lvl2pPr>
            <a:lvl3pPr marL="900113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/>
            </a:lvl3pPr>
            <a:lvl4pPr marL="1260158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/>
            </a:lvl4pPr>
            <a:lvl5pPr marL="1620203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9657" y="1507375"/>
            <a:ext cx="4456163" cy="4896503"/>
          </a:xfrm>
        </p:spPr>
        <p:txBody>
          <a:bodyPr/>
          <a:lstStyle>
            <a:lvl1pPr marL="227529" indent="-227529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/>
            </a:lvl1pPr>
            <a:lvl2pPr marL="540068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/>
            </a:lvl2pPr>
            <a:lvl3pPr marL="900113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/>
            </a:lvl3pPr>
            <a:lvl4pPr marL="1260158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/>
            </a:lvl4pPr>
            <a:lvl5pPr marL="1620203" indent="-180023">
              <a:spcBef>
                <a:spcPts val="630"/>
              </a:spcBef>
              <a:spcAft>
                <a:spcPts val="63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224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659" y="463050"/>
            <a:ext cx="9111162" cy="955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58" y="1507376"/>
            <a:ext cx="9111162" cy="4901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515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3" y="6497503"/>
            <a:ext cx="672084" cy="682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8141" y="6595872"/>
            <a:ext cx="2664333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b="1" i="1" dirty="0">
                <a:latin typeface="Impact" charset="0"/>
                <a:ea typeface="Impact" charset="0"/>
                <a:cs typeface="Impact" charset="0"/>
              </a:rPr>
              <a:t>professionals</a:t>
            </a:r>
            <a:r>
              <a:rPr lang="en-US" sz="1470" b="1" i="1" baseline="0" dirty="0">
                <a:latin typeface="Impact" charset="0"/>
                <a:ea typeface="Impact" charset="0"/>
                <a:cs typeface="Impact" charset="0"/>
              </a:rPr>
              <a:t> go</a:t>
            </a:r>
            <a:r>
              <a:rPr lang="en-US" sz="1470" b="0" i="1" baseline="0" dirty="0"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sz="1470" b="0" i="0" baseline="0" dirty="0">
                <a:latin typeface="Impact" charset="0"/>
                <a:ea typeface="Impact" charset="0"/>
                <a:cs typeface="Impact" charset="0"/>
              </a:rPr>
              <a:t>#</a:t>
            </a:r>
            <a:r>
              <a:rPr lang="en-US" sz="1470" b="0" i="0" baseline="0" dirty="0" err="1">
                <a:latin typeface="Impact" charset="0"/>
                <a:ea typeface="Impact" charset="0"/>
                <a:cs typeface="Impact" charset="0"/>
              </a:rPr>
              <a:t>beyondideas</a:t>
            </a:r>
            <a:endParaRPr lang="en-US" sz="1470" b="0" i="0" baseline="0" dirty="0">
              <a:latin typeface="Impact" charset="0"/>
              <a:ea typeface="Impact" charset="0"/>
              <a:cs typeface="Impact" charset="0"/>
            </a:endParaRPr>
          </a:p>
          <a:p>
            <a:r>
              <a:rPr lang="en-US" sz="1260" b="0" i="0" baseline="0" dirty="0">
                <a:solidFill>
                  <a:srgbClr val="B71233"/>
                </a:solidFill>
                <a:latin typeface="Impact" charset="0"/>
                <a:ea typeface="Impact" charset="0"/>
                <a:cs typeface="Impact" charset="0"/>
              </a:rPr>
              <a:t>SCHOOL OF ACCOUNTING AND FINANCE</a:t>
            </a:r>
            <a:endParaRPr lang="en-US" sz="1260" b="1" i="1" dirty="0">
              <a:solidFill>
                <a:srgbClr val="B71233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78" y="6168559"/>
            <a:ext cx="3372422" cy="13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6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1" r:id="rId19"/>
    <p:sldLayoutId id="2147483992" r:id="rId20"/>
  </p:sldLayoutIdLst>
  <p:transition spd="slow">
    <p:push dir="u"/>
  </p:transition>
  <p:hf hdr="0" ftr="0" dt="0"/>
  <p:txStyles>
    <p:titleStyle>
      <a:lvl1pPr algn="l" defTabSz="720090" rtl="0" eaLnBrk="1" latinLnBrk="0" hangingPunct="1">
        <a:lnSpc>
          <a:spcPct val="85000"/>
        </a:lnSpc>
        <a:spcBef>
          <a:spcPct val="0"/>
        </a:spcBef>
        <a:buNone/>
        <a:defRPr sz="2835" b="0" kern="1200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29" indent="-227529" algn="l" defTabSz="720090" rtl="0" eaLnBrk="1" latinLnBrk="0" hangingPunct="1">
        <a:lnSpc>
          <a:spcPct val="100000"/>
        </a:lnSpc>
        <a:spcBef>
          <a:spcPts val="630"/>
        </a:spcBef>
        <a:spcAft>
          <a:spcPts val="630"/>
        </a:spcAft>
        <a:buClr>
          <a:schemeClr val="tx1"/>
        </a:buClr>
        <a:buSzPct val="85000"/>
        <a:buFont typeface="Wingdings" charset="2"/>
        <a:buChar char="§"/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100000"/>
        </a:lnSpc>
        <a:spcBef>
          <a:spcPts val="630"/>
        </a:spcBef>
        <a:spcAft>
          <a:spcPts val="630"/>
        </a:spcAft>
        <a:buClr>
          <a:schemeClr val="tx1"/>
        </a:buClr>
        <a:buSzPct val="85000"/>
        <a:buFont typeface="Wingdings" charset="2"/>
        <a:buChar char="§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100000"/>
        </a:lnSpc>
        <a:spcBef>
          <a:spcPts val="630"/>
        </a:spcBef>
        <a:spcAft>
          <a:spcPts val="630"/>
        </a:spcAft>
        <a:buClr>
          <a:schemeClr val="tx1"/>
        </a:buClr>
        <a:buSzPct val="85000"/>
        <a:buFont typeface="Wingdings" charset="2"/>
        <a:buChar char="§"/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100000"/>
        </a:lnSpc>
        <a:spcBef>
          <a:spcPts val="630"/>
        </a:spcBef>
        <a:spcAft>
          <a:spcPts val="630"/>
        </a:spcAft>
        <a:buClr>
          <a:schemeClr val="tx1"/>
        </a:buClr>
        <a:buSzPct val="85000"/>
        <a:buFont typeface="Wingdings" charset="2"/>
        <a:buChar char="§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100000"/>
        </a:lnSpc>
        <a:spcBef>
          <a:spcPts val="630"/>
        </a:spcBef>
        <a:spcAft>
          <a:spcPts val="630"/>
        </a:spcAft>
        <a:buClr>
          <a:schemeClr val="tx1"/>
        </a:buClr>
        <a:buSzPct val="85000"/>
        <a:buFont typeface="Wingdings" charset="2"/>
        <a:buChar char="§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bsp.harvard.edu/import/1132388" TargetMode="External"/><Relationship Id="rId2" Type="http://schemas.openxmlformats.org/officeDocument/2006/relationships/hyperlink" Target="https://hbsp.harvard.edu/cases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ci.com/factor-index-scorecard" TargetMode="External"/><Relationship Id="rId2" Type="http://schemas.openxmlformats.org/officeDocument/2006/relationships/hyperlink" Target="https://www.msci.com/our-solutions/factor-investi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91734" y="1541928"/>
            <a:ext cx="8699768" cy="15684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CFM 301 Syllabus	</a:t>
            </a:r>
          </a:p>
        </p:txBody>
      </p:sp>
      <p:sp>
        <p:nvSpPr>
          <p:cNvPr id="13315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en-US" sz="18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gray">
          <a:xfrm>
            <a:off x="273406" y="6528110"/>
            <a:ext cx="2719387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1263"/>
              </a:spcBef>
              <a:buSzPct val="75000"/>
              <a:buFont typeface="Arial" charset="0"/>
              <a:buNone/>
            </a:pPr>
            <a:r>
              <a:rPr lang="en-US" altLang="en-US" sz="1400" b="1" dirty="0">
                <a:solidFill>
                  <a:schemeClr val="bg1"/>
                </a:solidFill>
              </a:rPr>
              <a:t>W2024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Alan Huang</a:t>
            </a:r>
          </a:p>
          <a:p>
            <a:pPr lvl="1"/>
            <a:r>
              <a:rPr lang="en-US" dirty="0"/>
              <a:t>Ernst &amp; Young Professor of Finance</a:t>
            </a:r>
          </a:p>
          <a:p>
            <a:r>
              <a:rPr lang="en-US" dirty="0"/>
              <a:t>Teaching assistant: Kar Lok Ng/Terry Kuang</a:t>
            </a:r>
          </a:p>
          <a:p>
            <a:pPr lvl="1"/>
            <a:r>
              <a:rPr lang="en-US" dirty="0"/>
              <a:t>Kar Lok/Terry will hold periodic tutorials on Python coding on Zoom</a:t>
            </a:r>
          </a:p>
          <a:p>
            <a:pPr marL="72009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601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2400" dirty="0">
                <a:latin typeface="Times New Roman" panose="02020603050405020304" pitchFamily="18" charset="0"/>
                <a:ea typeface="DengXian" panose="02010600030101010101" pitchFamily="2" charset="-122"/>
              </a:rPr>
              <a:t>Focus: F</a:t>
            </a:r>
            <a:r>
              <a:rPr lang="en-CA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inancial data analytics in cross-sectional asset pricing</a:t>
            </a:r>
          </a:p>
          <a:p>
            <a:pPr lvl="0"/>
            <a:endParaRPr lang="en-CA" sz="2400" dirty="0"/>
          </a:p>
          <a:p>
            <a:pPr marL="312539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Portfolio management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: We will cover the rise of indexing, exchange-traded funds, and factor-based investing—a few most significant innovations in finance in recent decades. 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312539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Trading strategies and their evaluation: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We introduce systematic factor investing, linear asset pricing models, and the evolution from linear models to machine learning methodologies in cross-sectional asset pricing.</a:t>
            </a:r>
          </a:p>
          <a:p>
            <a:pPr marL="132516" lvl="1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r>
              <a:rPr lang="en-US" sz="2400" dirty="0"/>
              <a:t>FinTech or other topics of interest</a:t>
            </a:r>
          </a:p>
        </p:txBody>
      </p:sp>
    </p:spTree>
    <p:extLst>
      <p:ext uri="{BB962C8B-B14F-4D97-AF65-F5344CB8AC3E}">
        <p14:creationId xmlns:p14="http://schemas.microsoft.com/office/powerpoint/2010/main" val="27211426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89C4-825D-451E-93E6-358C2B36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94E4-3570-46DF-9DC7-0BF258F7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Ang, Andrew, Asset Management: A Systematic Approach to Factor Investing, 2014, Oxford University Press (required)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McKinney, Wes, Python for Data Analysis, 2</a:t>
            </a:r>
            <a:r>
              <a:rPr lang="en-US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Edition, O’Reilly.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Academic papers and industry readings as we move along.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  <a:tab pos="1085850" algn="l"/>
                <a:tab pos="1485900" algn="l"/>
              </a:tabLst>
            </a:pPr>
            <a:r>
              <a:rPr lang="en-CA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Background knowledge (Optional):  </a:t>
            </a:r>
            <a:endParaRPr lang="en-CA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  <a:tab pos="1085850" algn="l"/>
                <a:tab pos="1485900" algn="l"/>
              </a:tabLst>
            </a:pPr>
            <a:r>
              <a:rPr lang="en-CA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Elton, Gruber, Brown, and </a:t>
            </a:r>
            <a:r>
              <a:rPr lang="en-CA" sz="2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Goetzmann</a:t>
            </a:r>
            <a:r>
              <a:rPr lang="en-CA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CA" sz="2000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Modern Portfolio Theory and Investment Analysis</a:t>
            </a:r>
            <a:r>
              <a:rPr lang="en-CA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or Bodie, Kane, and Marcus, </a:t>
            </a:r>
            <a:r>
              <a:rPr lang="en-CA" sz="2000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Investments</a:t>
            </a:r>
            <a:r>
              <a:rPr lang="en-CA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or similar investment theory textbook</a:t>
            </a:r>
            <a:endParaRPr lang="en-CA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Cases</a:t>
            </a: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	All cases used in this course can be purchased at </a:t>
            </a:r>
            <a:r>
              <a:rPr lang="en-US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hlinkClick r:id="rId2"/>
              </a:rPr>
              <a:t>https://hbsp.harvard.edu/cases/</a:t>
            </a:r>
            <a:r>
              <a:rPr lang="en-US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	using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Coursepack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#1132388 (</a:t>
            </a:r>
            <a:r>
              <a:rPr lang="en-US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hlinkClick r:id="rId3"/>
              </a:rPr>
              <a:t>https://hbsp.harvard.edu/import/1132388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).</a:t>
            </a:r>
            <a:endParaRPr lang="en-US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18929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5B19-EAE0-4977-9B22-E959D417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EF5B-8CDC-4822-AC01-5CF2845F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We will be relying on historical monthly US equity data for class projects using the Centre for Research in Security Prices (CRSP) and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Compustat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(research counterpart of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CapitalIQ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) housed on the Wharton Research Data Service server (WRDS). These data cover all US stocks’ trading and financials going back to 1975. Students will be using a class account to access the data and WRDS support.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wrds.wharton.upenn.edu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14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Username: cfm301w24</a:t>
            </a:r>
          </a:p>
          <a:p>
            <a:pPr lvl="1"/>
            <a:r>
              <a:rPr lang="en-US" sz="1485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Password (case sensitive): </a:t>
            </a:r>
            <a:r>
              <a:rPr lang="en-US" sz="1485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WaterlooFintech</a:t>
            </a:r>
            <a:endParaRPr lang="en-CA" sz="148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CA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class account allows for 10 simultaneous sign-ins.</a:t>
            </a:r>
            <a:r>
              <a:rPr lang="en-CA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Please do not share the account outside of class.</a:t>
            </a:r>
            <a:endParaRPr lang="en-C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630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The MSCI Factor Investing website (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https://www.msci.com/our-solutions/factor-investing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) provides a well-organized and insightful factor investing body of knowledge.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Factor-mimicking portfolio performance is tracked daily (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https://www.msci.com/factor-index-scorecard</a:t>
            </a:r>
            <a:r>
              <a:rPr lang="en-US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Practical objective is to reproduce the most basic MSCI factors throughout the term.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060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C95F8A-DE21-4374-835B-F5F898E2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Assignments and Projects </a:t>
            </a:r>
            <a:r>
              <a:rPr lang="en-CA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(4-5 assignments leading to a creation of a factor-based ETF and a final wrap up of the project)</a:t>
            </a:r>
          </a:p>
          <a:p>
            <a:pPr marL="655439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Assignment due dates will be decided in the first week after I understand the blackout dates.</a:t>
            </a:r>
            <a:endParaRPr lang="en-CA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Cases 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CA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In-class quizze</a:t>
            </a:r>
            <a:r>
              <a:rPr lang="en-CA" sz="2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s/mini problems</a:t>
            </a:r>
            <a:endParaRPr lang="en-CA" sz="2000" b="1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CA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Grade weighting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CA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28750" algn="l"/>
                <a:tab pos="4114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Computer Exercises				40%</a:t>
            </a:r>
          </a:p>
          <a:p>
            <a:pPr marL="0" marR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28750" algn="l"/>
                <a:tab pos="4114800" algn="l"/>
              </a:tabLst>
            </a:pPr>
            <a:endParaRPr lang="en-CA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28750" algn="l"/>
                <a:tab pos="4114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	Computer Factor-Portfolio Project		30%</a:t>
            </a:r>
            <a:endParaRPr lang="en-CA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8271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28750" algn="l"/>
              </a:tabLst>
            </a:pPr>
            <a:r>
              <a:rPr lang="en-CA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Case						15%</a:t>
            </a:r>
            <a:endParaRPr lang="en-CA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8271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28750" algn="l"/>
              </a:tabLst>
            </a:pPr>
            <a:r>
              <a:rPr lang="en-CA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CA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In-class Quizzes/problems</a:t>
            </a:r>
            <a:r>
              <a:rPr lang="en-CA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CA" sz="2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CA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%</a:t>
            </a:r>
            <a:endParaRPr lang="en-CA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8271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CA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90093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aim for two Harvard/Columbia group cases </a:t>
            </a:r>
          </a:p>
          <a:p>
            <a:pPr lvl="1"/>
            <a:r>
              <a:rPr lang="en-US" dirty="0" err="1"/>
              <a:t>Coursepack</a:t>
            </a:r>
            <a:r>
              <a:rPr lang="en-US" dirty="0"/>
              <a:t> created at Harvard Case website.</a:t>
            </a:r>
          </a:p>
          <a:p>
            <a:pPr lvl="1"/>
            <a:r>
              <a:rPr lang="en-US" dirty="0"/>
              <a:t>Total: 15%</a:t>
            </a:r>
          </a:p>
          <a:p>
            <a:pPr lvl="1"/>
            <a:r>
              <a:rPr lang="en-US" dirty="0"/>
              <a:t>Each report about 6 page long.</a:t>
            </a:r>
          </a:p>
          <a:p>
            <a:pPr lvl="1"/>
            <a:r>
              <a:rPr lang="en-US" dirty="0"/>
              <a:t>Address various business issues pertinent to the </a:t>
            </a:r>
            <a:r>
              <a:rPr lang="en-US" dirty="0" err="1"/>
              <a:t>couse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Involves case presentation/critiquing as well.</a:t>
            </a:r>
          </a:p>
          <a:p>
            <a:pPr lvl="1"/>
            <a:r>
              <a:rPr lang="en-US" dirty="0"/>
              <a:t>Details ensue as we move along.</a:t>
            </a:r>
          </a:p>
          <a:p>
            <a:pPr marL="36004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426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UofWaterloo_WhiteBkgrd">
  <a:themeElements>
    <a:clrScheme name="Custom 6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E68000"/>
      </a:accent1>
      <a:accent2>
        <a:srgbClr val="0C0C0C"/>
      </a:accent2>
      <a:accent3>
        <a:srgbClr val="FBAE00"/>
      </a:accent3>
      <a:accent4>
        <a:srgbClr val="FFD4A4"/>
      </a:accent4>
      <a:accent5>
        <a:srgbClr val="D93E00"/>
      </a:accent5>
      <a:accent6>
        <a:srgbClr val="F1F1F1"/>
      </a:accent6>
      <a:hlink>
        <a:srgbClr val="D93E00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looSAF_4x6_W2107" id="{0D6C3843-EB20-5B43-B627-D042B8083FB5}" vid="{66504889-32ED-FC4B-973C-7E5F69F5B7E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uWlooSAF_4x6_W2107</Template>
  <TotalTime>7427</TotalTime>
  <Words>548</Words>
  <Application>Microsoft Office PowerPoint</Application>
  <PresentationFormat>Custom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Arial</vt:lpstr>
      <vt:lpstr>Calibri</vt:lpstr>
      <vt:lpstr>Courier New</vt:lpstr>
      <vt:lpstr>Georgia</vt:lpstr>
      <vt:lpstr>Impact</vt:lpstr>
      <vt:lpstr>Symbol</vt:lpstr>
      <vt:lpstr>Times New Roman</vt:lpstr>
      <vt:lpstr>Verdana</vt:lpstr>
      <vt:lpstr>Wingdings</vt:lpstr>
      <vt:lpstr>UofWaterloo_WhiteBkgrd</vt:lpstr>
      <vt:lpstr>CFM 301 Syllabus </vt:lpstr>
      <vt:lpstr>Instructor</vt:lpstr>
      <vt:lpstr>Objectives</vt:lpstr>
      <vt:lpstr>Text</vt:lpstr>
      <vt:lpstr>Data</vt:lpstr>
      <vt:lpstr>Practical Objective</vt:lpstr>
      <vt:lpstr>Evaluation</vt:lpstr>
      <vt:lpstr>Cases</vt:lpstr>
    </vt:vector>
  </TitlesOfParts>
  <Company>Bartek,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Ang, Andrew</dc:creator>
  <cp:lastModifiedBy>Alan Huang</cp:lastModifiedBy>
  <cp:revision>298</cp:revision>
  <cp:lastPrinted>2017-08-11T14:39:37Z</cp:lastPrinted>
  <dcterms:created xsi:type="dcterms:W3CDTF">2007-06-19T19:59:29Z</dcterms:created>
  <dcterms:modified xsi:type="dcterms:W3CDTF">2024-01-08T15:33:41Z</dcterms:modified>
</cp:coreProperties>
</file>