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66B31-7744-43D5-9831-03EAD80646AD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FDBD-D20A-41E0-97CE-EEFD28149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FDBD-D20A-41E0-97CE-EEFD28149C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5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79030-E62E-73CE-B0E4-A3543D19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A49C3-B37C-51CD-6D39-857D054B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23B8C-AEDF-A5B0-4F9C-1708E5D1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20C2-9F62-4621-AAAD-D28B18B583A3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15D5A-33C0-DE1C-8933-AE0CD197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C35B0-AF08-1C11-3E51-31BBCE1D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98EAC-623C-2586-8030-225D165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C0C6BE-6662-BF14-094F-E943BA39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4869E-0D83-7B9B-2604-EBA2A2D3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3E6B-2E17-4A45-96D2-9B548F58BA32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7F290-905E-BBF9-050C-47A68C41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9736D-B05C-0C00-66B4-F3CD32CB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C2F3F2-F7CE-1D9B-2C00-580A4D5E9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8100D-BB34-1DA7-0730-1FB6D292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14E44-86F6-A748-343B-7189DB5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9692-5904-4670-8766-EC35C9F55ED1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192AE-8B62-7ED6-5946-36A3004E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6955B-1CC6-77ED-5609-51AE7601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900B-6BBE-F847-50C8-1145A8DE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AA6D8-832D-4CA9-FE31-BE87523C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91973-4DA2-3D6B-2CD3-082ECAB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818-140B-44C8-A7C6-6143B00CA7E3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0048F-9C56-E16A-02F1-1C72EC7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92524-6598-1236-30DF-E52C7F47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8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29A92-CF3B-7A58-B7C9-7BB8D218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F740E5-7EC1-C7F8-92BF-8F9B8199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4940F-AB46-AAE7-835A-5D22AF5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B1E-055E-476C-AE79-F555CEA40A85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B996F-0BC9-EBD7-2423-9C8F2E43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DAB1B-4269-A215-5BA8-7C12D131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B0C36-2737-4007-A4E2-5C3F286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C34C6-91A1-07DC-A224-992306174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9BA69-EC10-86B7-99D2-9B02AEE0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6F21BC-7B8A-C518-F3C1-AD2C0DC1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7E6-82CA-45E9-85F4-C4BB9BB4F4A5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08AAA1-76E8-11FB-2C65-7F112C4A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1B092-87CE-9101-1CD8-DE2649CA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8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9EFAA-7EE3-16B2-1353-6D622D5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D38DC-B6A3-9085-8900-0DC33996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055FC6-8681-47E2-B55E-F1C8CBC7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143FC7-AB71-ADB2-1BF1-ED4B0014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B1BD44-D334-8006-A58C-3A6F80B7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37C6CC-5B37-83A9-76FD-22DE371C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E506-8713-4D77-9981-5E94E3AFFEE4}" type="datetime1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FA13E1-5A39-36F7-8F42-FEF23736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22FE1A-79C6-3CE8-2A9D-A152F339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4FAFD-C223-E2DD-3AAC-8408FBAA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6DC840-6D5B-9004-4B86-84BA2141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7E87-4E28-4755-9F7C-BE6F26D20566}" type="datetime1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84B4B9-8467-EADE-63BA-7AF6C94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ED145B-137C-670C-482F-D6311872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E3D0A0-586B-5A3E-1639-AF5F4A0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B184-22DD-40B8-85EF-4AA044D3AC35}" type="datetime1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27E3F4-1ED6-E071-DD24-D583850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82D974-375D-3D3C-8BF2-62A45C79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A5778-9CD1-359D-628F-E03F216B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74555-1ADF-87AA-E311-B42A16C6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C4790D-2DE6-0842-FD42-1EA12D7D8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B9E7AA-7E37-D57D-501B-49F54136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85A-143F-4438-9294-9EDC65A962AC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9E756-F2F8-697D-CB29-3DF7E23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C5FA82-2A4A-5A26-2E3C-7377472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0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9A088-F8B8-EF32-5086-DFB0CEB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6BA72-4D70-8A8E-EAAE-00C089E8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855FF-713F-BDF6-196E-CCFDAD454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FC831-81FE-7EB5-A2B9-404B1CD6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D5C-F946-4D19-85B4-F9F5ED7C42DE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9BDE9-A8C7-748A-983D-C978C528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03860-BDFA-41A9-EAEE-2F43DEBB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56635-6C89-70FB-1737-12513A3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DB04A-F3D4-35D2-33E2-1425ACF0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E9582-DAA2-AF24-36F1-DC3A2BE52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F56F-01EC-4B1C-A704-495B07CA8249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19629-F97A-9E5F-9C57-C6F75FBF0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9B153-1046-80B7-E2D4-8C374D3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33A2-4B3B-4FB4-8A63-B028A816C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EFB0C-09F7-D3D3-7726-42CDB64C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54" y="18238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студентов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972F23-CCA0-09B7-445B-35A8E1EE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068" y="4960891"/>
            <a:ext cx="3512598" cy="165576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Новоселов Е.Р.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559928-6C19-F3B3-96EB-D4DAC157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9419" y="46038"/>
            <a:ext cx="7315200" cy="1030288"/>
          </a:xfrm>
        </p:spPr>
        <p:txBody>
          <a:bodyPr/>
          <a:lstStyle/>
          <a:p>
            <a:pPr marL="547370" indent="-6350" algn="ctr">
              <a:lnSpc>
                <a:spcPct val="103000"/>
              </a:lnSpc>
              <a:spcAft>
                <a:spcPts val="640"/>
              </a:spcAft>
            </a:pPr>
            <a:r>
              <a:rPr lang="ru-RU" sz="1100" dirty="0">
                <a:latin typeface="Times New Roman" panose="02020603050405020304" pitchFamily="18" charset="0"/>
              </a:rPr>
              <a:t>МИНИСТЕРСТВО ОБРАЗОВАНИЯ ОМСКОЙ ОБЛАСТИ</a:t>
            </a:r>
          </a:p>
          <a:p>
            <a:pPr marL="547370" indent="-6350" algn="ctr">
              <a:lnSpc>
                <a:spcPct val="103000"/>
              </a:lnSpc>
              <a:spcAft>
                <a:spcPts val="640"/>
              </a:spcAft>
            </a:pPr>
            <a:r>
              <a:rPr lang="ru-RU" sz="1100" dirty="0">
                <a:latin typeface="Times New Roman" panose="02020603050405020304" pitchFamily="18" charset="0"/>
              </a:rPr>
              <a:t>БЮДЖЕТНОЕ ПРОФЕССИОНАЛЬНОЕ ОБРАЗОВАТЕЛЬНОЕ УЧРЕЖДЕНИЕ ОМСКОЙ ОБЛАСТИ</a:t>
            </a:r>
          </a:p>
          <a:p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«ОМСКИЙ АВИАЦИОННЫЙ КОЛЛЕДЖ ИМЕНИ Н.Е. ЖУКОВСКОГО»</a:t>
            </a:r>
            <a:endParaRPr lang="ru-RU" sz="11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4E4F9-B2F0-246D-3525-E10B72717DA7}"/>
              </a:ext>
            </a:extLst>
          </p:cNvPr>
          <p:cNvSpPr txBox="1">
            <a:spLocks/>
          </p:cNvSpPr>
          <p:nvPr/>
        </p:nvSpPr>
        <p:spPr>
          <a:xfrm>
            <a:off x="1305019" y="6392909"/>
            <a:ext cx="9144000" cy="22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4240E0-9A55-BD58-D22E-BCA0DA1B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2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41DA3-6B25-86BE-B033-E301FD8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E47D4-004E-BC1A-92EF-DD219A5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данной презентации мы рассмотрим разработку мобильного приложения для тестирования студентов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Мы рассмотрим основные этапы создания приложения и его особенности.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C7D24-256D-1F2F-E464-52D345CE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CC28-154A-4189-D2A5-013112B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24" y="1365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49521-D490-5309-2E9D-8609BA54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" y="2393356"/>
            <a:ext cx="10776751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преподаваемым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EB7A13-FC82-FC1A-BFB7-F2D104D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75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CC28-154A-4189-D2A5-013112B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24" y="1365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49521-D490-5309-2E9D-8609BA54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6" y="2393356"/>
            <a:ext cx="10954304" cy="2622527"/>
          </a:xfrm>
        </p:spPr>
        <p:txBody>
          <a:bodyPr>
            <a:normAutofit/>
          </a:bodyPr>
          <a:lstStyle/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область;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тестирования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0DB75-DFD1-B117-82B5-DCDCADD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A901-3E49-DB00-6AD7-9F2A79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FC21E-BDEE-00F5-E27B-A4A27163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065"/>
            <a:ext cx="10515600" cy="4252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приложения актуальна Клиент-сервер архитектура.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мобильного приложения: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Клиентское мобильное приложение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Облачная база 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Язык программирования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Платформа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базы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Интеграция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управления данными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6289C0-64D5-9FC4-22C8-8E366CA2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6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A901-3E49-DB00-6AD7-9F2A79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FC21E-BDEE-00F5-E27B-A4A27163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266"/>
            <a:ext cx="10853691" cy="53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 представленная в СУБД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EB1233-986D-123E-4A4F-4156E83D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20" y="2135393"/>
            <a:ext cx="9454718" cy="4357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D12820-183B-17B6-1010-582F99DE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A901-3E49-DB00-6AD7-9F2A79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FC21E-BDEE-00F5-E27B-A4A27163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43" y="1789392"/>
            <a:ext cx="10515600" cy="4424978"/>
          </a:xfrm>
        </p:spPr>
        <p:txBody>
          <a:bodyPr>
            <a:normAutofit/>
          </a:bodyPr>
          <a:lstStyle/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роли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0" algn="just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8284-A364-509C-6EB8-BF43DA5E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6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A901-3E49-DB00-6AD7-9F2A79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FC21E-BDEE-00F5-E27B-A4A27163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43" y="1789392"/>
            <a:ext cx="10515600" cy="4424978"/>
          </a:xfrm>
        </p:spPr>
        <p:txBody>
          <a:bodyPr>
            <a:normAutofit/>
          </a:bodyPr>
          <a:lstStyle/>
          <a:p>
            <a:pPr marL="18034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Разработанное мобильное приложение "Тестирование студентов" может быть эффективно внедрено в учебный процесс</a:t>
            </a:r>
          </a:p>
          <a:p>
            <a:pPr marL="18034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034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Приложение позволит повысить качество и эффективность оценки знаний студентов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8284-A364-509C-6EB8-BF43DA5E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37DD9-B4BC-365D-0481-274EC7DF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8941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EB7CC5-6802-B3ED-9DD9-EB83E787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33A2-4B3B-4FB4-8A63-B028A816C5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54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242</Words>
  <Application>Microsoft Office PowerPoint</Application>
  <PresentationFormat>Широкоэкранный</PresentationFormat>
  <Paragraphs>47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“Тестирование студентов”</vt:lpstr>
      <vt:lpstr>Введение </vt:lpstr>
      <vt:lpstr>Цели проекта</vt:lpstr>
      <vt:lpstr>Задачи дипломного проекта</vt:lpstr>
      <vt:lpstr>Архитектура и технологии</vt:lpstr>
      <vt:lpstr>Схема данных</vt:lpstr>
      <vt:lpstr>Функциональные возможности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</dc:creator>
  <cp:lastModifiedBy>de</cp:lastModifiedBy>
  <cp:revision>2</cp:revision>
  <dcterms:created xsi:type="dcterms:W3CDTF">2024-06-04T10:56:23Z</dcterms:created>
  <dcterms:modified xsi:type="dcterms:W3CDTF">2024-06-04T11:32:44Z</dcterms:modified>
</cp:coreProperties>
</file>