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6"/>
  </p:notesMasterIdLst>
  <p:sldIdLst>
    <p:sldId id="276" r:id="rId2"/>
    <p:sldId id="277" r:id="rId3"/>
    <p:sldId id="260" r:id="rId4"/>
    <p:sldId id="278" r:id="rId5"/>
    <p:sldId id="274" r:id="rId6"/>
    <p:sldId id="27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A2"/>
    <a:srgbClr val="343434"/>
    <a:srgbClr val="232323"/>
    <a:srgbClr val="FD3D57"/>
    <a:srgbClr val="FFFFFF"/>
    <a:srgbClr val="FE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E1F62-C648-45CF-AF45-DC8E9BB5F998}" type="datetimeFigureOut">
              <a:rPr lang="es-PE" smtClean="0"/>
              <a:t>14/09/2023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04E97-9766-4185-BDD7-054EEB82328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118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41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409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3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5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9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38958C3-47DC-4095-AB51-1311E988C5C5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F41693-25BB-4C02-A1C2-AA806638B05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Mean Stack Development: How It's Influencing The Future Of Web Apps | by  James Eddie | Enlear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9663896" y="67093"/>
            <a:ext cx="21099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METRONIC 8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952871" y="5502602"/>
            <a:ext cx="102143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 err="1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Study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78736" y="2295479"/>
            <a:ext cx="4269696" cy="2017216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5446003" y="830666"/>
            <a:ext cx="5885143" cy="5243926"/>
          </a:xfrm>
          <a:prstGeom prst="rect">
            <a:avLst/>
          </a:prstGeom>
          <a:solidFill>
            <a:srgbClr val="343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Meanst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02" y="1258680"/>
            <a:ext cx="4178887" cy="414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dex of /images/flaticon-png/b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24" y="360532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redondeado 3"/>
          <p:cNvSpPr/>
          <p:nvPr/>
        </p:nvSpPr>
        <p:spPr>
          <a:xfrm>
            <a:off x="493745" y="1954778"/>
            <a:ext cx="3400697" cy="201721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TIENDA DE CURSOS ONLINE</a:t>
            </a:r>
            <a:endParaRPr lang="en-US" sz="4400" b="1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" name="Picture 10" descr="Index of /images/flaticon-png/b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6" y="3856910"/>
            <a:ext cx="3001089" cy="30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s-logo-1.png - Knowledge Base - Gestor de Proyect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105" y="148513"/>
            <a:ext cx="1364306" cy="136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AE9E36F-6927-9DB1-06C0-7DAA4BA1F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9215" y="783408"/>
            <a:ext cx="2399295" cy="15120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BFB2ED-65DA-57AD-97FB-6537DC2EC2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39" y="4350346"/>
            <a:ext cx="2763922" cy="17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8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BASE DE DATOS DESCUENTO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DESCUENTO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30682"/>
              </p:ext>
            </p:extLst>
          </p:nvPr>
        </p:nvGraphicFramePr>
        <p:xfrm>
          <a:off x="2028304" y="2173877"/>
          <a:ext cx="1862052" cy="22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type_segment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START_DATE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r>
                        <a:rPr lang="es-PE" dirty="0"/>
                        <a:t>END_DATE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STATE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256117" y="2508618"/>
            <a:ext cx="1473401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COURSE_ID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256116" y="2774626"/>
            <a:ext cx="1473402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3890357" y="3040635"/>
            <a:ext cx="1221972" cy="174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4566459" y="3381603"/>
            <a:ext cx="1651460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566457" y="3647611"/>
            <a:ext cx="1651461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DESCUENTO_ID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Conector angular 19"/>
          <p:cNvCxnSpPr>
            <a:endCxn id="18" idx="1"/>
          </p:cNvCxnSpPr>
          <p:nvPr/>
        </p:nvCxnSpPr>
        <p:spPr>
          <a:xfrm>
            <a:off x="3890357" y="3481504"/>
            <a:ext cx="676100" cy="299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0" descr="Index of /images/flaticon-png/big">
            <a:extLst>
              <a:ext uri="{FF2B5EF4-FFF2-40B4-BE49-F238E27FC236}">
                <a16:creationId xmlns:a16="http://schemas.microsoft.com/office/drawing/2014/main" id="{6706F5D1-EA87-EE08-1B03-D34C3988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C08DD780-EE45-F5E6-9514-5088492E2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9" y="3780615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5699DA-E105-4C36-40AF-82FB1CDA3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DB1C02-B08F-A6A1-4D51-8CDD2AC9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321" y="4129930"/>
            <a:ext cx="2399295" cy="14891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F2253C-C7B4-DC00-1DB0-8640C8CA8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74" y="4856821"/>
            <a:ext cx="4079933" cy="1733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4CE3607-7C65-6D60-0FA5-9A5F3745A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540" y="4874495"/>
            <a:ext cx="4579556" cy="1716131"/>
          </a:xfrm>
          <a:prstGeom prst="rect">
            <a:avLst/>
          </a:prstGeom>
        </p:spPr>
      </p:pic>
      <p:graphicFrame>
        <p:nvGraphicFramePr>
          <p:cNvPr id="16" name="Tabla 20">
            <a:extLst>
              <a:ext uri="{FF2B5EF4-FFF2-40B4-BE49-F238E27FC236}">
                <a16:creationId xmlns:a16="http://schemas.microsoft.com/office/drawing/2014/main" id="{88AE613A-C785-D196-DD51-05C3EE630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181154"/>
              </p:ext>
            </p:extLst>
          </p:nvPr>
        </p:nvGraphicFramePr>
        <p:xfrm>
          <a:off x="5858932" y="1606079"/>
          <a:ext cx="23761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07">
                  <a:extLst>
                    <a:ext uri="{9D8B030D-6E8A-4147-A177-3AD203B41FA5}">
                      <a16:colId xmlns:a16="http://schemas.microsoft.com/office/drawing/2014/main" val="3126328971"/>
                    </a:ext>
                  </a:extLst>
                </a:gridCol>
              </a:tblGrid>
              <a:tr h="292522">
                <a:tc>
                  <a:txBody>
                    <a:bodyPr/>
                    <a:lstStyle/>
                    <a:p>
                      <a:r>
                        <a:rPr lang="es-ES" dirty="0"/>
                        <a:t>CAMPAÑA NORMAL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94810"/>
                  </a:ext>
                </a:extLst>
              </a:tr>
              <a:tr h="358113">
                <a:tc>
                  <a:txBody>
                    <a:bodyPr/>
                    <a:lstStyle/>
                    <a:p>
                      <a:r>
                        <a:rPr lang="es-ES" dirty="0"/>
                        <a:t>CAMPAÑA FLASH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09047"/>
                  </a:ext>
                </a:extLst>
              </a:tr>
              <a:tr h="358113">
                <a:tc>
                  <a:txBody>
                    <a:bodyPr/>
                    <a:lstStyle/>
                    <a:p>
                      <a:r>
                        <a:rPr lang="es-ES" dirty="0"/>
                        <a:t>CAMPAÑA BANNER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09420"/>
                  </a:ext>
                </a:extLst>
              </a:tr>
            </a:tbl>
          </a:graphicData>
        </a:graphic>
      </p:graphicFrame>
      <p:graphicFrame>
        <p:nvGraphicFramePr>
          <p:cNvPr id="21" name="Tabla 21">
            <a:extLst>
              <a:ext uri="{FF2B5EF4-FFF2-40B4-BE49-F238E27FC236}">
                <a16:creationId xmlns:a16="http://schemas.microsoft.com/office/drawing/2014/main" id="{37ACB62B-BBED-CEC4-1DCC-61F8CA8A9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17556"/>
              </p:ext>
            </p:extLst>
          </p:nvPr>
        </p:nvGraphicFramePr>
        <p:xfrm>
          <a:off x="2028304" y="4431734"/>
          <a:ext cx="1862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151413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type_campaing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7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83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CARRITO DE COMPRA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32262" y="2053141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Observable</a:t>
            </a:r>
            <a:endParaRPr lang="en-US" b="1" dirty="0"/>
          </a:p>
        </p:txBody>
      </p:sp>
      <p:sp>
        <p:nvSpPr>
          <p:cNvPr id="21" name="Rectángulo 20"/>
          <p:cNvSpPr/>
          <p:nvPr/>
        </p:nvSpPr>
        <p:spPr>
          <a:xfrm>
            <a:off x="451214" y="3551145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Subjects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32262" y="5413497"/>
            <a:ext cx="2177934" cy="2660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BehaviorSubject</a:t>
            </a:r>
            <a:endParaRPr lang="en-US" b="1" dirty="0"/>
          </a:p>
        </p:txBody>
      </p:sp>
      <p:pic>
        <p:nvPicPr>
          <p:cNvPr id="1027" name="Picture 3" descr="How to do polling with RxJs and Angular? | by Alain Chautard | Angular  Train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73"/>
          <a:stretch/>
        </p:blipFill>
        <p:spPr bwMode="auto">
          <a:xfrm>
            <a:off x="3241964" y="1805333"/>
            <a:ext cx="2951019" cy="76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ehaviorSubject (RxJava Javadoc 1.3.8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4726819"/>
            <a:ext cx="3012396" cy="195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ujetos angulares implementa tanto observable como observador.">
            <a:extLst>
              <a:ext uri="{FF2B5EF4-FFF2-40B4-BE49-F238E27FC236}">
                <a16:creationId xmlns:a16="http://schemas.microsoft.com/office/drawing/2014/main" id="{F226B7DB-1F3C-5CAD-4663-AA60B56EC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45" y="2656117"/>
            <a:ext cx="3059436" cy="180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Index of /images/flaticon-png/big">
            <a:extLst>
              <a:ext uri="{FF2B5EF4-FFF2-40B4-BE49-F238E27FC236}">
                <a16:creationId xmlns:a16="http://schemas.microsoft.com/office/drawing/2014/main" id="{25DE1B02-EF33-E7E3-7D41-CAAC2EEE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ndex of /images/flaticon-png/big">
            <a:extLst>
              <a:ext uri="{FF2B5EF4-FFF2-40B4-BE49-F238E27FC236}">
                <a16:creationId xmlns:a16="http://schemas.microsoft.com/office/drawing/2014/main" id="{432DB1C6-2EF3-8182-2E28-3E5D3C2E2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2D03C2B-284F-987E-6E8C-60DA64AAF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3288D8-0945-1D25-0A01-1DB6C0AC1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1552" y="4129931"/>
            <a:ext cx="2399295" cy="14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CARRITO DE COMPRA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57852"/>
              </p:ext>
            </p:extLst>
          </p:nvPr>
        </p:nvGraphicFramePr>
        <p:xfrm>
          <a:off x="2030136" y="2173877"/>
          <a:ext cx="1860220" cy="219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220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courses_id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sz="1600" dirty="0" err="1"/>
                        <a:t>campaing_discount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15" name="Rectángulo redondeado 14"/>
          <p:cNvSpPr/>
          <p:nvPr/>
        </p:nvSpPr>
        <p:spPr>
          <a:xfrm>
            <a:off x="2252748" y="1641362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Cart_shops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040773" y="4401097"/>
            <a:ext cx="1837113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code_cupon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040772" y="4667105"/>
            <a:ext cx="1837113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code_discount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040771" y="4933113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solidFill>
                  <a:schemeClr val="tx1"/>
                </a:solidFill>
              </a:rPr>
              <a:t>price_unitario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040770" y="5199121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subtotal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2028304" y="5455556"/>
            <a:ext cx="1837114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total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10" descr="Index of /images/flaticon-png/big">
            <a:extLst>
              <a:ext uri="{FF2B5EF4-FFF2-40B4-BE49-F238E27FC236}">
                <a16:creationId xmlns:a16="http://schemas.microsoft.com/office/drawing/2014/main" id="{E65AA9ED-2741-9D52-2B88-58EB2DE7C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ndex of /images/flaticon-png/big">
            <a:extLst>
              <a:ext uri="{FF2B5EF4-FFF2-40B4-BE49-F238E27FC236}">
                <a16:creationId xmlns:a16="http://schemas.microsoft.com/office/drawing/2014/main" id="{CB3424E3-848A-A7B4-2A2F-16D6CDFE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332882-F4A7-E4D1-3779-A1A2A3B2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9690EB-21CF-E219-6E16-4107EDC45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52" y="4129931"/>
            <a:ext cx="2399295" cy="14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1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PROCESO </a:t>
            </a:r>
            <a:r>
              <a:rPr lang="es-MX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 CHECKOUT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895002" y="2165393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sales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5942853" y="1755859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sale_details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65565"/>
              </p:ext>
            </p:extLst>
          </p:nvPr>
        </p:nvGraphicFramePr>
        <p:xfrm>
          <a:off x="720435" y="2665668"/>
          <a:ext cx="18565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510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method_payment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currency_total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700" dirty="0" err="1"/>
                        <a:t>currency_payment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price_dolar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n_transaccion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38797"/>
              </p:ext>
            </p:extLst>
          </p:nvPr>
        </p:nvGraphicFramePr>
        <p:xfrm>
          <a:off x="5768285" y="2160418"/>
          <a:ext cx="2298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800" dirty="0" err="1">
                          <a:solidFill>
                            <a:schemeClr val="tx1"/>
                          </a:solidFill>
                        </a:rPr>
                        <a:t>product_size_color_id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21623"/>
              </p:ext>
            </p:extLst>
          </p:nvPr>
        </p:nvGraphicFramePr>
        <p:xfrm>
          <a:off x="5768285" y="4039127"/>
          <a:ext cx="2298999" cy="182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4024956121"/>
                    </a:ext>
                  </a:extLst>
                </a:gridCol>
              </a:tblGrid>
              <a:tr h="36665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code_cupon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55150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code_discount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2609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b="1" dirty="0" err="1">
                          <a:solidFill>
                            <a:schemeClr val="tx1"/>
                          </a:solidFill>
                        </a:rPr>
                        <a:t>price_unitario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84312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66905"/>
                  </a:ext>
                </a:extLst>
              </a:tr>
              <a:tr h="281131">
                <a:tc>
                  <a:txBody>
                    <a:bodyPr/>
                    <a:lstStyle/>
                    <a:p>
                      <a:r>
                        <a:rPr lang="es-PE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4764"/>
                  </a:ext>
                </a:extLst>
              </a:tr>
            </a:tbl>
          </a:graphicData>
        </a:graphic>
      </p:graphicFrame>
      <p:sp>
        <p:nvSpPr>
          <p:cNvPr id="29" name="Rectángulo redondeado 28"/>
          <p:cNvSpPr/>
          <p:nvPr/>
        </p:nvSpPr>
        <p:spPr>
          <a:xfrm>
            <a:off x="3253369" y="4111535"/>
            <a:ext cx="19897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courses_students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6" name="Conector angular 5"/>
          <p:cNvCxnSpPr>
            <a:stCxn id="15" idx="3"/>
            <a:endCxn id="21" idx="1"/>
          </p:cNvCxnSpPr>
          <p:nvPr/>
        </p:nvCxnSpPr>
        <p:spPr>
          <a:xfrm>
            <a:off x="2308167" y="2310625"/>
            <a:ext cx="3460118" cy="1333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cxnSpLocks/>
            <a:stCxn id="15" idx="3"/>
            <a:endCxn id="29" idx="2"/>
          </p:cNvCxnSpPr>
          <p:nvPr/>
        </p:nvCxnSpPr>
        <p:spPr>
          <a:xfrm>
            <a:off x="2308167" y="2310625"/>
            <a:ext cx="1940077" cy="2091373"/>
          </a:xfrm>
          <a:prstGeom prst="bentConnector4">
            <a:avLst>
              <a:gd name="adj1" fmla="val 24360"/>
              <a:gd name="adj2" fmla="val 110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10" descr="Index of /images/flaticon-png/big">
            <a:extLst>
              <a:ext uri="{FF2B5EF4-FFF2-40B4-BE49-F238E27FC236}">
                <a16:creationId xmlns:a16="http://schemas.microsoft.com/office/drawing/2014/main" id="{2BE745EC-E8C5-3C63-6D16-A3EBB5BB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Index of /images/flaticon-png/big">
            <a:extLst>
              <a:ext uri="{FF2B5EF4-FFF2-40B4-BE49-F238E27FC236}">
                <a16:creationId xmlns:a16="http://schemas.microsoft.com/office/drawing/2014/main" id="{BA4917C3-AA39-D2D3-2C18-FC152857B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2518AF-4D5F-B272-9DE5-D62FF659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393EFD0-C7AE-0004-9BDC-24D43BBCE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52" y="4129931"/>
            <a:ext cx="2399295" cy="1489129"/>
          </a:xfrm>
          <a:prstGeom prst="rect">
            <a:avLst/>
          </a:prstGeom>
        </p:spPr>
      </p:pic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9B4C63D-50E4-D48F-092B-8B2B0A0CA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8795"/>
              </p:ext>
            </p:extLst>
          </p:nvPr>
        </p:nvGraphicFramePr>
        <p:xfrm>
          <a:off x="2919718" y="4788327"/>
          <a:ext cx="1769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727">
                  <a:extLst>
                    <a:ext uri="{9D8B030D-6E8A-4147-A177-3AD203B41FA5}">
                      <a16:colId xmlns:a16="http://schemas.microsoft.com/office/drawing/2014/main" val="288590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User_id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42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Courses_id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9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Clases_checkeds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1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9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8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2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REVIEW</a:t>
            </a:r>
            <a:endParaRPr lang="en-US" sz="36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7" name="Rectángulo redondeado 16"/>
          <p:cNvSpPr/>
          <p:nvPr/>
        </p:nvSpPr>
        <p:spPr>
          <a:xfrm>
            <a:off x="900538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reviews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32357"/>
              </p:ext>
            </p:extLst>
          </p:nvPr>
        </p:nvGraphicFramePr>
        <p:xfrm>
          <a:off x="725970" y="2121753"/>
          <a:ext cx="2298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999">
                  <a:extLst>
                    <a:ext uri="{9D8B030D-6E8A-4147-A177-3AD203B41FA5}">
                      <a16:colId xmlns:a16="http://schemas.microsoft.com/office/drawing/2014/main" val="3110164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08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8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sale_detail_id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4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message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7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1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0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49041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689505" y="5626250"/>
            <a:ext cx="5752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https://cdn-icons-png.flaticon.com/512/1771/1771013.png</a:t>
            </a:r>
          </a:p>
        </p:txBody>
      </p:sp>
      <p:pic>
        <p:nvPicPr>
          <p:cNvPr id="3" name="Picture 10" descr="Index of /images/flaticon-png/big">
            <a:extLst>
              <a:ext uri="{FF2B5EF4-FFF2-40B4-BE49-F238E27FC236}">
                <a16:creationId xmlns:a16="http://schemas.microsoft.com/office/drawing/2014/main" id="{BB692E42-151C-CD74-0B86-CD83418E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Index of /images/flaticon-png/big">
            <a:extLst>
              <a:ext uri="{FF2B5EF4-FFF2-40B4-BE49-F238E27FC236}">
                <a16:creationId xmlns:a16="http://schemas.microsoft.com/office/drawing/2014/main" id="{E055D210-3B33-4EE0-1E28-045DF2140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B53154-A86D-B3FA-58E6-1C84DA671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A880639-19D8-BD3B-1489-86A26913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52" y="4129931"/>
            <a:ext cx="2399295" cy="14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9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ARQUITECTURA API REST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4651261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dor - Iconos gratis de electrón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42379" y="2561626"/>
            <a:ext cx="2652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MONGODB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2" y="231514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63" y="574948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ervidor - Iconos gratis de tecnologí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3593001" y="2513051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87336" y="5115475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FROTEND TIENDA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71225" y="1491217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 TIENDA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uth con JWT y Express.js — Desarrollo de softwa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778445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ow can we use Express JS with Node JS? - Quor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39" y="2820828"/>
            <a:ext cx="1552052" cy="10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get started with MongoDB in 10 minutes | by Navindu Jayatilake |  We've moved to freeCodeCamp.org/news | Medi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80" y="2896004"/>
            <a:ext cx="1229813" cy="12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32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3234" y="391696"/>
            <a:ext cx="7344066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ANÁLISIS Y REQUERIMIENTOS: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6" y="1574800"/>
            <a:ext cx="5176983" cy="4940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Integración con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vimeo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Perfil del cliente (Ordenes,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Carrito De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Cupones.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Descuentos.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Promociones.</a:t>
            </a: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Últimas noticias sobre Paypal | Cointelegrap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90" y="2627040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23104FE-1929-CF18-2473-96ABE9123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13" y="1688507"/>
            <a:ext cx="2399295" cy="15120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614DC12-BC93-9656-F911-7F8CCCC60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213" y="4312930"/>
            <a:ext cx="2399295" cy="14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4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PRIMEROS PASOS …..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096162" cy="11089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new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courses_online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4717" y="3105150"/>
            <a:ext cx="5096162" cy="11089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>
                <a:solidFill>
                  <a:schemeClr val="tx1">
                    <a:lumMod val="75000"/>
                    <a:lumOff val="25000"/>
                  </a:schemeClr>
                </a:solidFill>
              </a:rPr>
              <a:t>Ng serve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7" y="4512539"/>
            <a:ext cx="5096162" cy="2031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EXPRESS (API):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express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-D @babel/cli @babel/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@babel/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preset-env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@babel/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Nodemon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Mongoose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Jsonwebtoken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4978" y="2455856"/>
            <a:ext cx="51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ng generate module app-routing --flat --module=app</a:t>
            </a:r>
          </a:p>
        </p:txBody>
      </p:sp>
      <p:pic>
        <p:nvPicPr>
          <p:cNvPr id="13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258" y="1717194"/>
            <a:ext cx="2381250" cy="1477324"/>
          </a:xfrm>
          <a:prstGeom prst="rect">
            <a:avLst/>
          </a:prstGeom>
        </p:spPr>
      </p:pic>
      <p:pic>
        <p:nvPicPr>
          <p:cNvPr id="11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58" y="4318676"/>
            <a:ext cx="2381250" cy="147732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482069" y="561133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bcryptjs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82069" y="5980666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body-parse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789948" y="5646776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connect-multiparty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880170" y="598066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cors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727132" y="5965069"/>
            <a:ext cx="2383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express-promise-router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4038676-3718-2CCF-4D0C-8C79BD76EB87}"/>
              </a:ext>
            </a:extLst>
          </p:cNvPr>
          <p:cNvSpPr txBox="1"/>
          <p:nvPr/>
        </p:nvSpPr>
        <p:spPr>
          <a:xfrm>
            <a:off x="922234" y="6496201"/>
            <a:ext cx="286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@vimeo/vimeo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557EAA8-F7ED-1DC7-56AB-9BD4F3E36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213" y="4312930"/>
            <a:ext cx="2399295" cy="148912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C64610F-A05B-ECE3-588B-B29961416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8213" y="1688507"/>
            <a:ext cx="2399295" cy="151207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92C20CD-EA71-DF49-F1C5-F86A69F78D7C}"/>
              </a:ext>
            </a:extLst>
          </p:cNvPr>
          <p:cNvSpPr txBox="1"/>
          <p:nvPr/>
        </p:nvSpPr>
        <p:spPr>
          <a:xfrm>
            <a:off x="4721147" y="5365894"/>
            <a:ext cx="823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/>
              <a:t>dotenv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627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 del </a:t>
            </a:r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fronted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18676"/>
            <a:ext cx="6362700" cy="2019300"/>
          </a:xfrm>
          <a:prstGeom prst="rect">
            <a:avLst/>
          </a:prstGeom>
        </p:spPr>
      </p:pic>
      <p:pic>
        <p:nvPicPr>
          <p:cNvPr id="1026" name="Picture 2" descr="Angular Lazy Load Routing with Route Guards Part-1 - YouTub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t="8211" r="7514" b="9355"/>
          <a:stretch/>
        </p:blipFill>
        <p:spPr bwMode="auto">
          <a:xfrm>
            <a:off x="628650" y="1717194"/>
            <a:ext cx="3918877" cy="22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73087"/>
              </p:ext>
            </p:extLst>
          </p:nvPr>
        </p:nvGraphicFramePr>
        <p:xfrm>
          <a:off x="4708729" y="1931893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>
                  <a:extLst>
                    <a:ext uri="{9D8B030D-6E8A-4147-A177-3AD203B41FA5}">
                      <a16:colId xmlns:a16="http://schemas.microsoft.com/office/drawing/2014/main" val="383514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2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7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84477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/>
          <p:nvPr/>
        </p:nvCxnSpPr>
        <p:spPr>
          <a:xfrm flipV="1">
            <a:off x="6743700" y="895503"/>
            <a:ext cx="400050" cy="121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31844"/>
              </p:ext>
            </p:extLst>
          </p:nvPr>
        </p:nvGraphicFramePr>
        <p:xfrm>
          <a:off x="7445088" y="199618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23" name="Conector recto de flecha 22"/>
          <p:cNvCxnSpPr/>
          <p:nvPr/>
        </p:nvCxnSpPr>
        <p:spPr>
          <a:xfrm>
            <a:off x="6704877" y="2828713"/>
            <a:ext cx="534123" cy="5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97740"/>
              </p:ext>
            </p:extLst>
          </p:nvPr>
        </p:nvGraphicFramePr>
        <p:xfrm>
          <a:off x="7119279" y="3413562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27" name="Conector recto de flecha 26"/>
          <p:cNvCxnSpPr/>
          <p:nvPr/>
        </p:nvCxnSpPr>
        <p:spPr>
          <a:xfrm>
            <a:off x="6991350" y="2381250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86621"/>
              </p:ext>
            </p:extLst>
          </p:nvPr>
        </p:nvGraphicFramePr>
        <p:xfrm>
          <a:off x="8843358" y="2215523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1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 del </a:t>
            </a:r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fronted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53" y="3734081"/>
            <a:ext cx="3970703" cy="2960556"/>
          </a:xfrm>
          <a:prstGeom prst="rect">
            <a:avLst/>
          </a:prstGeom>
        </p:spPr>
      </p:pic>
      <p:pic>
        <p:nvPicPr>
          <p:cNvPr id="2050" name="Picture 2" descr="Conditionally lazy load modules in Angular | by Madhu Sudhana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5" y="1717194"/>
            <a:ext cx="3259503" cy="24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80526"/>
              </p:ext>
            </p:extLst>
          </p:nvPr>
        </p:nvGraphicFramePr>
        <p:xfrm>
          <a:off x="4394404" y="1717194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>
                  <a:extLst>
                    <a:ext uri="{9D8B030D-6E8A-4147-A177-3AD203B41FA5}">
                      <a16:colId xmlns:a16="http://schemas.microsoft.com/office/drawing/2014/main" val="3835144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</a:t>
                      </a:r>
                      <a:r>
                        <a:rPr lang="es-PE"/>
                        <a:t>ourses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2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0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7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84477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 flipV="1">
            <a:off x="6442362" y="895504"/>
            <a:ext cx="701388" cy="102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85446"/>
              </p:ext>
            </p:extLst>
          </p:nvPr>
        </p:nvGraphicFramePr>
        <p:xfrm>
          <a:off x="7445088" y="199618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3863172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26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051645"/>
                  </a:ext>
                </a:extLst>
              </a:tr>
            </a:tbl>
          </a:graphicData>
        </a:graphic>
      </p:graphicFrame>
      <p:cxnSp>
        <p:nvCxnSpPr>
          <p:cNvPr id="16" name="Conector recto de flecha 15"/>
          <p:cNvCxnSpPr>
            <a:endCxn id="20" idx="1"/>
          </p:cNvCxnSpPr>
          <p:nvPr/>
        </p:nvCxnSpPr>
        <p:spPr>
          <a:xfrm>
            <a:off x="6396037" y="2986951"/>
            <a:ext cx="1495425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396037" y="1895475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96197"/>
              </p:ext>
            </p:extLst>
          </p:nvPr>
        </p:nvGraphicFramePr>
        <p:xfrm>
          <a:off x="8041811" y="1714980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courses.module.ts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32345"/>
              </p:ext>
            </p:extLst>
          </p:nvPr>
        </p:nvGraphicFramePr>
        <p:xfrm>
          <a:off x="7698911" y="2406407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sales.module.ts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>
            <a:off x="6320442" y="2601669"/>
            <a:ext cx="128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07893"/>
              </p:ext>
            </p:extLst>
          </p:nvPr>
        </p:nvGraphicFramePr>
        <p:xfrm>
          <a:off x="7891462" y="298695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users.module.ts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8054"/>
              </p:ext>
            </p:extLst>
          </p:nvPr>
        </p:nvGraphicFramePr>
        <p:xfrm>
          <a:off x="8041811" y="373408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61090244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app.routing.module.ts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03428"/>
                  </a:ext>
                </a:extLst>
              </a:tr>
            </a:tbl>
          </a:graphicData>
        </a:graphic>
      </p:graphicFrame>
      <p:cxnSp>
        <p:nvCxnSpPr>
          <p:cNvPr id="22" name="Conector recto de flecha 21"/>
          <p:cNvCxnSpPr/>
          <p:nvPr/>
        </p:nvCxnSpPr>
        <p:spPr>
          <a:xfrm>
            <a:off x="6320442" y="3377476"/>
            <a:ext cx="1721369" cy="35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6396037" y="1047905"/>
            <a:ext cx="900113" cy="142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6442362" y="1200306"/>
            <a:ext cx="1006188" cy="17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1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COURSES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52748" y="226154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COURSES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3235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CATEGORIA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7" name="Conector angular 6"/>
          <p:cNvCxnSpPr>
            <a:stCxn id="16" idx="2"/>
            <a:endCxn id="15" idx="1"/>
          </p:cNvCxnSpPr>
          <p:nvPr/>
        </p:nvCxnSpPr>
        <p:spPr>
          <a:xfrm rot="16200000" flipH="1">
            <a:off x="1411724" y="1565751"/>
            <a:ext cx="399119" cy="1282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5504"/>
              </p:ext>
            </p:extLst>
          </p:nvPr>
        </p:nvGraphicFramePr>
        <p:xfrm>
          <a:off x="2252748" y="2660664"/>
          <a:ext cx="15193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3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Slug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sub_title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Price_soles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Price_dólares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sp>
        <p:nvSpPr>
          <p:cNvPr id="20" name="Rectángulo redondeado 19"/>
          <p:cNvSpPr/>
          <p:nvPr/>
        </p:nvSpPr>
        <p:spPr>
          <a:xfrm>
            <a:off x="4109689" y="1860878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Sections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22" name="Conector angular 21"/>
          <p:cNvCxnSpPr>
            <a:stCxn id="15" idx="3"/>
            <a:endCxn id="20" idx="2"/>
          </p:cNvCxnSpPr>
          <p:nvPr/>
        </p:nvCxnSpPr>
        <p:spPr>
          <a:xfrm flipV="1">
            <a:off x="3665913" y="2151341"/>
            <a:ext cx="1150359" cy="2554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redondeado 23"/>
          <p:cNvSpPr/>
          <p:nvPr/>
        </p:nvSpPr>
        <p:spPr>
          <a:xfrm>
            <a:off x="3013304" y="5109112"/>
            <a:ext cx="1600641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Requirements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73168"/>
              </p:ext>
            </p:extLst>
          </p:nvPr>
        </p:nvGraphicFramePr>
        <p:xfrm>
          <a:off x="3161088" y="5544806"/>
          <a:ext cx="134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0">
                  <a:extLst>
                    <a:ext uri="{9D8B030D-6E8A-4147-A177-3AD203B41FA5}">
                      <a16:colId xmlns:a16="http://schemas.microsoft.com/office/drawing/2014/main" val="303257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9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54704"/>
                  </a:ext>
                </a:extLst>
              </a:tr>
            </a:tbl>
          </a:graphicData>
        </a:graphic>
      </p:graphicFrame>
      <p:cxnSp>
        <p:nvCxnSpPr>
          <p:cNvPr id="29" name="Conector angular 28"/>
          <p:cNvCxnSpPr/>
          <p:nvPr/>
        </p:nvCxnSpPr>
        <p:spPr>
          <a:xfrm rot="16200000" flipH="1">
            <a:off x="3327793" y="4195813"/>
            <a:ext cx="1351168" cy="4754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redondeado 23">
            <a:extLst>
              <a:ext uri="{FF2B5EF4-FFF2-40B4-BE49-F238E27FC236}">
                <a16:creationId xmlns:a16="http://schemas.microsoft.com/office/drawing/2014/main" id="{904BF943-B632-5DBF-5DF1-7715C8CF1B9B}"/>
              </a:ext>
            </a:extLst>
          </p:cNvPr>
          <p:cNvSpPr/>
          <p:nvPr/>
        </p:nvSpPr>
        <p:spPr>
          <a:xfrm>
            <a:off x="557285" y="5102337"/>
            <a:ext cx="1600641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Who </a:t>
            </a:r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it</a:t>
            </a:r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ADC040-191E-45AA-9C86-D9E64FB5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84190"/>
              </p:ext>
            </p:extLst>
          </p:nvPr>
        </p:nvGraphicFramePr>
        <p:xfrm>
          <a:off x="705069" y="5538031"/>
          <a:ext cx="134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10">
                  <a:extLst>
                    <a:ext uri="{9D8B030D-6E8A-4147-A177-3AD203B41FA5}">
                      <a16:colId xmlns:a16="http://schemas.microsoft.com/office/drawing/2014/main" val="3032578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9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54704"/>
                  </a:ext>
                </a:extLst>
              </a:tr>
            </a:tbl>
          </a:graphicData>
        </a:graphic>
      </p:graphicFrame>
      <p:cxnSp>
        <p:nvCxnSpPr>
          <p:cNvPr id="5" name="Conector angular 28">
            <a:extLst>
              <a:ext uri="{FF2B5EF4-FFF2-40B4-BE49-F238E27FC236}">
                <a16:creationId xmlns:a16="http://schemas.microsoft.com/office/drawing/2014/main" id="{DA21FDFD-70A3-434A-AB8E-A101699361AB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 flipV="1">
            <a:off x="1785072" y="3757943"/>
            <a:ext cx="467676" cy="13443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ndex of /images/flaticon-png/big">
            <a:extLst>
              <a:ext uri="{FF2B5EF4-FFF2-40B4-BE49-F238E27FC236}">
                <a16:creationId xmlns:a16="http://schemas.microsoft.com/office/drawing/2014/main" id="{52458320-A017-9437-CDE7-36F8A442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>
            <a:extLst>
              <a:ext uri="{FF2B5EF4-FFF2-40B4-BE49-F238E27FC236}">
                <a16:creationId xmlns:a16="http://schemas.microsoft.com/office/drawing/2014/main" id="{CD58EA9F-3A0F-FFF0-DC38-0BBD75CE3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AFC0F9E-7607-16A6-6714-F3736629E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654C84C-5B54-D9AA-EBFE-A7D82E8AF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52" y="4129931"/>
            <a:ext cx="2399295" cy="1489129"/>
          </a:xfrm>
          <a:prstGeom prst="rect">
            <a:avLst/>
          </a:prstGeom>
        </p:spPr>
      </p:pic>
      <p:sp>
        <p:nvSpPr>
          <p:cNvPr id="28" name="Rectángulo redondeado 19">
            <a:extLst>
              <a:ext uri="{FF2B5EF4-FFF2-40B4-BE49-F238E27FC236}">
                <a16:creationId xmlns:a16="http://schemas.microsoft.com/office/drawing/2014/main" id="{D950BC38-DD6F-8816-135B-CF9B7A9E9EA7}"/>
              </a:ext>
            </a:extLst>
          </p:cNvPr>
          <p:cNvSpPr/>
          <p:nvPr/>
        </p:nvSpPr>
        <p:spPr>
          <a:xfrm>
            <a:off x="7113406" y="3500926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Clases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0" name="Conector angular 21">
            <a:extLst>
              <a:ext uri="{FF2B5EF4-FFF2-40B4-BE49-F238E27FC236}">
                <a16:creationId xmlns:a16="http://schemas.microsoft.com/office/drawing/2014/main" id="{A04B73C4-5D44-C520-1F58-E27D2BAF4035}"/>
              </a:ext>
            </a:extLst>
          </p:cNvPr>
          <p:cNvCxnSpPr>
            <a:endCxn id="28" idx="2"/>
          </p:cNvCxnSpPr>
          <p:nvPr/>
        </p:nvCxnSpPr>
        <p:spPr>
          <a:xfrm flipV="1">
            <a:off x="6669630" y="3791389"/>
            <a:ext cx="1150359" cy="2554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1">
            <a:extLst>
              <a:ext uri="{FF2B5EF4-FFF2-40B4-BE49-F238E27FC236}">
                <a16:creationId xmlns:a16="http://schemas.microsoft.com/office/drawing/2014/main" id="{46AE9C31-2157-63F3-F539-2EA5CA12F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04906"/>
              </p:ext>
            </p:extLst>
          </p:nvPr>
        </p:nvGraphicFramePr>
        <p:xfrm>
          <a:off x="4884530" y="2348558"/>
          <a:ext cx="1282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31">
                  <a:extLst>
                    <a:ext uri="{9D8B030D-6E8A-4147-A177-3AD203B41FA5}">
                      <a16:colId xmlns:a16="http://schemas.microsoft.com/office/drawing/2014/main" val="434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courses_id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21142"/>
                  </a:ext>
                </a:extLst>
              </a:tr>
            </a:tbl>
          </a:graphicData>
        </a:graphic>
      </p:graphicFrame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E2C928A8-8B73-0AE5-EBC4-015BC410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1084"/>
              </p:ext>
            </p:extLst>
          </p:nvPr>
        </p:nvGraphicFramePr>
        <p:xfrm>
          <a:off x="5389075" y="3614506"/>
          <a:ext cx="1282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31">
                  <a:extLst>
                    <a:ext uri="{9D8B030D-6E8A-4147-A177-3AD203B41FA5}">
                      <a16:colId xmlns:a16="http://schemas.microsoft.com/office/drawing/2014/main" val="434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section_id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21142"/>
                  </a:ext>
                </a:extLst>
              </a:tr>
            </a:tbl>
          </a:graphicData>
        </a:graphic>
      </p:graphicFrame>
      <p:sp>
        <p:nvSpPr>
          <p:cNvPr id="33" name="Rectángulo redondeado 19">
            <a:extLst>
              <a:ext uri="{FF2B5EF4-FFF2-40B4-BE49-F238E27FC236}">
                <a16:creationId xmlns:a16="http://schemas.microsoft.com/office/drawing/2014/main" id="{21194636-2529-C2F6-D69D-7590890640CE}"/>
              </a:ext>
            </a:extLst>
          </p:cNvPr>
          <p:cNvSpPr/>
          <p:nvPr/>
        </p:nvSpPr>
        <p:spPr>
          <a:xfrm>
            <a:off x="6673464" y="5031360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Files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370C0158-D7D9-3BA6-61D1-3D117D08B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767858"/>
              </p:ext>
            </p:extLst>
          </p:nvPr>
        </p:nvGraphicFramePr>
        <p:xfrm>
          <a:off x="5454534" y="5391555"/>
          <a:ext cx="1282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31">
                  <a:extLst>
                    <a:ext uri="{9D8B030D-6E8A-4147-A177-3AD203B41FA5}">
                      <a16:colId xmlns:a16="http://schemas.microsoft.com/office/drawing/2014/main" val="434186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clases_id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5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60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size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21142"/>
                  </a:ext>
                </a:extLst>
              </a:tr>
            </a:tbl>
          </a:graphicData>
        </a:graphic>
      </p:graphicFrame>
      <p:cxnSp>
        <p:nvCxnSpPr>
          <p:cNvPr id="35" name="Conector angular 21">
            <a:extLst>
              <a:ext uri="{FF2B5EF4-FFF2-40B4-BE49-F238E27FC236}">
                <a16:creationId xmlns:a16="http://schemas.microsoft.com/office/drawing/2014/main" id="{FCB24D20-5269-CE8F-2850-A7ADAF5CE4C1}"/>
              </a:ext>
            </a:extLst>
          </p:cNvPr>
          <p:cNvCxnSpPr>
            <a:cxnSpLocks/>
            <a:endCxn id="33" idx="2"/>
          </p:cNvCxnSpPr>
          <p:nvPr/>
        </p:nvCxnSpPr>
        <p:spPr>
          <a:xfrm rot="5400000" flipH="1" flipV="1">
            <a:off x="6757124" y="5324892"/>
            <a:ext cx="625992" cy="6198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redondeado 15">
            <a:extLst>
              <a:ext uri="{FF2B5EF4-FFF2-40B4-BE49-F238E27FC236}">
                <a16:creationId xmlns:a16="http://schemas.microsoft.com/office/drawing/2014/main" id="{2B049EBF-26F0-F170-1D3A-615497884DDC}"/>
              </a:ext>
            </a:extLst>
          </p:cNvPr>
          <p:cNvSpPr/>
          <p:nvPr/>
        </p:nvSpPr>
        <p:spPr>
          <a:xfrm>
            <a:off x="-400271" y="3322249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INSTRUCTOR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" name="Conector angular 6">
            <a:extLst>
              <a:ext uri="{FF2B5EF4-FFF2-40B4-BE49-F238E27FC236}">
                <a16:creationId xmlns:a16="http://schemas.microsoft.com/office/drawing/2014/main" id="{A175C5FF-D393-B9F9-F0CF-79B9F5131418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1328637" y="2679961"/>
            <a:ext cx="183867" cy="1681635"/>
          </a:xfrm>
          <a:prstGeom prst="bentConnector4">
            <a:avLst>
              <a:gd name="adj1" fmla="val -124329"/>
              <a:gd name="adj2" fmla="val 791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Modulo </a:t>
            </a:r>
            <a:r>
              <a:rPr lang="es-MX" sz="4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courses</a:t>
            </a:r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modulo ,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routing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Fronted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1" name="Rectángulo redondeado 10"/>
          <p:cNvSpPr/>
          <p:nvPr/>
        </p:nvSpPr>
        <p:spPr>
          <a:xfrm>
            <a:off x="804717" y="2240707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Maquetación de la base de datos.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804717" y="2783654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Creación de modelos y controladores.(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804717" y="3311486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Formulario del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0" name="Rectángulo redondeado 19"/>
          <p:cNvSpPr/>
          <p:nvPr/>
        </p:nvSpPr>
        <p:spPr>
          <a:xfrm>
            <a:off x="804717" y="3913619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Registro de un nuevo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1" name="Rectángulo redondeado 20"/>
          <p:cNvSpPr/>
          <p:nvPr/>
        </p:nvSpPr>
        <p:spPr>
          <a:xfrm>
            <a:off x="804717" y="4445821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Lista los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registrados.</a:t>
            </a:r>
          </a:p>
        </p:txBody>
      </p:sp>
      <p:sp>
        <p:nvSpPr>
          <p:cNvPr id="22" name="Rectángulo redondeado 21"/>
          <p:cNvSpPr/>
          <p:nvPr/>
        </p:nvSpPr>
        <p:spPr>
          <a:xfrm>
            <a:off x="804717" y="4978023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Filtro básico de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eliminar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Rectángulo redondeado 22"/>
          <p:cNvSpPr/>
          <p:nvPr/>
        </p:nvSpPr>
        <p:spPr>
          <a:xfrm>
            <a:off x="804717" y="5510225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Editar registro de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Rectángulo redondeado 23"/>
          <p:cNvSpPr/>
          <p:nvPr/>
        </p:nvSpPr>
        <p:spPr>
          <a:xfrm>
            <a:off x="804717" y="6084802"/>
            <a:ext cx="5263574" cy="43029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Empezar la sección de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curricula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….</a:t>
            </a:r>
          </a:p>
        </p:txBody>
      </p:sp>
      <p:pic>
        <p:nvPicPr>
          <p:cNvPr id="4" name="Picture 10" descr="Index of /images/flaticon-png/big">
            <a:extLst>
              <a:ext uri="{FF2B5EF4-FFF2-40B4-BE49-F238E27FC236}">
                <a16:creationId xmlns:a16="http://schemas.microsoft.com/office/drawing/2014/main" id="{F27BEA34-827F-D5DC-6B86-930A5F08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Index of /images/flaticon-png/big">
            <a:extLst>
              <a:ext uri="{FF2B5EF4-FFF2-40B4-BE49-F238E27FC236}">
                <a16:creationId xmlns:a16="http://schemas.microsoft.com/office/drawing/2014/main" id="{76F6FDBF-EDB3-58A3-8176-D07342554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62F85B-14CF-AE91-0870-A9F52ADE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0CBA61-78A8-9288-4A4F-878AA4742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52" y="4129931"/>
            <a:ext cx="2399295" cy="14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BASE DE DATOS CUPONE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78964" y="1841377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CUPONES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40453"/>
              </p:ext>
            </p:extLst>
          </p:nvPr>
        </p:nvGraphicFramePr>
        <p:xfrm>
          <a:off x="2054521" y="2301901"/>
          <a:ext cx="18620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52">
                  <a:extLst>
                    <a:ext uri="{9D8B030D-6E8A-4147-A177-3AD203B41FA5}">
                      <a16:colId xmlns:a16="http://schemas.microsoft.com/office/drawing/2014/main" val="3546613886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059615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42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DISCOUNT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20493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TYPE_COUNT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9888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NUM_USE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376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/>
                        <a:t>COURSES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055339"/>
                  </a:ext>
                </a:extLst>
              </a:tr>
            </a:tbl>
          </a:graphicData>
        </a:graphic>
      </p:graphicFrame>
      <p:pic>
        <p:nvPicPr>
          <p:cNvPr id="5" name="Picture 10" descr="Index of /images/flaticon-png/big">
            <a:extLst>
              <a:ext uri="{FF2B5EF4-FFF2-40B4-BE49-F238E27FC236}">
                <a16:creationId xmlns:a16="http://schemas.microsoft.com/office/drawing/2014/main" id="{9D901F71-0952-6B9C-3D03-8B0AC4086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ndex of /images/flaticon-png/big">
            <a:extLst>
              <a:ext uri="{FF2B5EF4-FFF2-40B4-BE49-F238E27FC236}">
                <a16:creationId xmlns:a16="http://schemas.microsoft.com/office/drawing/2014/main" id="{13C1F7F5-B406-D8E9-A52D-5E7A7C304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00AF60-FD3F-3B37-C996-CC6E70D1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F4B679-AFDA-E127-409B-4F8D7F681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52" y="4129931"/>
            <a:ext cx="2399295" cy="148912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206D47D-067B-6673-99C1-3AF478FE120F}"/>
              </a:ext>
            </a:extLst>
          </p:cNvPr>
          <p:cNvSpPr/>
          <p:nvPr/>
        </p:nvSpPr>
        <p:spPr>
          <a:xfrm>
            <a:off x="4374403" y="2937233"/>
            <a:ext cx="1473401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COURSE_ID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3DAD51-AF88-F6D8-934C-FC259E9412B2}"/>
              </a:ext>
            </a:extLst>
          </p:cNvPr>
          <p:cNvSpPr/>
          <p:nvPr/>
        </p:nvSpPr>
        <p:spPr>
          <a:xfrm>
            <a:off x="4374402" y="3203241"/>
            <a:ext cx="1473402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CUPON_ID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onector angular 6">
            <a:extLst>
              <a:ext uri="{FF2B5EF4-FFF2-40B4-BE49-F238E27FC236}">
                <a16:creationId xmlns:a16="http://schemas.microsoft.com/office/drawing/2014/main" id="{4C0B04FB-87B5-933E-947C-A334086AB02F}"/>
              </a:ext>
            </a:extLst>
          </p:cNvPr>
          <p:cNvCxnSpPr/>
          <p:nvPr/>
        </p:nvCxnSpPr>
        <p:spPr>
          <a:xfrm flipV="1">
            <a:off x="4008643" y="3469250"/>
            <a:ext cx="1221972" cy="174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E3687C9-2EEA-2EED-9D32-B05CAE233B12}"/>
              </a:ext>
            </a:extLst>
          </p:cNvPr>
          <p:cNvSpPr/>
          <p:nvPr/>
        </p:nvSpPr>
        <p:spPr>
          <a:xfrm>
            <a:off x="4684745" y="3810218"/>
            <a:ext cx="1651460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CATEGORIE_ID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E9B3E22-432E-BEAB-B4D3-C05BD0F08A5D}"/>
              </a:ext>
            </a:extLst>
          </p:cNvPr>
          <p:cNvSpPr/>
          <p:nvPr/>
        </p:nvSpPr>
        <p:spPr>
          <a:xfrm>
            <a:off x="4684743" y="4076226"/>
            <a:ext cx="1651461" cy="2660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tx1"/>
                </a:solidFill>
              </a:rPr>
              <a:t>CUPON_ID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Conector angular 19">
            <a:extLst>
              <a:ext uri="{FF2B5EF4-FFF2-40B4-BE49-F238E27FC236}">
                <a16:creationId xmlns:a16="http://schemas.microsoft.com/office/drawing/2014/main" id="{7725521F-A9E0-DDB2-70D8-8C5693008B8F}"/>
              </a:ext>
            </a:extLst>
          </p:cNvPr>
          <p:cNvCxnSpPr>
            <a:endCxn id="13" idx="1"/>
          </p:cNvCxnSpPr>
          <p:nvPr/>
        </p:nvCxnSpPr>
        <p:spPr>
          <a:xfrm>
            <a:off x="4008643" y="3910119"/>
            <a:ext cx="676100" cy="2991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FF2B237-1F82-1E2F-AFC4-3B4E7E9CDA36}"/>
              </a:ext>
            </a:extLst>
          </p:cNvPr>
          <p:cNvSpPr/>
          <p:nvPr/>
        </p:nvSpPr>
        <p:spPr>
          <a:xfrm>
            <a:off x="2083592" y="4146125"/>
            <a:ext cx="1814936" cy="35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60C9523-C0DB-7861-A7E9-36CB5BAC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29" y="4774349"/>
            <a:ext cx="4050175" cy="18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1428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Personalizado 6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5F552D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Gota</Template>
  <TotalTime>7387</TotalTime>
  <Words>494</Words>
  <Application>Microsoft Office PowerPoint</Application>
  <PresentationFormat>Panorámica</PresentationFormat>
  <Paragraphs>178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Tahoma</vt:lpstr>
      <vt:lpstr>Tw Cen MT</vt:lpstr>
      <vt:lpstr>ui-monospace</vt:lpstr>
      <vt:lpstr>Gota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desktop</dc:creator>
  <cp:lastModifiedBy>user</cp:lastModifiedBy>
  <cp:revision>177</cp:revision>
  <dcterms:created xsi:type="dcterms:W3CDTF">2021-07-01T14:51:37Z</dcterms:created>
  <dcterms:modified xsi:type="dcterms:W3CDTF">2023-09-14T05:41:49Z</dcterms:modified>
</cp:coreProperties>
</file>