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323" r:id="rId4"/>
    <p:sldId id="263" r:id="rId5"/>
    <p:sldId id="264" r:id="rId6"/>
    <p:sldId id="270" r:id="rId7"/>
    <p:sldId id="265" r:id="rId9"/>
    <p:sldId id="280" r:id="rId10"/>
    <p:sldId id="266" r:id="rId11"/>
    <p:sldId id="292" r:id="rId12"/>
    <p:sldId id="32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>
        <p:scale>
          <a:sx n="66" d="100"/>
          <a:sy n="66" d="100"/>
        </p:scale>
        <p:origin x="1686" y="1080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901" y="1"/>
            <a:ext cx="7277100" cy="4379547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9786" y="831273"/>
            <a:ext cx="4621832" cy="5846618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01708" y="1715323"/>
            <a:ext cx="2082759" cy="2035229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  <a:gd name="connsiteX0-101" fmla="*/ 439249 w 1318934"/>
              <a:gd name="connsiteY0-102" fmla="*/ 0 h 2521663"/>
              <a:gd name="connsiteX1-103" fmla="*/ 1289807 w 1318934"/>
              <a:gd name="connsiteY1-104" fmla="*/ 229224 h 2521663"/>
              <a:gd name="connsiteX2-105" fmla="*/ 1318934 w 1318934"/>
              <a:gd name="connsiteY2-106" fmla="*/ 2521663 h 2521663"/>
              <a:gd name="connsiteX3-107" fmla="*/ 1 w 1318934"/>
              <a:gd name="connsiteY3-108" fmla="*/ 2395175 h 2521663"/>
              <a:gd name="connsiteX4-109" fmla="*/ 439249 w 1318934"/>
              <a:gd name="connsiteY4-110" fmla="*/ 0 h 2521663"/>
              <a:gd name="connsiteX0-111" fmla="*/ 439249 w 1896861"/>
              <a:gd name="connsiteY0-112" fmla="*/ 0 h 2521663"/>
              <a:gd name="connsiteX1-113" fmla="*/ 1896861 w 1896861"/>
              <a:gd name="connsiteY1-114" fmla="*/ 139406 h 2521663"/>
              <a:gd name="connsiteX2-115" fmla="*/ 1318934 w 1896861"/>
              <a:gd name="connsiteY2-116" fmla="*/ 2521663 h 2521663"/>
              <a:gd name="connsiteX3-117" fmla="*/ 1 w 1896861"/>
              <a:gd name="connsiteY3-118" fmla="*/ 2395175 h 2521663"/>
              <a:gd name="connsiteX4-119" fmla="*/ 439249 w 1896861"/>
              <a:gd name="connsiteY4-120" fmla="*/ 0 h 2521663"/>
              <a:gd name="connsiteX0-121" fmla="*/ 450018 w 1907630"/>
              <a:gd name="connsiteY0-122" fmla="*/ 0 h 2521663"/>
              <a:gd name="connsiteX1-123" fmla="*/ 1907630 w 1907630"/>
              <a:gd name="connsiteY1-124" fmla="*/ 139406 h 2521663"/>
              <a:gd name="connsiteX2-125" fmla="*/ 1329703 w 1907630"/>
              <a:gd name="connsiteY2-126" fmla="*/ 2521663 h 2521663"/>
              <a:gd name="connsiteX3-127" fmla="*/ 0 w 1907630"/>
              <a:gd name="connsiteY3-128" fmla="*/ 1547873 h 2521663"/>
              <a:gd name="connsiteX4-129" fmla="*/ 450018 w 1907630"/>
              <a:gd name="connsiteY4-130" fmla="*/ 0 h 2521663"/>
              <a:gd name="connsiteX0-131" fmla="*/ 450018 w 1907630"/>
              <a:gd name="connsiteY0-132" fmla="*/ 0 h 1851265"/>
              <a:gd name="connsiteX1-133" fmla="*/ 1907630 w 1907630"/>
              <a:gd name="connsiteY1-134" fmla="*/ 139406 h 1851265"/>
              <a:gd name="connsiteX2-135" fmla="*/ 1103732 w 1907630"/>
              <a:gd name="connsiteY2-136" fmla="*/ 1851265 h 1851265"/>
              <a:gd name="connsiteX3-137" fmla="*/ 0 w 1907630"/>
              <a:gd name="connsiteY3-138" fmla="*/ 1547873 h 1851265"/>
              <a:gd name="connsiteX4-139" fmla="*/ 450018 w 1907630"/>
              <a:gd name="connsiteY4-140" fmla="*/ 0 h 1851265"/>
              <a:gd name="connsiteX0-141" fmla="*/ 450018 w 1907630"/>
              <a:gd name="connsiteY0-142" fmla="*/ 0 h 1931216"/>
              <a:gd name="connsiteX1-143" fmla="*/ 1907630 w 1907630"/>
              <a:gd name="connsiteY1-144" fmla="*/ 139406 h 1931216"/>
              <a:gd name="connsiteX2-145" fmla="*/ 1136943 w 1907630"/>
              <a:gd name="connsiteY2-146" fmla="*/ 1931216 h 1931216"/>
              <a:gd name="connsiteX3-147" fmla="*/ 0 w 1907630"/>
              <a:gd name="connsiteY3-148" fmla="*/ 1547873 h 1931216"/>
              <a:gd name="connsiteX4-149" fmla="*/ 450018 w 1907630"/>
              <a:gd name="connsiteY4-150" fmla="*/ 0 h 1931216"/>
              <a:gd name="connsiteX0-151" fmla="*/ 450018 w 1907630"/>
              <a:gd name="connsiteY0-152" fmla="*/ 0 h 1935175"/>
              <a:gd name="connsiteX1-153" fmla="*/ 1907630 w 1907630"/>
              <a:gd name="connsiteY1-154" fmla="*/ 139406 h 1935175"/>
              <a:gd name="connsiteX2-155" fmla="*/ 1137582 w 1907630"/>
              <a:gd name="connsiteY2-156" fmla="*/ 1935175 h 1935175"/>
              <a:gd name="connsiteX3-157" fmla="*/ 0 w 1907630"/>
              <a:gd name="connsiteY3-158" fmla="*/ 1547873 h 1935175"/>
              <a:gd name="connsiteX4-159" fmla="*/ 450018 w 1907630"/>
              <a:gd name="connsiteY4-160" fmla="*/ 0 h 1935175"/>
              <a:gd name="connsiteX0-161" fmla="*/ 450018 w 1975071"/>
              <a:gd name="connsiteY0-162" fmla="*/ 0 h 1935175"/>
              <a:gd name="connsiteX1-163" fmla="*/ 1975071 w 1975071"/>
              <a:gd name="connsiteY1-164" fmla="*/ 230086 h 1935175"/>
              <a:gd name="connsiteX2-165" fmla="*/ 1137582 w 1975071"/>
              <a:gd name="connsiteY2-166" fmla="*/ 1935175 h 1935175"/>
              <a:gd name="connsiteX3-167" fmla="*/ 0 w 1975071"/>
              <a:gd name="connsiteY3-168" fmla="*/ 1547873 h 1935175"/>
              <a:gd name="connsiteX4-169" fmla="*/ 450018 w 1975071"/>
              <a:gd name="connsiteY4-170" fmla="*/ 0 h 1935175"/>
              <a:gd name="connsiteX0-171" fmla="*/ 450018 w 2029482"/>
              <a:gd name="connsiteY0-172" fmla="*/ 0 h 1935175"/>
              <a:gd name="connsiteX1-173" fmla="*/ 2029482 w 2029482"/>
              <a:gd name="connsiteY1-174" fmla="*/ 290368 h 1935175"/>
              <a:gd name="connsiteX2-175" fmla="*/ 1137582 w 2029482"/>
              <a:gd name="connsiteY2-176" fmla="*/ 1935175 h 1935175"/>
              <a:gd name="connsiteX3-177" fmla="*/ 0 w 2029482"/>
              <a:gd name="connsiteY3-178" fmla="*/ 1547873 h 1935175"/>
              <a:gd name="connsiteX4-179" fmla="*/ 450018 w 2029482"/>
              <a:gd name="connsiteY4-180" fmla="*/ 0 h 1935175"/>
              <a:gd name="connsiteX0-181" fmla="*/ 450018 w 2057451"/>
              <a:gd name="connsiteY0-182" fmla="*/ 0 h 1935175"/>
              <a:gd name="connsiteX1-183" fmla="*/ 2057451 w 2057451"/>
              <a:gd name="connsiteY1-184" fmla="*/ 237108 h 1935175"/>
              <a:gd name="connsiteX2-185" fmla="*/ 1137582 w 2057451"/>
              <a:gd name="connsiteY2-186" fmla="*/ 1935175 h 1935175"/>
              <a:gd name="connsiteX3-187" fmla="*/ 0 w 2057451"/>
              <a:gd name="connsiteY3-188" fmla="*/ 1547873 h 1935175"/>
              <a:gd name="connsiteX4-189" fmla="*/ 450018 w 2057451"/>
              <a:gd name="connsiteY4-190" fmla="*/ 0 h 1935175"/>
              <a:gd name="connsiteX0-191" fmla="*/ 453465 w 2057451"/>
              <a:gd name="connsiteY0-192" fmla="*/ 0 h 1964168"/>
              <a:gd name="connsiteX1-193" fmla="*/ 2057451 w 2057451"/>
              <a:gd name="connsiteY1-194" fmla="*/ 266101 h 1964168"/>
              <a:gd name="connsiteX2-195" fmla="*/ 1137582 w 2057451"/>
              <a:gd name="connsiteY2-196" fmla="*/ 1964168 h 1964168"/>
              <a:gd name="connsiteX3-197" fmla="*/ 0 w 2057451"/>
              <a:gd name="connsiteY3-198" fmla="*/ 1576866 h 1964168"/>
              <a:gd name="connsiteX4-199" fmla="*/ 453465 w 2057451"/>
              <a:gd name="connsiteY4-200" fmla="*/ 0 h 1964168"/>
              <a:gd name="connsiteX0-201" fmla="*/ 453467 w 2057453"/>
              <a:gd name="connsiteY0-202" fmla="*/ 0 h 1964168"/>
              <a:gd name="connsiteX1-203" fmla="*/ 2057453 w 2057453"/>
              <a:gd name="connsiteY1-204" fmla="*/ 266101 h 1964168"/>
              <a:gd name="connsiteX2-205" fmla="*/ 1137584 w 2057453"/>
              <a:gd name="connsiteY2-206" fmla="*/ 1964168 h 1964168"/>
              <a:gd name="connsiteX3-207" fmla="*/ 2 w 2057453"/>
              <a:gd name="connsiteY3-208" fmla="*/ 1576866 h 1964168"/>
              <a:gd name="connsiteX4-209" fmla="*/ 453467 w 2057453"/>
              <a:gd name="connsiteY4-210" fmla="*/ 0 h 1964168"/>
              <a:gd name="connsiteX0-211" fmla="*/ 412596 w 2016582"/>
              <a:gd name="connsiteY0-212" fmla="*/ 0 h 1964168"/>
              <a:gd name="connsiteX1-213" fmla="*/ 2016582 w 2016582"/>
              <a:gd name="connsiteY1-214" fmla="*/ 266101 h 1964168"/>
              <a:gd name="connsiteX2-215" fmla="*/ 1096713 w 2016582"/>
              <a:gd name="connsiteY2-216" fmla="*/ 1964168 h 1964168"/>
              <a:gd name="connsiteX3-217" fmla="*/ 3 w 2016582"/>
              <a:gd name="connsiteY3-218" fmla="*/ 1578396 h 1964168"/>
              <a:gd name="connsiteX4-219" fmla="*/ 412596 w 2016582"/>
              <a:gd name="connsiteY4-220" fmla="*/ 0 h 1964168"/>
              <a:gd name="connsiteX0-221" fmla="*/ 418230 w 2022216"/>
              <a:gd name="connsiteY0-222" fmla="*/ 0 h 1964168"/>
              <a:gd name="connsiteX1-223" fmla="*/ 2022216 w 2022216"/>
              <a:gd name="connsiteY1-224" fmla="*/ 266101 h 1964168"/>
              <a:gd name="connsiteX2-225" fmla="*/ 1102347 w 2022216"/>
              <a:gd name="connsiteY2-226" fmla="*/ 1964168 h 1964168"/>
              <a:gd name="connsiteX3-227" fmla="*/ 5637 w 2022216"/>
              <a:gd name="connsiteY3-228" fmla="*/ 1578396 h 1964168"/>
              <a:gd name="connsiteX4-229" fmla="*/ 418230 w 2022216"/>
              <a:gd name="connsiteY4-230" fmla="*/ 0 h 1964168"/>
              <a:gd name="connsiteX0-231" fmla="*/ 418230 w 2022216"/>
              <a:gd name="connsiteY0-232" fmla="*/ 0 h 1964168"/>
              <a:gd name="connsiteX1-233" fmla="*/ 2022216 w 2022216"/>
              <a:gd name="connsiteY1-234" fmla="*/ 266101 h 1964168"/>
              <a:gd name="connsiteX2-235" fmla="*/ 1102347 w 2022216"/>
              <a:gd name="connsiteY2-236" fmla="*/ 1964168 h 1964168"/>
              <a:gd name="connsiteX3-237" fmla="*/ 5637 w 2022216"/>
              <a:gd name="connsiteY3-238" fmla="*/ 1578396 h 1964168"/>
              <a:gd name="connsiteX4-239" fmla="*/ 418230 w 2022216"/>
              <a:gd name="connsiteY4-240" fmla="*/ 0 h 1964168"/>
              <a:gd name="connsiteX0-241" fmla="*/ 511627 w 2115613"/>
              <a:gd name="connsiteY0-242" fmla="*/ 0 h 1964168"/>
              <a:gd name="connsiteX1-243" fmla="*/ 2115613 w 2115613"/>
              <a:gd name="connsiteY1-244" fmla="*/ 266101 h 1964168"/>
              <a:gd name="connsiteX2-245" fmla="*/ 1195744 w 2115613"/>
              <a:gd name="connsiteY2-246" fmla="*/ 1964168 h 1964168"/>
              <a:gd name="connsiteX3-247" fmla="*/ 4004 w 2115613"/>
              <a:gd name="connsiteY3-248" fmla="*/ 1467795 h 1964168"/>
              <a:gd name="connsiteX4-249" fmla="*/ 511627 w 2115613"/>
              <a:gd name="connsiteY4-250" fmla="*/ 0 h 1964168"/>
              <a:gd name="connsiteX0-251" fmla="*/ 461527 w 2116352"/>
              <a:gd name="connsiteY0-252" fmla="*/ 0 h 2077837"/>
              <a:gd name="connsiteX1-253" fmla="*/ 2116352 w 2116352"/>
              <a:gd name="connsiteY1-254" fmla="*/ 379770 h 2077837"/>
              <a:gd name="connsiteX2-255" fmla="*/ 1196483 w 2116352"/>
              <a:gd name="connsiteY2-256" fmla="*/ 2077837 h 2077837"/>
              <a:gd name="connsiteX3-257" fmla="*/ 4743 w 2116352"/>
              <a:gd name="connsiteY3-258" fmla="*/ 1581464 h 2077837"/>
              <a:gd name="connsiteX4-259" fmla="*/ 461527 w 2116352"/>
              <a:gd name="connsiteY4-260" fmla="*/ 0 h 2077837"/>
              <a:gd name="connsiteX0-261" fmla="*/ 482016 w 2116020"/>
              <a:gd name="connsiteY0-262" fmla="*/ 0 h 2024323"/>
              <a:gd name="connsiteX1-263" fmla="*/ 2116020 w 2116020"/>
              <a:gd name="connsiteY1-264" fmla="*/ 326256 h 2024323"/>
              <a:gd name="connsiteX2-265" fmla="*/ 1196151 w 2116020"/>
              <a:gd name="connsiteY2-266" fmla="*/ 2024323 h 2024323"/>
              <a:gd name="connsiteX3-267" fmla="*/ 4411 w 2116020"/>
              <a:gd name="connsiteY3-268" fmla="*/ 1527950 h 2024323"/>
              <a:gd name="connsiteX4-269" fmla="*/ 482016 w 2116020"/>
              <a:gd name="connsiteY4-270" fmla="*/ 0 h 2024323"/>
              <a:gd name="connsiteX0-271" fmla="*/ 451743 w 2116529"/>
              <a:gd name="connsiteY0-272" fmla="*/ 0 h 2064043"/>
              <a:gd name="connsiteX1-273" fmla="*/ 2116529 w 2116529"/>
              <a:gd name="connsiteY1-274" fmla="*/ 365976 h 2064043"/>
              <a:gd name="connsiteX2-275" fmla="*/ 1196660 w 2116529"/>
              <a:gd name="connsiteY2-276" fmla="*/ 2064043 h 2064043"/>
              <a:gd name="connsiteX3-277" fmla="*/ 4920 w 2116529"/>
              <a:gd name="connsiteY3-278" fmla="*/ 1567670 h 2064043"/>
              <a:gd name="connsiteX4-279" fmla="*/ 451743 w 2116529"/>
              <a:gd name="connsiteY4-280" fmla="*/ 0 h 2064043"/>
              <a:gd name="connsiteX0-281" fmla="*/ 453624 w 2118410"/>
              <a:gd name="connsiteY0-282" fmla="*/ 0 h 2064043"/>
              <a:gd name="connsiteX1-283" fmla="*/ 2118410 w 2118410"/>
              <a:gd name="connsiteY1-284" fmla="*/ 365976 h 2064043"/>
              <a:gd name="connsiteX2-285" fmla="*/ 1198541 w 2118410"/>
              <a:gd name="connsiteY2-286" fmla="*/ 2064043 h 2064043"/>
              <a:gd name="connsiteX3-287" fmla="*/ 4885 w 2118410"/>
              <a:gd name="connsiteY3-288" fmla="*/ 1555791 h 2064043"/>
              <a:gd name="connsiteX4-289" fmla="*/ 453624 w 2118410"/>
              <a:gd name="connsiteY4-290" fmla="*/ 0 h 2064043"/>
              <a:gd name="connsiteX0-291" fmla="*/ 481903 w 2146689"/>
              <a:gd name="connsiteY0-292" fmla="*/ 0 h 2064043"/>
              <a:gd name="connsiteX1-293" fmla="*/ 2146689 w 2146689"/>
              <a:gd name="connsiteY1-294" fmla="*/ 365976 h 2064043"/>
              <a:gd name="connsiteX2-295" fmla="*/ 1226820 w 2146689"/>
              <a:gd name="connsiteY2-296" fmla="*/ 2064043 h 2064043"/>
              <a:gd name="connsiteX3-297" fmla="*/ 33164 w 2146689"/>
              <a:gd name="connsiteY3-298" fmla="*/ 1555791 h 2064043"/>
              <a:gd name="connsiteX4-299" fmla="*/ 481903 w 2146689"/>
              <a:gd name="connsiteY4-300" fmla="*/ 0 h 2064043"/>
              <a:gd name="connsiteX0-301" fmla="*/ 485074 w 2149860"/>
              <a:gd name="connsiteY0-302" fmla="*/ 0 h 2064043"/>
              <a:gd name="connsiteX1-303" fmla="*/ 2149860 w 2149860"/>
              <a:gd name="connsiteY1-304" fmla="*/ 365976 h 2064043"/>
              <a:gd name="connsiteX2-305" fmla="*/ 1229991 w 2149860"/>
              <a:gd name="connsiteY2-306" fmla="*/ 2064043 h 2064043"/>
              <a:gd name="connsiteX3-307" fmla="*/ 36335 w 2149860"/>
              <a:gd name="connsiteY3-308" fmla="*/ 1555791 h 2064043"/>
              <a:gd name="connsiteX4-309" fmla="*/ 485074 w 2149860"/>
              <a:gd name="connsiteY4-310" fmla="*/ 0 h 2064043"/>
              <a:gd name="connsiteX0-311" fmla="*/ 485074 w 2149860"/>
              <a:gd name="connsiteY0-312" fmla="*/ 0 h 2064043"/>
              <a:gd name="connsiteX1-313" fmla="*/ 2149860 w 2149860"/>
              <a:gd name="connsiteY1-314" fmla="*/ 365976 h 2064043"/>
              <a:gd name="connsiteX2-315" fmla="*/ 1229991 w 2149860"/>
              <a:gd name="connsiteY2-316" fmla="*/ 2064043 h 2064043"/>
              <a:gd name="connsiteX3-317" fmla="*/ 36335 w 2149860"/>
              <a:gd name="connsiteY3-318" fmla="*/ 1555791 h 2064043"/>
              <a:gd name="connsiteX4-319" fmla="*/ 485074 w 2149860"/>
              <a:gd name="connsiteY4-320" fmla="*/ 0 h 2064043"/>
              <a:gd name="connsiteX0-321" fmla="*/ 485074 w 2149860"/>
              <a:gd name="connsiteY0-322" fmla="*/ 0 h 2064043"/>
              <a:gd name="connsiteX1-323" fmla="*/ 2149860 w 2149860"/>
              <a:gd name="connsiteY1-324" fmla="*/ 365976 h 2064043"/>
              <a:gd name="connsiteX2-325" fmla="*/ 1229991 w 2149860"/>
              <a:gd name="connsiteY2-326" fmla="*/ 2064043 h 2064043"/>
              <a:gd name="connsiteX3-327" fmla="*/ 36335 w 2149860"/>
              <a:gd name="connsiteY3-328" fmla="*/ 1555791 h 2064043"/>
              <a:gd name="connsiteX4-329" fmla="*/ 485074 w 2149860"/>
              <a:gd name="connsiteY4-330" fmla="*/ 0 h 2064043"/>
              <a:gd name="connsiteX0-331" fmla="*/ 485074 w 2149860"/>
              <a:gd name="connsiteY0-332" fmla="*/ 0 h 2064043"/>
              <a:gd name="connsiteX1-333" fmla="*/ 2149860 w 2149860"/>
              <a:gd name="connsiteY1-334" fmla="*/ 365976 h 2064043"/>
              <a:gd name="connsiteX2-335" fmla="*/ 1229991 w 2149860"/>
              <a:gd name="connsiteY2-336" fmla="*/ 2064043 h 2064043"/>
              <a:gd name="connsiteX3-337" fmla="*/ 36335 w 2149860"/>
              <a:gd name="connsiteY3-338" fmla="*/ 1555791 h 2064043"/>
              <a:gd name="connsiteX4-339" fmla="*/ 485074 w 2149860"/>
              <a:gd name="connsiteY4-340" fmla="*/ 0 h 2064043"/>
              <a:gd name="connsiteX0-341" fmla="*/ 472393 w 2137179"/>
              <a:gd name="connsiteY0-342" fmla="*/ 0 h 2064043"/>
              <a:gd name="connsiteX1-343" fmla="*/ 2137179 w 2137179"/>
              <a:gd name="connsiteY1-344" fmla="*/ 365976 h 2064043"/>
              <a:gd name="connsiteX2-345" fmla="*/ 1217310 w 2137179"/>
              <a:gd name="connsiteY2-346" fmla="*/ 2064043 h 2064043"/>
              <a:gd name="connsiteX3-347" fmla="*/ 23654 w 2137179"/>
              <a:gd name="connsiteY3-348" fmla="*/ 1555791 h 2064043"/>
              <a:gd name="connsiteX4-349" fmla="*/ 472393 w 2137179"/>
              <a:gd name="connsiteY4-350" fmla="*/ 0 h 2064043"/>
              <a:gd name="connsiteX0-351" fmla="*/ 472393 w 2113935"/>
              <a:gd name="connsiteY0-352" fmla="*/ 0 h 2064043"/>
              <a:gd name="connsiteX1-353" fmla="*/ 2113935 w 2113935"/>
              <a:gd name="connsiteY1-354" fmla="*/ 398164 h 2064043"/>
              <a:gd name="connsiteX2-355" fmla="*/ 1217310 w 2113935"/>
              <a:gd name="connsiteY2-356" fmla="*/ 2064043 h 2064043"/>
              <a:gd name="connsiteX3-357" fmla="*/ 23654 w 2113935"/>
              <a:gd name="connsiteY3-358" fmla="*/ 1555791 h 2064043"/>
              <a:gd name="connsiteX4-359" fmla="*/ 472393 w 2113935"/>
              <a:gd name="connsiteY4-360" fmla="*/ 0 h 2064043"/>
              <a:gd name="connsiteX0-361" fmla="*/ 472393 w 2144845"/>
              <a:gd name="connsiteY0-362" fmla="*/ 0 h 2064043"/>
              <a:gd name="connsiteX1-363" fmla="*/ 2144845 w 2144845"/>
              <a:gd name="connsiteY1-364" fmla="*/ 413490 h 2064043"/>
              <a:gd name="connsiteX2-365" fmla="*/ 1217310 w 2144845"/>
              <a:gd name="connsiteY2-366" fmla="*/ 2064043 h 2064043"/>
              <a:gd name="connsiteX3-367" fmla="*/ 23654 w 2144845"/>
              <a:gd name="connsiteY3-368" fmla="*/ 1555791 h 2064043"/>
              <a:gd name="connsiteX4-369" fmla="*/ 472393 w 2144845"/>
              <a:gd name="connsiteY4-370" fmla="*/ 0 h 2064043"/>
              <a:gd name="connsiteX0-371" fmla="*/ 472393 w 2135010"/>
              <a:gd name="connsiteY0-372" fmla="*/ 0 h 2064043"/>
              <a:gd name="connsiteX1-373" fmla="*/ 2135010 w 2135010"/>
              <a:gd name="connsiteY1-374" fmla="*/ 402890 h 2064043"/>
              <a:gd name="connsiteX2-375" fmla="*/ 1217310 w 2135010"/>
              <a:gd name="connsiteY2-376" fmla="*/ 2064043 h 2064043"/>
              <a:gd name="connsiteX3-377" fmla="*/ 23654 w 2135010"/>
              <a:gd name="connsiteY3-378" fmla="*/ 1555791 h 2064043"/>
              <a:gd name="connsiteX4-379" fmla="*/ 472393 w 2135010"/>
              <a:gd name="connsiteY4-380" fmla="*/ 0 h 2064043"/>
              <a:gd name="connsiteX0-381" fmla="*/ 472393 w 2117894"/>
              <a:gd name="connsiteY0-382" fmla="*/ 0 h 2064043"/>
              <a:gd name="connsiteX1-383" fmla="*/ 2117894 w 2117894"/>
              <a:gd name="connsiteY1-384" fmla="*/ 397525 h 2064043"/>
              <a:gd name="connsiteX2-385" fmla="*/ 1217310 w 2117894"/>
              <a:gd name="connsiteY2-386" fmla="*/ 2064043 h 2064043"/>
              <a:gd name="connsiteX3-387" fmla="*/ 23654 w 2117894"/>
              <a:gd name="connsiteY3-388" fmla="*/ 1555791 h 2064043"/>
              <a:gd name="connsiteX4-389" fmla="*/ 472393 w 2117894"/>
              <a:gd name="connsiteY4-390" fmla="*/ 0 h 2064043"/>
              <a:gd name="connsiteX0-391" fmla="*/ 472393 w 2100779"/>
              <a:gd name="connsiteY0-392" fmla="*/ 0 h 2064043"/>
              <a:gd name="connsiteX1-393" fmla="*/ 2100779 w 2100779"/>
              <a:gd name="connsiteY1-394" fmla="*/ 392162 h 2064043"/>
              <a:gd name="connsiteX2-395" fmla="*/ 1217310 w 2100779"/>
              <a:gd name="connsiteY2-396" fmla="*/ 2064043 h 2064043"/>
              <a:gd name="connsiteX3-397" fmla="*/ 23654 w 2100779"/>
              <a:gd name="connsiteY3-398" fmla="*/ 1555791 h 2064043"/>
              <a:gd name="connsiteX4-399" fmla="*/ 472393 w 2100779"/>
              <a:gd name="connsiteY4-400" fmla="*/ 0 h 2064043"/>
              <a:gd name="connsiteX0-401" fmla="*/ 472393 w 2100779"/>
              <a:gd name="connsiteY0-402" fmla="*/ 0 h 2064043"/>
              <a:gd name="connsiteX1-403" fmla="*/ 2100779 w 2100779"/>
              <a:gd name="connsiteY1-404" fmla="*/ 392162 h 2064043"/>
              <a:gd name="connsiteX2-405" fmla="*/ 1217310 w 2100779"/>
              <a:gd name="connsiteY2-406" fmla="*/ 2064043 h 2064043"/>
              <a:gd name="connsiteX3-407" fmla="*/ 23654 w 2100779"/>
              <a:gd name="connsiteY3-408" fmla="*/ 1555791 h 2064043"/>
              <a:gd name="connsiteX4-409" fmla="*/ 472393 w 2100779"/>
              <a:gd name="connsiteY4-410" fmla="*/ 0 h 2064043"/>
              <a:gd name="connsiteX0-411" fmla="*/ 472393 w 2100779"/>
              <a:gd name="connsiteY0-412" fmla="*/ 0 h 2064043"/>
              <a:gd name="connsiteX1-413" fmla="*/ 2100779 w 2100779"/>
              <a:gd name="connsiteY1-414" fmla="*/ 392162 h 2064043"/>
              <a:gd name="connsiteX2-415" fmla="*/ 1217310 w 2100779"/>
              <a:gd name="connsiteY2-416" fmla="*/ 2064043 h 2064043"/>
              <a:gd name="connsiteX3-417" fmla="*/ 23654 w 2100779"/>
              <a:gd name="connsiteY3-418" fmla="*/ 1555791 h 2064043"/>
              <a:gd name="connsiteX4-419" fmla="*/ 472393 w 2100779"/>
              <a:gd name="connsiteY4-420" fmla="*/ 0 h 2064043"/>
              <a:gd name="connsiteX0-421" fmla="*/ 472393 w 2100779"/>
              <a:gd name="connsiteY0-422" fmla="*/ 0 h 2064043"/>
              <a:gd name="connsiteX1-423" fmla="*/ 2100779 w 2100779"/>
              <a:gd name="connsiteY1-424" fmla="*/ 392162 h 2064043"/>
              <a:gd name="connsiteX2-425" fmla="*/ 1217310 w 2100779"/>
              <a:gd name="connsiteY2-426" fmla="*/ 2064043 h 2064043"/>
              <a:gd name="connsiteX3-427" fmla="*/ 23654 w 2100779"/>
              <a:gd name="connsiteY3-428" fmla="*/ 1555791 h 2064043"/>
              <a:gd name="connsiteX4-429" fmla="*/ 472393 w 2100779"/>
              <a:gd name="connsiteY4-430" fmla="*/ 0 h 2064043"/>
              <a:gd name="connsiteX0-431" fmla="*/ 472393 w 2100779"/>
              <a:gd name="connsiteY0-432" fmla="*/ 0 h 2064043"/>
              <a:gd name="connsiteX1-433" fmla="*/ 2100779 w 2100779"/>
              <a:gd name="connsiteY1-434" fmla="*/ 392162 h 2064043"/>
              <a:gd name="connsiteX2-435" fmla="*/ 1217310 w 2100779"/>
              <a:gd name="connsiteY2-436" fmla="*/ 2064043 h 2064043"/>
              <a:gd name="connsiteX3-437" fmla="*/ 23654 w 2100779"/>
              <a:gd name="connsiteY3-438" fmla="*/ 1555791 h 2064043"/>
              <a:gd name="connsiteX4-439" fmla="*/ 472393 w 2100779"/>
              <a:gd name="connsiteY4-440" fmla="*/ 0 h 2064043"/>
              <a:gd name="connsiteX0-441" fmla="*/ 472393 w 2100779"/>
              <a:gd name="connsiteY0-442" fmla="*/ 0 h 2064043"/>
              <a:gd name="connsiteX1-443" fmla="*/ 2100779 w 2100779"/>
              <a:gd name="connsiteY1-444" fmla="*/ 392162 h 2064043"/>
              <a:gd name="connsiteX2-445" fmla="*/ 1217310 w 2100779"/>
              <a:gd name="connsiteY2-446" fmla="*/ 2064043 h 2064043"/>
              <a:gd name="connsiteX3-447" fmla="*/ 23654 w 2100779"/>
              <a:gd name="connsiteY3-448" fmla="*/ 1555791 h 2064043"/>
              <a:gd name="connsiteX4-449" fmla="*/ 472393 w 2100779"/>
              <a:gd name="connsiteY4-450" fmla="*/ 0 h 2064043"/>
              <a:gd name="connsiteX0-451" fmla="*/ 472393 w 2100779"/>
              <a:gd name="connsiteY0-452" fmla="*/ 0 h 2036708"/>
              <a:gd name="connsiteX1-453" fmla="*/ 2100779 w 2100779"/>
              <a:gd name="connsiteY1-454" fmla="*/ 392162 h 2036708"/>
              <a:gd name="connsiteX2-455" fmla="*/ 1286023 w 2100779"/>
              <a:gd name="connsiteY2-456" fmla="*/ 2036708 h 2036708"/>
              <a:gd name="connsiteX3-457" fmla="*/ 23654 w 2100779"/>
              <a:gd name="connsiteY3-458" fmla="*/ 1555791 h 2036708"/>
              <a:gd name="connsiteX4-459" fmla="*/ 472393 w 2100779"/>
              <a:gd name="connsiteY4-460" fmla="*/ 0 h 2036708"/>
              <a:gd name="connsiteX0-461" fmla="*/ 472393 w 2100779"/>
              <a:gd name="connsiteY0-462" fmla="*/ 0 h 2051268"/>
              <a:gd name="connsiteX1-463" fmla="*/ 2100779 w 2100779"/>
              <a:gd name="connsiteY1-464" fmla="*/ 392162 h 2051268"/>
              <a:gd name="connsiteX2-465" fmla="*/ 1296497 w 2100779"/>
              <a:gd name="connsiteY2-466" fmla="*/ 2051268 h 2051268"/>
              <a:gd name="connsiteX3-467" fmla="*/ 23654 w 2100779"/>
              <a:gd name="connsiteY3-468" fmla="*/ 1555791 h 2051268"/>
              <a:gd name="connsiteX4-469" fmla="*/ 472393 w 2100779"/>
              <a:gd name="connsiteY4-470" fmla="*/ 0 h 2051268"/>
              <a:gd name="connsiteX0-471" fmla="*/ 472393 w 2100779"/>
              <a:gd name="connsiteY0-472" fmla="*/ 0 h 2051268"/>
              <a:gd name="connsiteX1-473" fmla="*/ 2100779 w 2100779"/>
              <a:gd name="connsiteY1-474" fmla="*/ 392162 h 2051268"/>
              <a:gd name="connsiteX2-475" fmla="*/ 1296497 w 2100779"/>
              <a:gd name="connsiteY2-476" fmla="*/ 2051268 h 2051268"/>
              <a:gd name="connsiteX3-477" fmla="*/ 23654 w 2100779"/>
              <a:gd name="connsiteY3-478" fmla="*/ 1555791 h 2051268"/>
              <a:gd name="connsiteX4-479" fmla="*/ 472393 w 2100779"/>
              <a:gd name="connsiteY4-480" fmla="*/ 0 h 2051268"/>
              <a:gd name="connsiteX0-481" fmla="*/ 472393 w 2100779"/>
              <a:gd name="connsiteY0-482" fmla="*/ 0 h 2051906"/>
              <a:gd name="connsiteX1-483" fmla="*/ 2100779 w 2100779"/>
              <a:gd name="connsiteY1-484" fmla="*/ 392162 h 2051906"/>
              <a:gd name="connsiteX2-485" fmla="*/ 1292538 w 2100779"/>
              <a:gd name="connsiteY2-486" fmla="*/ 2051906 h 2051906"/>
              <a:gd name="connsiteX3-487" fmla="*/ 23654 w 2100779"/>
              <a:gd name="connsiteY3-488" fmla="*/ 1555791 h 2051906"/>
              <a:gd name="connsiteX4-489" fmla="*/ 472393 w 2100779"/>
              <a:gd name="connsiteY4-490" fmla="*/ 0 h 2051906"/>
              <a:gd name="connsiteX0-491" fmla="*/ 472393 w 2100779"/>
              <a:gd name="connsiteY0-492" fmla="*/ 0 h 2056222"/>
              <a:gd name="connsiteX1-493" fmla="*/ 2100779 w 2100779"/>
              <a:gd name="connsiteY1-494" fmla="*/ 392162 h 2056222"/>
              <a:gd name="connsiteX2-495" fmla="*/ 1292538 w 2100779"/>
              <a:gd name="connsiteY2-496" fmla="*/ 2051906 h 2056222"/>
              <a:gd name="connsiteX3-497" fmla="*/ 23654 w 2100779"/>
              <a:gd name="connsiteY3-498" fmla="*/ 1555791 h 2056222"/>
              <a:gd name="connsiteX4-499" fmla="*/ 472393 w 2100779"/>
              <a:gd name="connsiteY4-500" fmla="*/ 0 h 2056222"/>
              <a:gd name="connsiteX0-501" fmla="*/ 472393 w 2100779"/>
              <a:gd name="connsiteY0-502" fmla="*/ 0 h 2052500"/>
              <a:gd name="connsiteX1-503" fmla="*/ 2100779 w 2100779"/>
              <a:gd name="connsiteY1-504" fmla="*/ 392162 h 2052500"/>
              <a:gd name="connsiteX2-505" fmla="*/ 1292538 w 2100779"/>
              <a:gd name="connsiteY2-506" fmla="*/ 2051906 h 2052500"/>
              <a:gd name="connsiteX3-507" fmla="*/ 23654 w 2100779"/>
              <a:gd name="connsiteY3-508" fmla="*/ 1555791 h 2052500"/>
              <a:gd name="connsiteX4-509" fmla="*/ 472393 w 2100779"/>
              <a:gd name="connsiteY4-510" fmla="*/ 0 h 2052500"/>
              <a:gd name="connsiteX0-511" fmla="*/ 496457 w 2124843"/>
              <a:gd name="connsiteY0-512" fmla="*/ 0 h 2052470"/>
              <a:gd name="connsiteX1-513" fmla="*/ 2124843 w 2124843"/>
              <a:gd name="connsiteY1-514" fmla="*/ 392162 h 2052470"/>
              <a:gd name="connsiteX2-515" fmla="*/ 1316602 w 2124843"/>
              <a:gd name="connsiteY2-516" fmla="*/ 2051906 h 2052470"/>
              <a:gd name="connsiteX3-517" fmla="*/ 22046 w 2124843"/>
              <a:gd name="connsiteY3-518" fmla="*/ 1547745 h 2052470"/>
              <a:gd name="connsiteX4-519" fmla="*/ 496457 w 2124843"/>
              <a:gd name="connsiteY4-520" fmla="*/ 0 h 2052470"/>
              <a:gd name="connsiteX0-521" fmla="*/ 486906 w 2115292"/>
              <a:gd name="connsiteY0-522" fmla="*/ 0 h 2052470"/>
              <a:gd name="connsiteX1-523" fmla="*/ 2115292 w 2115292"/>
              <a:gd name="connsiteY1-524" fmla="*/ 392162 h 2052470"/>
              <a:gd name="connsiteX2-525" fmla="*/ 1307051 w 2115292"/>
              <a:gd name="connsiteY2-526" fmla="*/ 2051906 h 2052470"/>
              <a:gd name="connsiteX3-527" fmla="*/ 12495 w 2115292"/>
              <a:gd name="connsiteY3-528" fmla="*/ 1547745 h 2052470"/>
              <a:gd name="connsiteX4-529" fmla="*/ 486906 w 2115292"/>
              <a:gd name="connsiteY4-530" fmla="*/ 0 h 2052470"/>
              <a:gd name="connsiteX0-531" fmla="*/ 483725 w 2112111"/>
              <a:gd name="connsiteY0-532" fmla="*/ 0 h 2052470"/>
              <a:gd name="connsiteX1-533" fmla="*/ 2112111 w 2112111"/>
              <a:gd name="connsiteY1-534" fmla="*/ 392162 h 2052470"/>
              <a:gd name="connsiteX2-535" fmla="*/ 1303870 w 2112111"/>
              <a:gd name="connsiteY2-536" fmla="*/ 2051906 h 2052470"/>
              <a:gd name="connsiteX3-537" fmla="*/ 9314 w 2112111"/>
              <a:gd name="connsiteY3-538" fmla="*/ 1547745 h 2052470"/>
              <a:gd name="connsiteX4-539" fmla="*/ 483725 w 2112111"/>
              <a:gd name="connsiteY4-540" fmla="*/ 0 h 2052470"/>
              <a:gd name="connsiteX0-541" fmla="*/ 477592 w 2105978"/>
              <a:gd name="connsiteY0-542" fmla="*/ 0 h 2052470"/>
              <a:gd name="connsiteX1-543" fmla="*/ 2105978 w 2105978"/>
              <a:gd name="connsiteY1-544" fmla="*/ 392162 h 2052470"/>
              <a:gd name="connsiteX2-545" fmla="*/ 1297737 w 2105978"/>
              <a:gd name="connsiteY2-546" fmla="*/ 2051906 h 2052470"/>
              <a:gd name="connsiteX3-547" fmla="*/ 3181 w 2105978"/>
              <a:gd name="connsiteY3-548" fmla="*/ 1547745 h 2052470"/>
              <a:gd name="connsiteX4-549" fmla="*/ 477592 w 2105978"/>
              <a:gd name="connsiteY4-550" fmla="*/ 0 h 2052470"/>
              <a:gd name="connsiteX0-551" fmla="*/ 477592 w 2082861"/>
              <a:gd name="connsiteY0-552" fmla="*/ 0 h 2052470"/>
              <a:gd name="connsiteX1-553" fmla="*/ 2082861 w 2082861"/>
              <a:gd name="connsiteY1-554" fmla="*/ 399953 h 2052470"/>
              <a:gd name="connsiteX2-555" fmla="*/ 1297737 w 2082861"/>
              <a:gd name="connsiteY2-556" fmla="*/ 2051906 h 2052470"/>
              <a:gd name="connsiteX3-557" fmla="*/ 3181 w 2082861"/>
              <a:gd name="connsiteY3-558" fmla="*/ 1547745 h 2052470"/>
              <a:gd name="connsiteX4-559" fmla="*/ 477592 w 2082861"/>
              <a:gd name="connsiteY4-560" fmla="*/ 0 h 2052470"/>
              <a:gd name="connsiteX0-561" fmla="*/ 477592 w 2082861"/>
              <a:gd name="connsiteY0-562" fmla="*/ 0 h 2052470"/>
              <a:gd name="connsiteX1-563" fmla="*/ 2082861 w 2082861"/>
              <a:gd name="connsiteY1-564" fmla="*/ 399953 h 2052470"/>
              <a:gd name="connsiteX2-565" fmla="*/ 1297737 w 2082861"/>
              <a:gd name="connsiteY2-566" fmla="*/ 2051906 h 2052470"/>
              <a:gd name="connsiteX3-567" fmla="*/ 3181 w 2082861"/>
              <a:gd name="connsiteY3-568" fmla="*/ 1547745 h 2052470"/>
              <a:gd name="connsiteX4-569" fmla="*/ 477592 w 2082861"/>
              <a:gd name="connsiteY4-570" fmla="*/ 0 h 2052470"/>
              <a:gd name="connsiteX0-571" fmla="*/ 477592 w 2082861"/>
              <a:gd name="connsiteY0-572" fmla="*/ 0 h 2052470"/>
              <a:gd name="connsiteX1-573" fmla="*/ 2082861 w 2082861"/>
              <a:gd name="connsiteY1-574" fmla="*/ 399953 h 2052470"/>
              <a:gd name="connsiteX2-575" fmla="*/ 1297737 w 2082861"/>
              <a:gd name="connsiteY2-576" fmla="*/ 2051906 h 2052470"/>
              <a:gd name="connsiteX3-577" fmla="*/ 3181 w 2082861"/>
              <a:gd name="connsiteY3-578" fmla="*/ 1547745 h 2052470"/>
              <a:gd name="connsiteX4-579" fmla="*/ 477592 w 2082861"/>
              <a:gd name="connsiteY4-580" fmla="*/ 0 h 2052470"/>
              <a:gd name="connsiteX0-581" fmla="*/ 477592 w 2082861"/>
              <a:gd name="connsiteY0-582" fmla="*/ 0 h 2052470"/>
              <a:gd name="connsiteX1-583" fmla="*/ 2082861 w 2082861"/>
              <a:gd name="connsiteY1-584" fmla="*/ 399953 h 2052470"/>
              <a:gd name="connsiteX2-585" fmla="*/ 1297737 w 2082861"/>
              <a:gd name="connsiteY2-586" fmla="*/ 2051906 h 2052470"/>
              <a:gd name="connsiteX3-587" fmla="*/ 3181 w 2082861"/>
              <a:gd name="connsiteY3-588" fmla="*/ 1547745 h 2052470"/>
              <a:gd name="connsiteX4-589" fmla="*/ 477592 w 2082861"/>
              <a:gd name="connsiteY4-590" fmla="*/ 0 h 2052470"/>
              <a:gd name="connsiteX0-591" fmla="*/ 496384 w 2082622"/>
              <a:gd name="connsiteY0-592" fmla="*/ 0 h 2035229"/>
              <a:gd name="connsiteX1-593" fmla="*/ 2082622 w 2082622"/>
              <a:gd name="connsiteY1-594" fmla="*/ 382712 h 2035229"/>
              <a:gd name="connsiteX2-595" fmla="*/ 1297498 w 2082622"/>
              <a:gd name="connsiteY2-596" fmla="*/ 2034665 h 2035229"/>
              <a:gd name="connsiteX3-597" fmla="*/ 2942 w 2082622"/>
              <a:gd name="connsiteY3-598" fmla="*/ 1530504 h 2035229"/>
              <a:gd name="connsiteX4-599" fmla="*/ 496384 w 2082622"/>
              <a:gd name="connsiteY4-600" fmla="*/ 0 h 2035229"/>
              <a:gd name="connsiteX0-601" fmla="*/ 496546 w 2082784"/>
              <a:gd name="connsiteY0-602" fmla="*/ 0 h 2035229"/>
              <a:gd name="connsiteX1-603" fmla="*/ 2082784 w 2082784"/>
              <a:gd name="connsiteY1-604" fmla="*/ 382712 h 2035229"/>
              <a:gd name="connsiteX2-605" fmla="*/ 1297660 w 2082784"/>
              <a:gd name="connsiteY2-606" fmla="*/ 2034665 h 2035229"/>
              <a:gd name="connsiteX3-607" fmla="*/ 3104 w 2082784"/>
              <a:gd name="connsiteY3-608" fmla="*/ 1530504 h 2035229"/>
              <a:gd name="connsiteX4-609" fmla="*/ 496546 w 2082784"/>
              <a:gd name="connsiteY4-610" fmla="*/ 0 h 2035229"/>
              <a:gd name="connsiteX0-611" fmla="*/ 496521 w 2082759"/>
              <a:gd name="connsiteY0-612" fmla="*/ 0 h 2035229"/>
              <a:gd name="connsiteX1-613" fmla="*/ 2082759 w 2082759"/>
              <a:gd name="connsiteY1-614" fmla="*/ 382712 h 2035229"/>
              <a:gd name="connsiteX2-615" fmla="*/ 1297635 w 2082759"/>
              <a:gd name="connsiteY2-616" fmla="*/ 2034665 h 2035229"/>
              <a:gd name="connsiteX3-617" fmla="*/ 3079 w 2082759"/>
              <a:gd name="connsiteY3-618" fmla="*/ 1530504 h 2035229"/>
              <a:gd name="connsiteX4-619" fmla="*/ 496521 w 2082759"/>
              <a:gd name="connsiteY4-620" fmla="*/ 0 h 20352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82759" h="2035229">
                <a:moveTo>
                  <a:pt x="496521" y="0"/>
                </a:moveTo>
                <a:lnTo>
                  <a:pt x="2082759" y="382712"/>
                </a:lnTo>
                <a:cubicBezTo>
                  <a:pt x="1768600" y="918806"/>
                  <a:pt x="1547691" y="1781093"/>
                  <a:pt x="1297635" y="2034665"/>
                </a:cubicBezTo>
                <a:cubicBezTo>
                  <a:pt x="722991" y="2045428"/>
                  <a:pt x="241450" y="1903047"/>
                  <a:pt x="3079" y="1530504"/>
                </a:cubicBezTo>
                <a:cubicBezTo>
                  <a:pt x="-27940" y="916465"/>
                  <a:pt x="178219" y="463217"/>
                  <a:pt x="496521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tags" Target="../tags/tag8.xml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5602" y="2767823"/>
            <a:ext cx="8061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SoftMotion </a:t>
            </a:r>
            <a:r>
              <a:rPr lang="zh-CN" altLang="en-US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运动控制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6980" y="1322705"/>
            <a:ext cx="71570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CODESYS</a:t>
            </a:r>
            <a:endParaRPr lang="en-US" altLang="zh-CN" sz="8800" dirty="0" smtClean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94049" y="5233659"/>
            <a:ext cx="1784456" cy="360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主讲：黄健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PA-文本框 50"/>
          <p:cNvSpPr txBox="1"/>
          <p:nvPr>
            <p:custDataLst>
              <p:tags r:id="rId1"/>
            </p:custDataLst>
          </p:nvPr>
        </p:nvSpPr>
        <p:spPr>
          <a:xfrm>
            <a:off x="2838450" y="3644265"/>
            <a:ext cx="6828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电子齿轮（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Gear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）</a:t>
            </a:r>
            <a:endParaRPr lang="zh-CN" altLang="en-US" sz="2400" b="1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193414" y="5723244"/>
            <a:ext cx="1784456" cy="3606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DADCE4"/>
              </a:gs>
              <a:gs pos="65000">
                <a:srgbClr val="2C344B"/>
              </a:gs>
            </a:gsLst>
            <a:lin ang="540000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PA-文本框 50"/>
          <p:cNvSpPr txBox="1"/>
          <p:nvPr>
            <p:custDataLst>
              <p:tags r:id="rId3"/>
            </p:custDataLst>
          </p:nvPr>
        </p:nvSpPr>
        <p:spPr>
          <a:xfrm>
            <a:off x="2837815" y="4362450"/>
            <a:ext cx="68580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第一课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概述</a:t>
            </a:r>
            <a:endParaRPr lang="zh-CN" altLang="en-US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711565" y="3997960"/>
          <a:ext cx="268097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" imgW="4848225" imgH="3752850" progId="Paint.Picture">
                  <p:embed/>
                </p:oleObj>
              </mc:Choice>
              <mc:Fallback>
                <p:oleObj name="" r:id="rId4" imgW="4848225" imgH="37528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1565" y="3997960"/>
                        <a:ext cx="2680970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6" grpId="0"/>
          <p:bldP spid="10" grpId="0"/>
          <p:bldP spid="6" grpId="1"/>
          <p:bldP spid="10" grpId="1"/>
          <p:bldP spid="5" grpId="0" animBg="1"/>
          <p:bldP spid="9" grpId="0" animBg="1"/>
          <p:bldP spid="5" grpId="1" animBg="1"/>
          <p:bldP spid="9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6" grpId="0"/>
          <p:bldP spid="10" grpId="0"/>
          <p:bldP spid="6" grpId="1"/>
          <p:bldP spid="10" grpId="1"/>
          <p:bldP spid="5" grpId="0" animBg="1"/>
          <p:bldP spid="9" grpId="0" animBg="1"/>
          <p:bldP spid="5" grpId="1" animBg="1"/>
          <p:bldP spid="9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29412" y="2289655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rPr>
                <a:t>课程目标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11456" y="3048963"/>
            <a:ext cx="3308851" cy="544225"/>
            <a:chOff x="7160548" y="2534162"/>
            <a:chExt cx="3308851" cy="544225"/>
          </a:xfrm>
        </p:grpSpPr>
        <p:grpSp>
          <p:nvGrpSpPr>
            <p:cNvPr id="51" name="组合 50"/>
            <p:cNvGrpSpPr/>
            <p:nvPr/>
          </p:nvGrpSpPr>
          <p:grpSpPr>
            <a:xfrm>
              <a:off x="7261166" y="2688777"/>
              <a:ext cx="2526369" cy="389610"/>
              <a:chOff x="6777407" y="2876391"/>
              <a:chExt cx="2526369" cy="389610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8030617" y="2876391"/>
                <a:ext cx="1273159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主要内容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777407" y="2990411"/>
                <a:ext cx="1473379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 </a:t>
                </a:r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29412" y="3795393"/>
            <a:ext cx="3308851" cy="557103"/>
            <a:chOff x="7160548" y="2534162"/>
            <a:chExt cx="3308851" cy="557103"/>
          </a:xfrm>
        </p:grpSpPr>
        <p:grpSp>
          <p:nvGrpSpPr>
            <p:cNvPr id="75" name="组合 74"/>
            <p:cNvGrpSpPr/>
            <p:nvPr/>
          </p:nvGrpSpPr>
          <p:grpSpPr>
            <a:xfrm>
              <a:off x="7843210" y="2688777"/>
              <a:ext cx="2626189" cy="402488"/>
              <a:chOff x="7359451" y="2876391"/>
              <a:chExt cx="2626189" cy="402488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7359451" y="2876391"/>
                <a:ext cx="1273159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详细计划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410178" y="3003289"/>
                <a:ext cx="1575462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cs typeface="+mn-ea"/>
                    <a:sym typeface="+mn-lt"/>
                  </a:rPr>
                  <a:t> </a:t>
                </a:r>
                <a:endParaRPr 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 smtClean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3200" dirty="0" smtClean="0">
                <a:cs typeface="+mn-ea"/>
                <a:sym typeface="+mn-lt"/>
              </a:rPr>
              <a:t>课程</a:t>
            </a:r>
            <a:endParaRPr lang="zh-CN" sz="3200" dirty="0" smtClean="0">
              <a:cs typeface="+mn-ea"/>
              <a:sym typeface="+mn-lt"/>
            </a:endParaRPr>
          </a:p>
          <a:p>
            <a:pPr algn="ctr"/>
            <a:r>
              <a:rPr lang="zh-CN" sz="3200" dirty="0" smtClean="0">
                <a:cs typeface="+mn-ea"/>
                <a:sym typeface="+mn-lt"/>
              </a:rPr>
              <a:t>概述</a:t>
            </a:r>
            <a:endParaRPr lang="zh-CN" sz="3200" dirty="0">
              <a:cs typeface="+mn-ea"/>
              <a:sym typeface="+mn-lt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介绍本课程的目标，方便大家学习。</a:t>
            </a:r>
            <a:endParaRPr lang="zh-CN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230" y="2278353"/>
            <a:ext cx="61522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课程目标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5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86611"/>
              <a:ext cx="1256627" cy="10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1455" y="2906487"/>
            <a:ext cx="4406976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通过对本课程的学习，了解并掌握电子齿轮相关的函数功能块的使用；</a:t>
            </a:r>
            <a:endParaRPr lang="zh-CN" altLang="en-US" sz="1400" dirty="0" err="1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400" dirty="0" err="1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能熟练应用本课程学习到的功能块，自主编写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Gear</a:t>
            </a:r>
            <a:r>
              <a:rPr lang="zh-CN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相关程序，实现齿轮耦合、解耦、停止等运控目标。</a:t>
            </a:r>
            <a:endParaRPr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81454" y="2339377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2C344B"/>
                </a:solidFill>
                <a:latin typeface="+mn-lt"/>
                <a:ea typeface="+mn-ea"/>
                <a:cs typeface="+mn-ea"/>
                <a:sym typeface="+mn-lt"/>
              </a:rPr>
              <a:t>主要目标</a:t>
            </a:r>
            <a:endParaRPr lang="zh-CN" altLang="en-US" sz="2400" dirty="0">
              <a:solidFill>
                <a:srgbClr val="2C344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19085" y="2869152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4400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 smtClean="0">
                  <a:solidFill>
                    <a:srgbClr val="21273E"/>
                  </a:solidFill>
                  <a:cs typeface="+mn-ea"/>
                  <a:sym typeface="+mn-lt"/>
                </a:rPr>
                <a:t>课程目标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22434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8259550" y="3535179"/>
              <a:ext cx="650240" cy="96901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sz="24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课程目标</a:t>
              </a:r>
              <a:endParaRPr 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Main Contents</a:t>
            </a:r>
            <a:endParaRPr 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3019865" y="2582518"/>
            <a:ext cx="61522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主要内容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02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1631315"/>
            <a:ext cx="4486275" cy="2924175"/>
          </a:xfrm>
          <a:prstGeom prst="rect">
            <a:avLst/>
          </a:prstGeom>
        </p:spPr>
      </p:pic>
      <p:sp>
        <p:nvSpPr>
          <p:cNvPr id="41" name="PA_文本框 1"/>
          <p:cNvSpPr txBox="1"/>
          <p:nvPr>
            <p:custDataLst>
              <p:tags r:id="rId2"/>
            </p:custDataLst>
          </p:nvPr>
        </p:nvSpPr>
        <p:spPr>
          <a:xfrm>
            <a:off x="1097280" y="429260"/>
            <a:ext cx="121920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cs typeface="+mn-ea"/>
                <a:sym typeface="+mn-lt"/>
              </a:rPr>
              <a:t>主要内容</a:t>
            </a:r>
            <a:endParaRPr lang="zh-CN" altLang="en-US" sz="2400" b="1" dirty="0">
              <a:solidFill>
                <a:srgbClr val="21273E"/>
              </a:solidFill>
              <a:cs typeface="+mn-ea"/>
              <a:sym typeface="+mn-lt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855980" y="1631315"/>
          <a:ext cx="4803140" cy="196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3314700" imgH="1409700" progId="Paint.Picture">
                  <p:embed/>
                </p:oleObj>
              </mc:Choice>
              <mc:Fallback>
                <p:oleObj name="" r:id="rId3" imgW="3314700" imgH="14097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980" y="1631315"/>
                        <a:ext cx="4803140" cy="196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288030" y="2654935"/>
          <a:ext cx="4567555" cy="219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448050" imgH="1533525" progId="Paint.Picture">
                  <p:embed/>
                </p:oleObj>
              </mc:Choice>
              <mc:Fallback>
                <p:oleObj name="" r:id="rId5" imgW="3448050" imgH="153352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8030" y="2654935"/>
                        <a:ext cx="4567555" cy="2195195"/>
                      </a:xfrm>
                      <a:prstGeom prst="rect">
                        <a:avLst/>
                      </a:prstGeom>
                      <a:gradFill>
                        <a:gsLst>
                          <a:gs pos="38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path path="rect">
                          <a:fillToRect l="50000" t="50000" r="50000" b="50000"/>
                        </a:path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088380" y="1631315"/>
          <a:ext cx="4004945" cy="140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3114675" imgH="942975" progId="Paint.Picture">
                  <p:embed/>
                </p:oleObj>
              </mc:Choice>
              <mc:Fallback>
                <p:oleObj name="" r:id="rId7" imgW="3114675" imgH="94297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8380" y="1631315"/>
                        <a:ext cx="4004945" cy="140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7" name="PA-文本框 50"/>
          <p:cNvSpPr txBox="1"/>
          <p:nvPr>
            <p:custDataLst>
              <p:tags r:id="rId2"/>
            </p:custDataLst>
          </p:nvPr>
        </p:nvSpPr>
        <p:spPr>
          <a:xfrm>
            <a:off x="3400346" y="4293535"/>
            <a:ext cx="5391308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cs typeface="+mn-ea"/>
                <a:sym typeface="+mn-lt"/>
              </a:rPr>
              <a:t>Plans for the Unit</a:t>
            </a:r>
            <a:endParaRPr lang="en-US" sz="1000" dirty="0">
              <a:solidFill>
                <a:schemeClr val="tx1">
                  <a:lumMod val="85000"/>
                  <a:lumOff val="15000"/>
                  <a:alpha val="7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30"/>
          <p:cNvSpPr txBox="1"/>
          <p:nvPr/>
        </p:nvSpPr>
        <p:spPr>
          <a:xfrm>
            <a:off x="2460171" y="2582518"/>
            <a:ext cx="727165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 smtClean="0">
                <a:solidFill>
                  <a:schemeClr val="bg1">
                    <a:lumMod val="65000"/>
                    <a:alpha val="20000"/>
                  </a:schemeClr>
                </a:solidFill>
                <a:cs typeface="+mn-ea"/>
                <a:sym typeface="+mn-lt"/>
              </a:rPr>
              <a:t>PART THRE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详细计划</a:t>
            </a:r>
            <a:endParaRPr lang="zh-CN" altLang="en-US" sz="48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837644"/>
            <a:chOff x="5568043" y="1174090"/>
            <a:chExt cx="1383041" cy="1383041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328550"/>
              <a:ext cx="1256627" cy="106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03</a:t>
              </a:r>
              <a:endParaRPr lang="zh-CN" altLang="en-US" dirty="0">
                <a:sym typeface="+mn-lt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4400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cs typeface="+mn-ea"/>
                  <a:sym typeface="+mn-lt"/>
                </a:rPr>
                <a:t>详细计划</a:t>
              </a:r>
              <a:endParaRPr lang="zh-CN" altLang="en-US" sz="2400" b="1" dirty="0">
                <a:solidFill>
                  <a:srgbClr val="21273E"/>
                </a:solidFill>
                <a:cs typeface="+mn-ea"/>
                <a:sym typeface="+mn-lt"/>
              </a:endParaRPr>
            </a:p>
          </p:txBody>
        </p:sp>
        <p:sp>
          <p:nvSpPr>
            <p:cNvPr id="21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cs typeface="+mn-ea"/>
                  <a:sym typeface="+mn-lt"/>
                </a:rPr>
                <a:t> </a:t>
              </a:r>
              <a:endParaRPr lang="en-US" altLang="zh-CN" sz="1200" dirty="0">
                <a:solidFill>
                  <a:srgbClr val="2C344B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65200" y="1088073"/>
          <a:ext cx="10008235" cy="575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335"/>
                <a:gridCol w="5354320"/>
                <a:gridCol w="1084580"/>
              </a:tblGrid>
              <a:tr h="314325"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spc="12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课程内容</a:t>
                      </a:r>
                      <a:endParaRPr lang="zh-CN" altLang="en-US" sz="1600" b="1" spc="12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600" b="1" spc="12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简介</a:t>
                      </a:r>
                      <a:endParaRPr lang="zh-CN" altLang="en-US" sz="1600" b="1" spc="12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600" b="1" spc="120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课时</a:t>
                      </a:r>
                      <a:endParaRPr lang="zh-CN" altLang="en-US" sz="1600" b="1" spc="120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1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课：</a:t>
                      </a:r>
                      <a:r>
                        <a:rPr 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Gear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概述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简单介绍课程的主要内容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</a:rPr>
                        <a:t>5min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2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</a:t>
                      </a:r>
                      <a:r>
                        <a:rPr 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与机械齿轮、链条传动的区别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比较机械是齿轮结构和链条传动结构</a:t>
                      </a:r>
                      <a:endParaRPr 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</a:pP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约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1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0min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3-5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</a:t>
                      </a:r>
                      <a:r>
                        <a:rPr 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电子齿轮的功能块介绍</a:t>
                      </a:r>
                      <a:endParaRPr 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MC_GearIn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MC_GearOut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MC_GearInPos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sym typeface="+mn-ea"/>
                        </a:rPr>
                        <a:t>等功能块的介绍和说明。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20min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6</a:t>
                      </a:r>
                      <a:r>
                        <a:rPr lang="zh-CN" altLang="en-US" sz="1200" spc="6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课：电子齿轮的应用场景举例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介绍几种电子齿轮在实际应用的场景。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7-12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课：例程测试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通过实际的程序来演示上述课程提到的所有功能块。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30min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13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课：特别说明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  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反向耦合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反向耦合的说明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14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课：特别说明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 GearOut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后从轴保持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synchronized_motion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状态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从轴在用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MC_GearOut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后，需要用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MC_Stop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MC_Halt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来停止运动。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8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15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课：进阶分享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 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动态耦合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MC_GearInDyn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自定义功能块，实现改变比例系数的动态耦合，不需要进行其他的操作。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第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16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课：特别分享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 KN95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 Unicode MS" charset="0"/>
                          <a:sym typeface="+mn-ea"/>
                        </a:rPr>
                        <a:t>口罩机电子齿轮部分程序节选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 Unicode MS" charset="0"/>
                        <a:sym typeface="+mn-ea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KN95</a:t>
                      </a: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口罩机的样例程序分享电子齿轮的应用。</a:t>
                      </a:r>
                      <a:endParaRPr lang="zh-CN" altLang="en-US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约</a:t>
                      </a:r>
                      <a:r>
                        <a:rPr lang="en-US" altLang="zh-CN" sz="1200" b="0" spc="60" baseline="0" dirty="0"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10min</a:t>
                      </a:r>
                      <a:endParaRPr lang="en-US" altLang="zh-CN" sz="1200" b="0" spc="60" baseline="0" dirty="0"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5.0.2"/>
  <p:tag name="RESOURCELIBID" val="432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KSO_WM_UNIT_TABLE_BEAUTIFY" val="smartTable{1fd774e7-95c6-4246-846f-6ec75e249cf6}"/>
  <p:tag name="TABLE_ENDDRAG_ORIGIN_RECT" val="734*141"/>
  <p:tag name="TABLE_ENDDRAG_RECT" val="52*118*734*141"/>
</p:tagLst>
</file>

<file path=ppt/tags/tag2.xml><?xml version="1.0" encoding="utf-8"?>
<p:tagLst xmlns:p="http://schemas.openxmlformats.org/presentationml/2006/main">
  <p:tag name="PA" val="v5.0.2"/>
  <p:tag name="RESOURCELIBID" val="432"/>
</p:tagLst>
</file>

<file path=ppt/tags/tag3.xml><?xml version="1.0" encoding="utf-8"?>
<p:tagLst xmlns:p="http://schemas.openxmlformats.org/presentationml/2006/main">
  <p:tag name="PA" val="v5.0.2"/>
  <p:tag name="RESOURCELIBID" val="432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5.0.2"/>
  <p:tag name="RESOURCELIBID" val="432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GJ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tgwwkkq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140</Paragraphs>
  <Slides>9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Aparajita</vt:lpstr>
      <vt:lpstr>Nirmala UI</vt:lpstr>
      <vt:lpstr>Adobe 黑体 Std R</vt:lpstr>
      <vt:lpstr>黑体</vt:lpstr>
      <vt:lpstr>方正正黑简体</vt:lpstr>
      <vt:lpstr>Calibri Light</vt:lpstr>
      <vt:lpstr>方正宋刻本秀楷简体</vt:lpstr>
      <vt:lpstr>微软雅黑</vt:lpstr>
      <vt:lpstr>Arial Unicode MS</vt:lpstr>
      <vt:lpstr>Calibri</vt:lpstr>
      <vt:lpstr>GJSA</vt:lpstr>
      <vt:lpstr>自定义设计方案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_</Company>
  <LinksUpToDate>false</LinksUpToDate>
  <SharedDoc>false</SharedDoc>
  <HyperlinksChanged>false</HyperlinksChanged>
  <AppVersion>14.0000</AppVersion>
  <Manager>_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USER</dc:creator>
  <cp:keywords>_</cp:keywords>
  <dc:description>www.51ppt moban.com</dc:description>
  <cp:lastModifiedBy>THINK</cp:lastModifiedBy>
  <cp:revision>105</cp:revision>
  <dcterms:created xsi:type="dcterms:W3CDTF">2020-08-06T03:23:00Z</dcterms:created>
  <dcterms:modified xsi:type="dcterms:W3CDTF">2022-02-22T12:04:57Z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80F92362CDEC4C2AB5DEB14F6735A96D</vt:lpwstr>
  </property>
</Properties>
</file>