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sldIdLst>
    <p:sldId id="323" r:id="rId4"/>
    <p:sldId id="270" r:id="rId5"/>
    <p:sldId id="333" r:id="rId7"/>
    <p:sldId id="332" r:id="rId8"/>
    <p:sldId id="335" r:id="rId9"/>
    <p:sldId id="334" r:id="rId10"/>
    <p:sldId id="336" r:id="rId11"/>
    <p:sldId id="280" r:id="rId12"/>
    <p:sldId id="32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344B"/>
    <a:srgbClr val="21273E"/>
    <a:srgbClr val="DADCE4"/>
    <a:srgbClr val="3A2E4F"/>
    <a:srgbClr val="528DA9"/>
    <a:srgbClr val="4A67D4"/>
    <a:srgbClr val="7483DE"/>
    <a:srgbClr val="7383E1"/>
    <a:srgbClr val="8DB6FF"/>
    <a:srgbClr val="ABC7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4" autoAdjust="0"/>
  </p:normalViewPr>
  <p:slideViewPr>
    <p:cSldViewPr snapToGrid="0">
      <p:cViewPr>
        <p:scale>
          <a:sx n="66" d="100"/>
          <a:sy n="66" d="100"/>
        </p:scale>
        <p:origin x="1686" y="1080"/>
      </p:cViewPr>
      <p:guideLst>
        <p:guide orient="horz" pos="2158"/>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dobe 黑体 Std R" panose="020B04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dobe 黑体 Std R" panose="020B0400000000000000" pitchFamily="34" charset="-122"/>
              </a:defRPr>
            </a:lvl1pPr>
          </a:lstStyle>
          <a:p>
            <a:fld id="{EA053EFB-6033-4CE6-AA30-12A46473932B}"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dobe 黑体 Std R" panose="020B04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dobe 黑体 Std R" panose="020B0400000000000000" pitchFamily="34" charset="-122"/>
              </a:defRPr>
            </a:lvl1pPr>
          </a:lstStyle>
          <a:p>
            <a:fld id="{3CF659B7-856F-413B-B4A3-0AD6F5EDB980}"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dobe 黑体 Std R" panose="020B0400000000000000" pitchFamily="34" charset="-122"/>
        <a:cs typeface="+mn-cs"/>
      </a:defRPr>
    </a:lvl1pPr>
    <a:lvl2pPr marL="457200" algn="l" defTabSz="914400" rtl="0" eaLnBrk="1" latinLnBrk="0" hangingPunct="1">
      <a:defRPr sz="1200" kern="1200">
        <a:solidFill>
          <a:schemeClr val="tx1"/>
        </a:solidFill>
        <a:latin typeface="+mn-lt"/>
        <a:ea typeface="Adobe 黑体 Std R" panose="020B0400000000000000" pitchFamily="34" charset="-122"/>
        <a:cs typeface="+mn-cs"/>
      </a:defRPr>
    </a:lvl2pPr>
    <a:lvl3pPr marL="914400" algn="l" defTabSz="914400" rtl="0" eaLnBrk="1" latinLnBrk="0" hangingPunct="1">
      <a:defRPr sz="1200" kern="1200">
        <a:solidFill>
          <a:schemeClr val="tx1"/>
        </a:solidFill>
        <a:latin typeface="+mn-lt"/>
        <a:ea typeface="Adobe 黑体 Std R" panose="020B0400000000000000" pitchFamily="34" charset="-122"/>
        <a:cs typeface="+mn-cs"/>
      </a:defRPr>
    </a:lvl3pPr>
    <a:lvl4pPr marL="1371600" algn="l" defTabSz="914400" rtl="0" eaLnBrk="1" latinLnBrk="0" hangingPunct="1">
      <a:defRPr sz="1200" kern="1200">
        <a:solidFill>
          <a:schemeClr val="tx1"/>
        </a:solidFill>
        <a:latin typeface="+mn-lt"/>
        <a:ea typeface="Adobe 黑体 Std R" panose="020B0400000000000000" pitchFamily="34" charset="-122"/>
        <a:cs typeface="+mn-cs"/>
      </a:defRPr>
    </a:lvl4pPr>
    <a:lvl5pPr marL="1828800" algn="l" defTabSz="914400" rtl="0" eaLnBrk="1" latinLnBrk="0" hangingPunct="1">
      <a:defRPr sz="1200" kern="1200">
        <a:solidFill>
          <a:schemeClr val="tx1"/>
        </a:solidFill>
        <a:latin typeface="+mn-lt"/>
        <a:ea typeface="Adobe 黑体 Std R" panose="020B04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389" y="365781"/>
            <a:ext cx="10515224" cy="1324636"/>
          </a:xfrm>
          <a:prstGeom prst="rect">
            <a:avLst/>
          </a:prstGeom>
        </p:spPr>
        <p:txBody>
          <a:bodyPr/>
          <a:lstStyle>
            <a:lvl1pPr>
              <a:defRPr>
                <a:ea typeface="Adobe 黑体 Std R" panose="020B0400000000000000"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389" y="1825891"/>
            <a:ext cx="10515224" cy="4351729"/>
          </a:xfrm>
          <a:prstGeom prst="rect">
            <a:avLst/>
          </a:prstGeom>
        </p:spPr>
        <p:txBody>
          <a:bodyPr/>
          <a:lstStyle>
            <a:lvl1pPr>
              <a:defRPr>
                <a:ea typeface="Adobe 黑体 Std R" panose="020B0400000000000000" pitchFamily="34" charset="-122"/>
              </a:defRPr>
            </a:lvl1pPr>
            <a:lvl2pPr>
              <a:defRPr>
                <a:ea typeface="Adobe 黑体 Std R" panose="020B0400000000000000" pitchFamily="34" charset="-122"/>
              </a:defRPr>
            </a:lvl2pPr>
            <a:lvl3pPr>
              <a:defRPr>
                <a:ea typeface="Adobe 黑体 Std R" panose="020B0400000000000000" pitchFamily="34" charset="-122"/>
              </a:defRPr>
            </a:lvl3pPr>
            <a:lvl4pPr>
              <a:defRPr>
                <a:ea typeface="Adobe 黑体 Std R" panose="020B0400000000000000" pitchFamily="34" charset="-122"/>
              </a:defRPr>
            </a:lvl4pPr>
            <a:lvl5pPr>
              <a:defRPr>
                <a:ea typeface="Adobe 黑体 Std R" panose="020B0400000000000000"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a:xfrm>
            <a:off x="838390" y="6356748"/>
            <a:ext cx="2742447" cy="364275"/>
          </a:xfrm>
          <a:prstGeom prst="rect">
            <a:avLst/>
          </a:prstGeom>
        </p:spPr>
        <p:txBody>
          <a:bodyPr/>
          <a:lstStyle>
            <a:lvl1pPr>
              <a:defRPr>
                <a:ea typeface="Adobe 黑体 Std R" panose="020B0400000000000000" pitchFamily="34" charset="-122"/>
              </a:defRPr>
            </a:lvl1pPr>
          </a:lstStyle>
          <a:p>
            <a:fld id="{6CE9CDA6-EBF6-406F-B3E0-C54727C5BA5C}" type="datetimeFigureOut">
              <a:rPr lang="zh-CN" altLang="en-US" smtClean="0"/>
            </a:fld>
            <a:endParaRPr lang="zh-CN" altLang="en-US" dirty="0"/>
          </a:p>
        </p:txBody>
      </p:sp>
      <p:sp>
        <p:nvSpPr>
          <p:cNvPr id="5" name="页脚占位符 4"/>
          <p:cNvSpPr>
            <a:spLocks noGrp="1"/>
          </p:cNvSpPr>
          <p:nvPr>
            <p:ph type="ftr" sz="quarter" idx="11"/>
          </p:nvPr>
        </p:nvSpPr>
        <p:spPr>
          <a:xfrm>
            <a:off x="4038413" y="6356748"/>
            <a:ext cx="4115176" cy="364275"/>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6" name="灯片编号占位符 5"/>
          <p:cNvSpPr>
            <a:spLocks noGrp="1"/>
          </p:cNvSpPr>
          <p:nvPr>
            <p:ph type="sldNum" sz="quarter" idx="12"/>
          </p:nvPr>
        </p:nvSpPr>
        <p:spPr>
          <a:xfrm>
            <a:off x="8611167" y="6356748"/>
            <a:ext cx="2742447" cy="364275"/>
          </a:xfrm>
          <a:prstGeom prst="rect">
            <a:avLst/>
          </a:prstGeom>
        </p:spPr>
        <p:txBody>
          <a:bodyPr/>
          <a:lstStyle>
            <a:lvl1pPr>
              <a:defRPr>
                <a:ea typeface="Adobe 黑体 Std R" panose="020B0400000000000000" pitchFamily="34" charset="-122"/>
              </a:defRPr>
            </a:lvl1pPr>
          </a:lstStyle>
          <a:p>
            <a:fld id="{1EEBC43A-32FB-4EEB-A6E0-814D95442B8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3" name="Freeform: Shape 2"/>
          <p:cNvSpPr/>
          <p:nvPr userDrawn="1"/>
        </p:nvSpPr>
        <p:spPr>
          <a:xfrm>
            <a:off x="2" y="-176981"/>
            <a:ext cx="12191999" cy="4291740"/>
          </a:xfrm>
          <a:custGeom>
            <a:avLst/>
            <a:gdLst>
              <a:gd name="connsiteX0" fmla="*/ 0 w 12191999"/>
              <a:gd name="connsiteY0" fmla="*/ 0 h 4291740"/>
              <a:gd name="connsiteX1" fmla="*/ 12191999 w 12191999"/>
              <a:gd name="connsiteY1" fmla="*/ 0 h 4291740"/>
              <a:gd name="connsiteX2" fmla="*/ 12191999 w 12191999"/>
              <a:gd name="connsiteY2" fmla="*/ 1244082 h 4291740"/>
              <a:gd name="connsiteX3" fmla="*/ 12191998 w 12191999"/>
              <a:gd name="connsiteY3" fmla="*/ 1244082 h 4291740"/>
              <a:gd name="connsiteX4" fmla="*/ 12191998 w 12191999"/>
              <a:gd name="connsiteY4" fmla="*/ 3713545 h 4291740"/>
              <a:gd name="connsiteX5" fmla="*/ 9905998 w 12191999"/>
              <a:gd name="connsiteY5" fmla="*/ 4122524 h 4291740"/>
              <a:gd name="connsiteX6" fmla="*/ 9905998 w 12191999"/>
              <a:gd name="connsiteY6" fmla="*/ 4125232 h 4291740"/>
              <a:gd name="connsiteX7" fmla="*/ 9857087 w 12191999"/>
              <a:gd name="connsiteY7" fmla="*/ 4136195 h 4291740"/>
              <a:gd name="connsiteX8" fmla="*/ 9690569 w 12191999"/>
              <a:gd name="connsiteY8" fmla="*/ 4182739 h 4291740"/>
              <a:gd name="connsiteX9" fmla="*/ 8839877 w 12191999"/>
              <a:gd name="connsiteY9" fmla="*/ 4291723 h 4291740"/>
              <a:gd name="connsiteX10" fmla="*/ 8765196 w 12191999"/>
              <a:gd name="connsiteY10" fmla="*/ 4290006 h 4291740"/>
              <a:gd name="connsiteX11" fmla="*/ 8717158 w 12191999"/>
              <a:gd name="connsiteY11" fmla="*/ 4291490 h 4291740"/>
              <a:gd name="connsiteX12" fmla="*/ 7673594 w 12191999"/>
              <a:gd name="connsiteY12" fmla="*/ 4138313 h 4291740"/>
              <a:gd name="connsiteX13" fmla="*/ 7659974 w 12191999"/>
              <a:gd name="connsiteY13" fmla="*/ 4134175 h 4291740"/>
              <a:gd name="connsiteX14" fmla="*/ 7619998 w 12191999"/>
              <a:gd name="connsiteY14" fmla="*/ 4125232 h 4291740"/>
              <a:gd name="connsiteX15" fmla="*/ 7619998 w 12191999"/>
              <a:gd name="connsiteY15" fmla="*/ 4122032 h 4291740"/>
              <a:gd name="connsiteX16" fmla="*/ 7465547 w 12191999"/>
              <a:gd name="connsiteY16" fmla="*/ 4075115 h 4291740"/>
              <a:gd name="connsiteX17" fmla="*/ 5541753 w 12191999"/>
              <a:gd name="connsiteY17" fmla="*/ 3716264 h 4291740"/>
              <a:gd name="connsiteX18" fmla="*/ 5333999 w 12191999"/>
              <a:gd name="connsiteY18" fmla="*/ 3713545 h 4291740"/>
              <a:gd name="connsiteX19" fmla="*/ 5091621 w 12191999"/>
              <a:gd name="connsiteY19" fmla="*/ 3716264 h 4291740"/>
              <a:gd name="connsiteX20" fmla="*/ 235032 w 12191999"/>
              <a:gd name="connsiteY20" fmla="*/ 4170386 h 4291740"/>
              <a:gd name="connsiteX21" fmla="*/ 0 w 12191999"/>
              <a:gd name="connsiteY21" fmla="*/ 4125232 h 429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1999" h="4291740">
                <a:moveTo>
                  <a:pt x="0" y="0"/>
                </a:moveTo>
                <a:lnTo>
                  <a:pt x="12191999" y="0"/>
                </a:lnTo>
                <a:lnTo>
                  <a:pt x="12191999" y="1244082"/>
                </a:lnTo>
                <a:lnTo>
                  <a:pt x="12191998" y="1244082"/>
                </a:lnTo>
                <a:lnTo>
                  <a:pt x="12191998" y="3713545"/>
                </a:lnTo>
                <a:cubicBezTo>
                  <a:pt x="11048998" y="3713545"/>
                  <a:pt x="10477498" y="3951890"/>
                  <a:pt x="9905998" y="4122524"/>
                </a:cubicBezTo>
                <a:lnTo>
                  <a:pt x="9905998" y="4125232"/>
                </a:lnTo>
                <a:lnTo>
                  <a:pt x="9857087" y="4136195"/>
                </a:lnTo>
                <a:lnTo>
                  <a:pt x="9690569" y="4182739"/>
                </a:lnTo>
                <a:cubicBezTo>
                  <a:pt x="9436631" y="4247894"/>
                  <a:pt x="9169020" y="4292764"/>
                  <a:pt x="8839877" y="4291723"/>
                </a:cubicBezTo>
                <a:lnTo>
                  <a:pt x="8765196" y="4290006"/>
                </a:lnTo>
                <a:lnTo>
                  <a:pt x="8717158" y="4291490"/>
                </a:lnTo>
                <a:cubicBezTo>
                  <a:pt x="8302351" y="4296392"/>
                  <a:pt x="7985321" y="4228826"/>
                  <a:pt x="7673594" y="4138313"/>
                </a:cubicBezTo>
                <a:lnTo>
                  <a:pt x="7659974" y="4134175"/>
                </a:lnTo>
                <a:lnTo>
                  <a:pt x="7619998" y="4125232"/>
                </a:lnTo>
                <a:lnTo>
                  <a:pt x="7619998" y="4122032"/>
                </a:lnTo>
                <a:lnTo>
                  <a:pt x="7465547" y="4075115"/>
                </a:lnTo>
                <a:cubicBezTo>
                  <a:pt x="6977201" y="3922257"/>
                  <a:pt x="6451962" y="3740504"/>
                  <a:pt x="5541753" y="3716264"/>
                </a:cubicBezTo>
                <a:lnTo>
                  <a:pt x="5333999" y="3713545"/>
                </a:lnTo>
                <a:lnTo>
                  <a:pt x="5091621" y="3716264"/>
                </a:lnTo>
                <a:cubicBezTo>
                  <a:pt x="2740246" y="3769940"/>
                  <a:pt x="2590994" y="4595906"/>
                  <a:pt x="235032" y="4170386"/>
                </a:cubicBezTo>
                <a:lnTo>
                  <a:pt x="0" y="4125232"/>
                </a:lnTo>
                <a:close/>
              </a:path>
            </a:pathLst>
          </a:custGeom>
          <a:gradFill>
            <a:gsLst>
              <a:gs pos="100000">
                <a:srgbClr val="21273E"/>
              </a:gs>
              <a:gs pos="0">
                <a:srgbClr val="2C344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682" y="1156519"/>
            <a:ext cx="9199044" cy="5146631"/>
          </a:xfrm>
          <a:prstGeom prst="rect">
            <a:avLst/>
          </a:prstGeom>
        </p:spPr>
      </p:pic>
      <p:sp>
        <p:nvSpPr>
          <p:cNvPr id="8" name="Picture Placeholder 7"/>
          <p:cNvSpPr>
            <a:spLocks noGrp="1"/>
          </p:cNvSpPr>
          <p:nvPr>
            <p:ph type="pic" sz="quarter" idx="10"/>
          </p:nvPr>
        </p:nvSpPr>
        <p:spPr>
          <a:xfrm>
            <a:off x="4930141" y="1410612"/>
            <a:ext cx="5801591" cy="3627203"/>
          </a:xfrm>
          <a:custGeom>
            <a:avLst/>
            <a:gdLst>
              <a:gd name="connsiteX0" fmla="*/ 0 w 5778698"/>
              <a:gd name="connsiteY0" fmla="*/ 0 h 3627202"/>
              <a:gd name="connsiteX1" fmla="*/ 5778698 w 5778698"/>
              <a:gd name="connsiteY1" fmla="*/ 0 h 3627202"/>
              <a:gd name="connsiteX2" fmla="*/ 5778698 w 5778698"/>
              <a:gd name="connsiteY2" fmla="*/ 3627202 h 3627202"/>
              <a:gd name="connsiteX3" fmla="*/ 0 w 5778698"/>
              <a:gd name="connsiteY3" fmla="*/ 3627202 h 3627202"/>
            </a:gdLst>
            <a:ahLst/>
            <a:cxnLst>
              <a:cxn ang="0">
                <a:pos x="connsiteX0" y="connsiteY0"/>
              </a:cxn>
              <a:cxn ang="0">
                <a:pos x="connsiteX1" y="connsiteY1"/>
              </a:cxn>
              <a:cxn ang="0">
                <a:pos x="connsiteX2" y="connsiteY2"/>
              </a:cxn>
              <a:cxn ang="0">
                <a:pos x="connsiteX3" y="connsiteY3"/>
              </a:cxn>
            </a:cxnLst>
            <a:rect l="l" t="t" r="r" b="b"/>
            <a:pathLst>
              <a:path w="5778698" h="3627202">
                <a:moveTo>
                  <a:pt x="0" y="0"/>
                </a:moveTo>
                <a:lnTo>
                  <a:pt x="5778698" y="0"/>
                </a:lnTo>
                <a:lnTo>
                  <a:pt x="5778698" y="3627202"/>
                </a:lnTo>
                <a:lnTo>
                  <a:pt x="0" y="3627202"/>
                </a:lnTo>
                <a:close/>
              </a:path>
            </a:pathLst>
          </a:custGeom>
          <a:pattFill prst="ltUpDiag">
            <a:fgClr>
              <a:schemeClr val="bg1">
                <a:lumMod val="75000"/>
              </a:schemeClr>
            </a:fgClr>
            <a:bgClr>
              <a:schemeClr val="bg1">
                <a:lumMod val="95000"/>
              </a:schemeClr>
            </a:bgClr>
          </a:pattFill>
        </p:spPr>
        <p:txBody>
          <a:bodyPr wrap="square">
            <a:noAutofit/>
          </a:bodyPr>
          <a:lstStyle>
            <a:lvl1pPr>
              <a:defRPr lang="en-US" sz="1400" b="1" i="1" dirty="0"/>
            </a:lvl1pPr>
          </a:lstStyle>
          <a:p>
            <a:pPr marL="0" lvl="0" indent="0">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3" name="Freeform: Shape 2"/>
          <p:cNvSpPr/>
          <p:nvPr userDrawn="1"/>
        </p:nvSpPr>
        <p:spPr>
          <a:xfrm flipH="1">
            <a:off x="2" y="-176981"/>
            <a:ext cx="12191999" cy="4291740"/>
          </a:xfrm>
          <a:custGeom>
            <a:avLst/>
            <a:gdLst>
              <a:gd name="connsiteX0" fmla="*/ 0 w 12191999"/>
              <a:gd name="connsiteY0" fmla="*/ 0 h 4291740"/>
              <a:gd name="connsiteX1" fmla="*/ 12191999 w 12191999"/>
              <a:gd name="connsiteY1" fmla="*/ 0 h 4291740"/>
              <a:gd name="connsiteX2" fmla="*/ 12191999 w 12191999"/>
              <a:gd name="connsiteY2" fmla="*/ 1244082 h 4291740"/>
              <a:gd name="connsiteX3" fmla="*/ 12191998 w 12191999"/>
              <a:gd name="connsiteY3" fmla="*/ 1244082 h 4291740"/>
              <a:gd name="connsiteX4" fmla="*/ 12191998 w 12191999"/>
              <a:gd name="connsiteY4" fmla="*/ 3713545 h 4291740"/>
              <a:gd name="connsiteX5" fmla="*/ 9905998 w 12191999"/>
              <a:gd name="connsiteY5" fmla="*/ 4122524 h 4291740"/>
              <a:gd name="connsiteX6" fmla="*/ 9905998 w 12191999"/>
              <a:gd name="connsiteY6" fmla="*/ 4125232 h 4291740"/>
              <a:gd name="connsiteX7" fmla="*/ 9857087 w 12191999"/>
              <a:gd name="connsiteY7" fmla="*/ 4136195 h 4291740"/>
              <a:gd name="connsiteX8" fmla="*/ 9690569 w 12191999"/>
              <a:gd name="connsiteY8" fmla="*/ 4182739 h 4291740"/>
              <a:gd name="connsiteX9" fmla="*/ 8839877 w 12191999"/>
              <a:gd name="connsiteY9" fmla="*/ 4291723 h 4291740"/>
              <a:gd name="connsiteX10" fmla="*/ 8765196 w 12191999"/>
              <a:gd name="connsiteY10" fmla="*/ 4290006 h 4291740"/>
              <a:gd name="connsiteX11" fmla="*/ 8717158 w 12191999"/>
              <a:gd name="connsiteY11" fmla="*/ 4291490 h 4291740"/>
              <a:gd name="connsiteX12" fmla="*/ 7673594 w 12191999"/>
              <a:gd name="connsiteY12" fmla="*/ 4138313 h 4291740"/>
              <a:gd name="connsiteX13" fmla="*/ 7659974 w 12191999"/>
              <a:gd name="connsiteY13" fmla="*/ 4134175 h 4291740"/>
              <a:gd name="connsiteX14" fmla="*/ 7619998 w 12191999"/>
              <a:gd name="connsiteY14" fmla="*/ 4125232 h 4291740"/>
              <a:gd name="connsiteX15" fmla="*/ 7619998 w 12191999"/>
              <a:gd name="connsiteY15" fmla="*/ 4122032 h 4291740"/>
              <a:gd name="connsiteX16" fmla="*/ 7465547 w 12191999"/>
              <a:gd name="connsiteY16" fmla="*/ 4075115 h 4291740"/>
              <a:gd name="connsiteX17" fmla="*/ 5541753 w 12191999"/>
              <a:gd name="connsiteY17" fmla="*/ 3716264 h 4291740"/>
              <a:gd name="connsiteX18" fmla="*/ 5333999 w 12191999"/>
              <a:gd name="connsiteY18" fmla="*/ 3713545 h 4291740"/>
              <a:gd name="connsiteX19" fmla="*/ 5091621 w 12191999"/>
              <a:gd name="connsiteY19" fmla="*/ 3716264 h 4291740"/>
              <a:gd name="connsiteX20" fmla="*/ 235032 w 12191999"/>
              <a:gd name="connsiteY20" fmla="*/ 4170386 h 4291740"/>
              <a:gd name="connsiteX21" fmla="*/ 0 w 12191999"/>
              <a:gd name="connsiteY21" fmla="*/ 4125232 h 429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1999" h="4291740">
                <a:moveTo>
                  <a:pt x="0" y="0"/>
                </a:moveTo>
                <a:lnTo>
                  <a:pt x="12191999" y="0"/>
                </a:lnTo>
                <a:lnTo>
                  <a:pt x="12191999" y="1244082"/>
                </a:lnTo>
                <a:lnTo>
                  <a:pt x="12191998" y="1244082"/>
                </a:lnTo>
                <a:lnTo>
                  <a:pt x="12191998" y="3713545"/>
                </a:lnTo>
                <a:cubicBezTo>
                  <a:pt x="11048998" y="3713545"/>
                  <a:pt x="10477498" y="3951890"/>
                  <a:pt x="9905998" y="4122524"/>
                </a:cubicBezTo>
                <a:lnTo>
                  <a:pt x="9905998" y="4125232"/>
                </a:lnTo>
                <a:lnTo>
                  <a:pt x="9857087" y="4136195"/>
                </a:lnTo>
                <a:lnTo>
                  <a:pt x="9690569" y="4182739"/>
                </a:lnTo>
                <a:cubicBezTo>
                  <a:pt x="9436631" y="4247894"/>
                  <a:pt x="9169020" y="4292764"/>
                  <a:pt x="8839877" y="4291723"/>
                </a:cubicBezTo>
                <a:lnTo>
                  <a:pt x="8765196" y="4290006"/>
                </a:lnTo>
                <a:lnTo>
                  <a:pt x="8717158" y="4291490"/>
                </a:lnTo>
                <a:cubicBezTo>
                  <a:pt x="8302351" y="4296392"/>
                  <a:pt x="7985321" y="4228826"/>
                  <a:pt x="7673594" y="4138313"/>
                </a:cubicBezTo>
                <a:lnTo>
                  <a:pt x="7659974" y="4134175"/>
                </a:lnTo>
                <a:lnTo>
                  <a:pt x="7619998" y="4125232"/>
                </a:lnTo>
                <a:lnTo>
                  <a:pt x="7619998" y="4122032"/>
                </a:lnTo>
                <a:lnTo>
                  <a:pt x="7465547" y="4075115"/>
                </a:lnTo>
                <a:cubicBezTo>
                  <a:pt x="6977201" y="3922257"/>
                  <a:pt x="6451962" y="3740504"/>
                  <a:pt x="5541753" y="3716264"/>
                </a:cubicBezTo>
                <a:lnTo>
                  <a:pt x="5333999" y="3713545"/>
                </a:lnTo>
                <a:lnTo>
                  <a:pt x="5091621" y="3716264"/>
                </a:lnTo>
                <a:cubicBezTo>
                  <a:pt x="2740246" y="3769940"/>
                  <a:pt x="2590994" y="4595906"/>
                  <a:pt x="235032" y="4170386"/>
                </a:cubicBezTo>
                <a:lnTo>
                  <a:pt x="0" y="4125232"/>
                </a:lnTo>
                <a:close/>
              </a:path>
            </a:pathLst>
          </a:custGeom>
          <a:gradFill>
            <a:gsLst>
              <a:gs pos="100000">
                <a:srgbClr val="21273E"/>
              </a:gs>
              <a:gs pos="0">
                <a:srgbClr val="2C344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p:cNvPicPr>
            <a:picLocks noChangeAspect="1"/>
          </p:cNvPicPr>
          <p:nvPr userDrawn="1"/>
        </p:nvPicPr>
        <p:blipFill>
          <a:blip r:embed="rId2"/>
          <a:stretch>
            <a:fillRect/>
          </a:stretch>
        </p:blipFill>
        <p:spPr>
          <a:xfrm>
            <a:off x="4376580" y="470718"/>
            <a:ext cx="3196131" cy="5562601"/>
          </a:xfrm>
          <a:prstGeom prst="rect">
            <a:avLst/>
          </a:prstGeom>
        </p:spPr>
      </p:pic>
      <p:sp>
        <p:nvSpPr>
          <p:cNvPr id="13" name="Picture Placeholder 12"/>
          <p:cNvSpPr>
            <a:spLocks noGrp="1"/>
          </p:cNvSpPr>
          <p:nvPr>
            <p:ph type="pic" sz="quarter" idx="11"/>
          </p:nvPr>
        </p:nvSpPr>
        <p:spPr>
          <a:xfrm>
            <a:off x="2712193" y="1448744"/>
            <a:ext cx="2040132" cy="3606549"/>
          </a:xfrm>
          <a:custGeom>
            <a:avLst/>
            <a:gdLst>
              <a:gd name="connsiteX0" fmla="*/ 0 w 2040132"/>
              <a:gd name="connsiteY0" fmla="*/ 0 h 3606549"/>
              <a:gd name="connsiteX1" fmla="*/ 2040132 w 2040132"/>
              <a:gd name="connsiteY1" fmla="*/ 0 h 3606549"/>
              <a:gd name="connsiteX2" fmla="*/ 2040132 w 2040132"/>
              <a:gd name="connsiteY2" fmla="*/ 3606549 h 3606549"/>
              <a:gd name="connsiteX3" fmla="*/ 0 w 2040132"/>
              <a:gd name="connsiteY3" fmla="*/ 3606549 h 3606549"/>
            </a:gdLst>
            <a:ahLst/>
            <a:cxnLst>
              <a:cxn ang="0">
                <a:pos x="connsiteX0" y="connsiteY0"/>
              </a:cxn>
              <a:cxn ang="0">
                <a:pos x="connsiteX1" y="connsiteY1"/>
              </a:cxn>
              <a:cxn ang="0">
                <a:pos x="connsiteX2" y="connsiteY2"/>
              </a:cxn>
              <a:cxn ang="0">
                <a:pos x="connsiteX3" y="connsiteY3"/>
              </a:cxn>
            </a:cxnLst>
            <a:rect l="l" t="t" r="r" b="b"/>
            <a:pathLst>
              <a:path w="2040132" h="3606549">
                <a:moveTo>
                  <a:pt x="0" y="0"/>
                </a:moveTo>
                <a:lnTo>
                  <a:pt x="2040132" y="0"/>
                </a:lnTo>
                <a:lnTo>
                  <a:pt x="2040132" y="3606549"/>
                </a:lnTo>
                <a:lnTo>
                  <a:pt x="0" y="3606549"/>
                </a:lnTo>
                <a:close/>
              </a:path>
            </a:pathLst>
          </a:custGeom>
          <a:pattFill prst="ltUpDiag">
            <a:fgClr>
              <a:schemeClr val="bg1">
                <a:lumMod val="75000"/>
              </a:schemeClr>
            </a:fgClr>
            <a:bgClr>
              <a:schemeClr val="bg1">
                <a:lumMod val="95000"/>
              </a:schemeClr>
            </a:bgClr>
          </a:pattFill>
          <a:effectLst>
            <a:outerShdw blurRad="381000" dist="63500" dir="8100000" algn="tr" rotWithShape="0">
              <a:schemeClr val="tx1">
                <a:lumMod val="75000"/>
                <a:lumOff val="25000"/>
                <a:alpha val="40000"/>
              </a:schemeClr>
            </a:outerShdw>
          </a:effectLst>
        </p:spPr>
        <p:txBody>
          <a:bodyPr wrap="square">
            <a:noAutofit/>
          </a:bodyPr>
          <a:lstStyle>
            <a:lvl1pPr>
              <a:defRPr lang="en-US" sz="1400" b="1" i="1" dirty="0"/>
            </a:lvl1pPr>
          </a:lstStyle>
          <a:p>
            <a:pPr marL="0" lvl="0" indent="0">
              <a:buNone/>
            </a:pPr>
            <a:endParaRPr lang="en-US" dirty="0"/>
          </a:p>
        </p:txBody>
      </p:sp>
      <p:sp>
        <p:nvSpPr>
          <p:cNvPr id="14" name="Picture Placeholder 13"/>
          <p:cNvSpPr>
            <a:spLocks noGrp="1"/>
          </p:cNvSpPr>
          <p:nvPr>
            <p:ph type="pic" sz="quarter" idx="12"/>
          </p:nvPr>
        </p:nvSpPr>
        <p:spPr>
          <a:xfrm>
            <a:off x="4967213" y="1448744"/>
            <a:ext cx="2040132" cy="3606549"/>
          </a:xfrm>
          <a:custGeom>
            <a:avLst/>
            <a:gdLst>
              <a:gd name="connsiteX0" fmla="*/ 0 w 2040132"/>
              <a:gd name="connsiteY0" fmla="*/ 0 h 3606549"/>
              <a:gd name="connsiteX1" fmla="*/ 2040132 w 2040132"/>
              <a:gd name="connsiteY1" fmla="*/ 0 h 3606549"/>
              <a:gd name="connsiteX2" fmla="*/ 2040132 w 2040132"/>
              <a:gd name="connsiteY2" fmla="*/ 3606549 h 3606549"/>
              <a:gd name="connsiteX3" fmla="*/ 0 w 2040132"/>
              <a:gd name="connsiteY3" fmla="*/ 3606549 h 3606549"/>
            </a:gdLst>
            <a:ahLst/>
            <a:cxnLst>
              <a:cxn ang="0">
                <a:pos x="connsiteX0" y="connsiteY0"/>
              </a:cxn>
              <a:cxn ang="0">
                <a:pos x="connsiteX1" y="connsiteY1"/>
              </a:cxn>
              <a:cxn ang="0">
                <a:pos x="connsiteX2" y="connsiteY2"/>
              </a:cxn>
              <a:cxn ang="0">
                <a:pos x="connsiteX3" y="connsiteY3"/>
              </a:cxn>
            </a:cxnLst>
            <a:rect l="l" t="t" r="r" b="b"/>
            <a:pathLst>
              <a:path w="2040132" h="3606549">
                <a:moveTo>
                  <a:pt x="0" y="0"/>
                </a:moveTo>
                <a:lnTo>
                  <a:pt x="2040132" y="0"/>
                </a:lnTo>
                <a:lnTo>
                  <a:pt x="2040132" y="3606549"/>
                </a:lnTo>
                <a:lnTo>
                  <a:pt x="0" y="3606549"/>
                </a:lnTo>
                <a:close/>
              </a:path>
            </a:pathLst>
          </a:custGeom>
          <a:pattFill prst="ltUpDiag">
            <a:fgClr>
              <a:schemeClr val="bg1">
                <a:lumMod val="75000"/>
              </a:schemeClr>
            </a:fgClr>
            <a:bgClr>
              <a:schemeClr val="bg1">
                <a:lumMod val="95000"/>
              </a:schemeClr>
            </a:bgClr>
          </a:pattFill>
          <a:effectLst/>
        </p:spPr>
        <p:txBody>
          <a:bodyPr wrap="square">
            <a:noAutofit/>
          </a:bodyPr>
          <a:lstStyle>
            <a:lvl1pPr>
              <a:defRPr lang="en-US" sz="1400" b="1" i="1" dirty="0"/>
            </a:lvl1pPr>
          </a:lstStyle>
          <a:p>
            <a:pPr marL="0" lvl="0" indent="0">
              <a:buNone/>
            </a:pPr>
            <a:endParaRPr lang="en-US" dirty="0"/>
          </a:p>
        </p:txBody>
      </p:sp>
      <p:sp>
        <p:nvSpPr>
          <p:cNvPr id="12" name="Picture Placeholder 11"/>
          <p:cNvSpPr>
            <a:spLocks noGrp="1"/>
          </p:cNvSpPr>
          <p:nvPr>
            <p:ph type="pic" sz="quarter" idx="10"/>
          </p:nvPr>
        </p:nvSpPr>
        <p:spPr>
          <a:xfrm>
            <a:off x="575414" y="1448744"/>
            <a:ext cx="2040132" cy="3606549"/>
          </a:xfrm>
          <a:custGeom>
            <a:avLst/>
            <a:gdLst>
              <a:gd name="connsiteX0" fmla="*/ 0 w 2040132"/>
              <a:gd name="connsiteY0" fmla="*/ 0 h 3606549"/>
              <a:gd name="connsiteX1" fmla="*/ 2040132 w 2040132"/>
              <a:gd name="connsiteY1" fmla="*/ 0 h 3606549"/>
              <a:gd name="connsiteX2" fmla="*/ 2040132 w 2040132"/>
              <a:gd name="connsiteY2" fmla="*/ 3606549 h 3606549"/>
              <a:gd name="connsiteX3" fmla="*/ 0 w 2040132"/>
              <a:gd name="connsiteY3" fmla="*/ 3606549 h 3606549"/>
            </a:gdLst>
            <a:ahLst/>
            <a:cxnLst>
              <a:cxn ang="0">
                <a:pos x="connsiteX0" y="connsiteY0"/>
              </a:cxn>
              <a:cxn ang="0">
                <a:pos x="connsiteX1" y="connsiteY1"/>
              </a:cxn>
              <a:cxn ang="0">
                <a:pos x="connsiteX2" y="connsiteY2"/>
              </a:cxn>
              <a:cxn ang="0">
                <a:pos x="connsiteX3" y="connsiteY3"/>
              </a:cxn>
            </a:cxnLst>
            <a:rect l="l" t="t" r="r" b="b"/>
            <a:pathLst>
              <a:path w="2040132" h="3606549">
                <a:moveTo>
                  <a:pt x="0" y="0"/>
                </a:moveTo>
                <a:lnTo>
                  <a:pt x="2040132" y="0"/>
                </a:lnTo>
                <a:lnTo>
                  <a:pt x="2040132" y="3606549"/>
                </a:lnTo>
                <a:lnTo>
                  <a:pt x="0" y="3606549"/>
                </a:lnTo>
                <a:close/>
              </a:path>
            </a:pathLst>
          </a:custGeom>
          <a:pattFill prst="ltUpDiag">
            <a:fgClr>
              <a:schemeClr val="bg1">
                <a:lumMod val="75000"/>
              </a:schemeClr>
            </a:fgClr>
            <a:bgClr>
              <a:schemeClr val="bg1">
                <a:lumMod val="95000"/>
              </a:schemeClr>
            </a:bgClr>
          </a:pattFill>
          <a:effectLst>
            <a:outerShdw blurRad="381000" dist="63500" dir="8100000" algn="tr" rotWithShape="0">
              <a:schemeClr val="tx1">
                <a:lumMod val="75000"/>
                <a:lumOff val="25000"/>
                <a:alpha val="40000"/>
              </a:schemeClr>
            </a:outerShdw>
          </a:effectLst>
        </p:spPr>
        <p:txBody>
          <a:bodyPr wrap="square">
            <a:noAutofit/>
          </a:bodyPr>
          <a:lstStyle>
            <a:lvl1pPr>
              <a:defRPr lang="en-US" sz="1400" b="1" i="1" dirty="0"/>
            </a:lvl1pPr>
          </a:lstStyle>
          <a:p>
            <a:pPr marL="0" lvl="0" indent="0">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ppt_x"/>
                                          </p:val>
                                        </p:tav>
                                        <p:tav tm="100000">
                                          <p:val>
                                            <p:strVal val="#ppt_x"/>
                                          </p:val>
                                        </p:tav>
                                      </p:tavLst>
                                    </p:anim>
                                    <p:anim calcmode="lin" valueType="num">
                                      <p:cBhvr additive="base">
                                        <p:cTn id="12" dur="75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750" fill="hold"/>
                                        <p:tgtEl>
                                          <p:spTgt spid="12"/>
                                        </p:tgtEl>
                                        <p:attrNameLst>
                                          <p:attrName>ppt_x</p:attrName>
                                        </p:attrNameLst>
                                      </p:cBhvr>
                                      <p:tavLst>
                                        <p:tav tm="0">
                                          <p:val>
                                            <p:strVal val="#ppt_x"/>
                                          </p:val>
                                        </p:tav>
                                        <p:tav tm="100000">
                                          <p:val>
                                            <p:strVal val="#ppt_x"/>
                                          </p:val>
                                        </p:tav>
                                      </p:tavLst>
                                    </p:anim>
                                    <p:anim calcmode="lin" valueType="num">
                                      <p:cBhvr additive="base">
                                        <p:cTn id="20"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2"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7" name="Freeform: Shape 6"/>
          <p:cNvSpPr/>
          <p:nvPr userDrawn="1"/>
        </p:nvSpPr>
        <p:spPr>
          <a:xfrm>
            <a:off x="4914901" y="1"/>
            <a:ext cx="7277100" cy="4379547"/>
          </a:xfrm>
          <a:custGeom>
            <a:avLst/>
            <a:gdLst>
              <a:gd name="connsiteX0" fmla="*/ 0 w 7208506"/>
              <a:gd name="connsiteY0" fmla="*/ 0 h 4338265"/>
              <a:gd name="connsiteX1" fmla="*/ 7208506 w 7208506"/>
              <a:gd name="connsiteY1" fmla="*/ 0 h 4338265"/>
              <a:gd name="connsiteX2" fmla="*/ 7208506 w 7208506"/>
              <a:gd name="connsiteY2" fmla="*/ 3736930 h 4338265"/>
              <a:gd name="connsiteX3" fmla="*/ 7182826 w 7208506"/>
              <a:gd name="connsiteY3" fmla="*/ 3751567 h 4338265"/>
              <a:gd name="connsiteX4" fmla="*/ 4858361 w 7208506"/>
              <a:gd name="connsiteY4" fmla="*/ 4338265 h 4338265"/>
              <a:gd name="connsiteX5" fmla="*/ 24497 w 7208506"/>
              <a:gd name="connsiteY5" fmla="*/ 192786 h 433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08506" h="4338265">
                <a:moveTo>
                  <a:pt x="0" y="0"/>
                </a:moveTo>
                <a:lnTo>
                  <a:pt x="7208506" y="0"/>
                </a:lnTo>
                <a:lnTo>
                  <a:pt x="7208506" y="3736930"/>
                </a:lnTo>
                <a:lnTo>
                  <a:pt x="7182826" y="3751567"/>
                </a:lnTo>
                <a:cubicBezTo>
                  <a:pt x="6491452" y="4125789"/>
                  <a:pt x="5699720" y="4338265"/>
                  <a:pt x="4858361" y="4338265"/>
                </a:cubicBezTo>
                <a:cubicBezTo>
                  <a:pt x="2410772" y="4338265"/>
                  <a:pt x="383162" y="2540117"/>
                  <a:pt x="24497" y="192786"/>
                </a:cubicBezTo>
                <a:close/>
              </a:path>
            </a:pathLst>
          </a:custGeom>
          <a:gradFill>
            <a:gsLst>
              <a:gs pos="100000">
                <a:srgbClr val="21273E"/>
              </a:gs>
              <a:gs pos="0">
                <a:srgbClr val="2C344B"/>
              </a:gs>
            </a:gsLst>
            <a:lin ang="5400000" scaled="0"/>
          </a:gradFill>
          <a:ln>
            <a:noFill/>
          </a:ln>
          <a:effectLst>
            <a:outerShdw blurRad="1270000" dist="444500" dir="8100000" sx="95000" sy="9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2400"/>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6849786" y="831273"/>
            <a:ext cx="4621832" cy="5846618"/>
          </a:xfrm>
          <a:prstGeom prst="rect">
            <a:avLst/>
          </a:prstGeom>
        </p:spPr>
      </p:pic>
      <p:sp>
        <p:nvSpPr>
          <p:cNvPr id="5" name="Picture Placeholder 6"/>
          <p:cNvSpPr>
            <a:spLocks noGrp="1"/>
          </p:cNvSpPr>
          <p:nvPr>
            <p:ph type="pic" sz="quarter" idx="12"/>
          </p:nvPr>
        </p:nvSpPr>
        <p:spPr>
          <a:xfrm rot="549907">
            <a:off x="7001708" y="1715323"/>
            <a:ext cx="2082759" cy="2035229"/>
          </a:xfrm>
          <a:custGeom>
            <a:avLst/>
            <a:gdLst>
              <a:gd name="connsiteX0" fmla="*/ 0 w 1235810"/>
              <a:gd name="connsiteY0" fmla="*/ 0 h 2171712"/>
              <a:gd name="connsiteX1" fmla="*/ 1235810 w 1235810"/>
              <a:gd name="connsiteY1" fmla="*/ 0 h 2171712"/>
              <a:gd name="connsiteX2" fmla="*/ 1235810 w 1235810"/>
              <a:gd name="connsiteY2" fmla="*/ 2171712 h 2171712"/>
              <a:gd name="connsiteX3" fmla="*/ 0 w 1235810"/>
              <a:gd name="connsiteY3" fmla="*/ 2171712 h 2171712"/>
              <a:gd name="connsiteX4" fmla="*/ 0 w 1235810"/>
              <a:gd name="connsiteY4" fmla="*/ 0 h 2171712"/>
              <a:gd name="connsiteX0-1" fmla="*/ 0 w 1253859"/>
              <a:gd name="connsiteY0-2" fmla="*/ 7736 h 2179448"/>
              <a:gd name="connsiteX1-3" fmla="*/ 1253859 w 1253859"/>
              <a:gd name="connsiteY1-4" fmla="*/ 0 h 2179448"/>
              <a:gd name="connsiteX2-5" fmla="*/ 1235810 w 1253859"/>
              <a:gd name="connsiteY2-6" fmla="*/ 2179448 h 2179448"/>
              <a:gd name="connsiteX3-7" fmla="*/ 0 w 1253859"/>
              <a:gd name="connsiteY3-8" fmla="*/ 2179448 h 2179448"/>
              <a:gd name="connsiteX4-9" fmla="*/ 0 w 1253859"/>
              <a:gd name="connsiteY4-10" fmla="*/ 7736 h 2179448"/>
              <a:gd name="connsiteX0-11" fmla="*/ 0 w 1263262"/>
              <a:gd name="connsiteY0-12" fmla="*/ 9253 h 2180965"/>
              <a:gd name="connsiteX1-13" fmla="*/ 1263262 w 1263262"/>
              <a:gd name="connsiteY1-14" fmla="*/ 0 h 2180965"/>
              <a:gd name="connsiteX2-15" fmla="*/ 1235810 w 1263262"/>
              <a:gd name="connsiteY2-16" fmla="*/ 2180965 h 2180965"/>
              <a:gd name="connsiteX3-17" fmla="*/ 0 w 1263262"/>
              <a:gd name="connsiteY3-18" fmla="*/ 2180965 h 2180965"/>
              <a:gd name="connsiteX4-19" fmla="*/ 0 w 1263262"/>
              <a:gd name="connsiteY4-20" fmla="*/ 9253 h 2180965"/>
              <a:gd name="connsiteX0-21" fmla="*/ 0 w 1277368"/>
              <a:gd name="connsiteY0-22" fmla="*/ 11528 h 2183240"/>
              <a:gd name="connsiteX1-23" fmla="*/ 1277368 w 1277368"/>
              <a:gd name="connsiteY1-24" fmla="*/ 0 h 2183240"/>
              <a:gd name="connsiteX2-25" fmla="*/ 1235810 w 1277368"/>
              <a:gd name="connsiteY2-26" fmla="*/ 2183240 h 2183240"/>
              <a:gd name="connsiteX3-27" fmla="*/ 0 w 1277368"/>
              <a:gd name="connsiteY3-28" fmla="*/ 2183240 h 2183240"/>
              <a:gd name="connsiteX4-29" fmla="*/ 0 w 1277368"/>
              <a:gd name="connsiteY4-30" fmla="*/ 11528 h 2183240"/>
              <a:gd name="connsiteX0-31" fmla="*/ 0 w 1298150"/>
              <a:gd name="connsiteY0-32" fmla="*/ 11528 h 2240720"/>
              <a:gd name="connsiteX1-33" fmla="*/ 1277368 w 1298150"/>
              <a:gd name="connsiteY1-34" fmla="*/ 0 h 2240720"/>
              <a:gd name="connsiteX2-35" fmla="*/ 1298150 w 1298150"/>
              <a:gd name="connsiteY2-36" fmla="*/ 2240720 h 2240720"/>
              <a:gd name="connsiteX3-37" fmla="*/ 0 w 1298150"/>
              <a:gd name="connsiteY3-38" fmla="*/ 2183240 h 2240720"/>
              <a:gd name="connsiteX4-39" fmla="*/ 0 w 1298150"/>
              <a:gd name="connsiteY4-40" fmla="*/ 11528 h 2240720"/>
              <a:gd name="connsiteX0-41" fmla="*/ 0 w 1306495"/>
              <a:gd name="connsiteY0-42" fmla="*/ 11528 h 2292439"/>
              <a:gd name="connsiteX1-43" fmla="*/ 1277368 w 1306495"/>
              <a:gd name="connsiteY1-44" fmla="*/ 0 h 2292439"/>
              <a:gd name="connsiteX2-45" fmla="*/ 1306495 w 1306495"/>
              <a:gd name="connsiteY2-46" fmla="*/ 2292439 h 2292439"/>
              <a:gd name="connsiteX3-47" fmla="*/ 0 w 1306495"/>
              <a:gd name="connsiteY3-48" fmla="*/ 2183240 h 2292439"/>
              <a:gd name="connsiteX4-49" fmla="*/ 0 w 1306495"/>
              <a:gd name="connsiteY4-50" fmla="*/ 11528 h 2292439"/>
              <a:gd name="connsiteX0-51" fmla="*/ 12438 w 1318933"/>
              <a:gd name="connsiteY0-52" fmla="*/ 11528 h 2292439"/>
              <a:gd name="connsiteX1-53" fmla="*/ 1289806 w 1318933"/>
              <a:gd name="connsiteY1-54" fmla="*/ 0 h 2292439"/>
              <a:gd name="connsiteX2-55" fmla="*/ 1318933 w 1318933"/>
              <a:gd name="connsiteY2-56" fmla="*/ 2292439 h 2292439"/>
              <a:gd name="connsiteX3-57" fmla="*/ 0 w 1318933"/>
              <a:gd name="connsiteY3-58" fmla="*/ 2165951 h 2292439"/>
              <a:gd name="connsiteX4-59" fmla="*/ 12438 w 1318933"/>
              <a:gd name="connsiteY4-60" fmla="*/ 11528 h 2292439"/>
              <a:gd name="connsiteX0-61" fmla="*/ 24426 w 1318933"/>
              <a:gd name="connsiteY0-62" fmla="*/ 115724 h 2292439"/>
              <a:gd name="connsiteX1-63" fmla="*/ 1289806 w 1318933"/>
              <a:gd name="connsiteY1-64" fmla="*/ 0 h 2292439"/>
              <a:gd name="connsiteX2-65" fmla="*/ 1318933 w 1318933"/>
              <a:gd name="connsiteY2-66" fmla="*/ 2292439 h 2292439"/>
              <a:gd name="connsiteX3-67" fmla="*/ 0 w 1318933"/>
              <a:gd name="connsiteY3-68" fmla="*/ 2165951 h 2292439"/>
              <a:gd name="connsiteX4-69" fmla="*/ 24426 w 1318933"/>
              <a:gd name="connsiteY4-70" fmla="*/ 115724 h 2292439"/>
              <a:gd name="connsiteX0-71" fmla="*/ 27911 w 1318933"/>
              <a:gd name="connsiteY0-72" fmla="*/ 47624 h 2292439"/>
              <a:gd name="connsiteX1-73" fmla="*/ 1289806 w 1318933"/>
              <a:gd name="connsiteY1-74" fmla="*/ 0 h 2292439"/>
              <a:gd name="connsiteX2-75" fmla="*/ 1318933 w 1318933"/>
              <a:gd name="connsiteY2-76" fmla="*/ 2292439 h 2292439"/>
              <a:gd name="connsiteX3-77" fmla="*/ 0 w 1318933"/>
              <a:gd name="connsiteY3-78" fmla="*/ 2165951 h 2292439"/>
              <a:gd name="connsiteX4-79" fmla="*/ 27911 w 1318933"/>
              <a:gd name="connsiteY4-80" fmla="*/ 47624 h 2292439"/>
              <a:gd name="connsiteX0-81" fmla="*/ 24877 w 1318933"/>
              <a:gd name="connsiteY0-82" fmla="*/ 28817 h 2292439"/>
              <a:gd name="connsiteX1-83" fmla="*/ 1289806 w 1318933"/>
              <a:gd name="connsiteY1-84" fmla="*/ 0 h 2292439"/>
              <a:gd name="connsiteX2-85" fmla="*/ 1318933 w 1318933"/>
              <a:gd name="connsiteY2-86" fmla="*/ 2292439 h 2292439"/>
              <a:gd name="connsiteX3-87" fmla="*/ 0 w 1318933"/>
              <a:gd name="connsiteY3-88" fmla="*/ 2165951 h 2292439"/>
              <a:gd name="connsiteX4-89" fmla="*/ 24877 w 1318933"/>
              <a:gd name="connsiteY4-90" fmla="*/ 28817 h 2292439"/>
              <a:gd name="connsiteX0-91" fmla="*/ 0 w 1321208"/>
              <a:gd name="connsiteY0-92" fmla="*/ 0 h 2312307"/>
              <a:gd name="connsiteX1-93" fmla="*/ 1292081 w 1321208"/>
              <a:gd name="connsiteY1-94" fmla="*/ 19868 h 2312307"/>
              <a:gd name="connsiteX2-95" fmla="*/ 1321208 w 1321208"/>
              <a:gd name="connsiteY2-96" fmla="*/ 2312307 h 2312307"/>
              <a:gd name="connsiteX3-97" fmla="*/ 2275 w 1321208"/>
              <a:gd name="connsiteY3-98" fmla="*/ 2185819 h 2312307"/>
              <a:gd name="connsiteX4-99" fmla="*/ 0 w 1321208"/>
              <a:gd name="connsiteY4-100" fmla="*/ 0 h 2312307"/>
              <a:gd name="connsiteX0-101" fmla="*/ 439249 w 1318934"/>
              <a:gd name="connsiteY0-102" fmla="*/ 0 h 2521663"/>
              <a:gd name="connsiteX1-103" fmla="*/ 1289807 w 1318934"/>
              <a:gd name="connsiteY1-104" fmla="*/ 229224 h 2521663"/>
              <a:gd name="connsiteX2-105" fmla="*/ 1318934 w 1318934"/>
              <a:gd name="connsiteY2-106" fmla="*/ 2521663 h 2521663"/>
              <a:gd name="connsiteX3-107" fmla="*/ 1 w 1318934"/>
              <a:gd name="connsiteY3-108" fmla="*/ 2395175 h 2521663"/>
              <a:gd name="connsiteX4-109" fmla="*/ 439249 w 1318934"/>
              <a:gd name="connsiteY4-110" fmla="*/ 0 h 2521663"/>
              <a:gd name="connsiteX0-111" fmla="*/ 439249 w 1896861"/>
              <a:gd name="connsiteY0-112" fmla="*/ 0 h 2521663"/>
              <a:gd name="connsiteX1-113" fmla="*/ 1896861 w 1896861"/>
              <a:gd name="connsiteY1-114" fmla="*/ 139406 h 2521663"/>
              <a:gd name="connsiteX2-115" fmla="*/ 1318934 w 1896861"/>
              <a:gd name="connsiteY2-116" fmla="*/ 2521663 h 2521663"/>
              <a:gd name="connsiteX3-117" fmla="*/ 1 w 1896861"/>
              <a:gd name="connsiteY3-118" fmla="*/ 2395175 h 2521663"/>
              <a:gd name="connsiteX4-119" fmla="*/ 439249 w 1896861"/>
              <a:gd name="connsiteY4-120" fmla="*/ 0 h 2521663"/>
              <a:gd name="connsiteX0-121" fmla="*/ 450018 w 1907630"/>
              <a:gd name="connsiteY0-122" fmla="*/ 0 h 2521663"/>
              <a:gd name="connsiteX1-123" fmla="*/ 1907630 w 1907630"/>
              <a:gd name="connsiteY1-124" fmla="*/ 139406 h 2521663"/>
              <a:gd name="connsiteX2-125" fmla="*/ 1329703 w 1907630"/>
              <a:gd name="connsiteY2-126" fmla="*/ 2521663 h 2521663"/>
              <a:gd name="connsiteX3-127" fmla="*/ 0 w 1907630"/>
              <a:gd name="connsiteY3-128" fmla="*/ 1547873 h 2521663"/>
              <a:gd name="connsiteX4-129" fmla="*/ 450018 w 1907630"/>
              <a:gd name="connsiteY4-130" fmla="*/ 0 h 2521663"/>
              <a:gd name="connsiteX0-131" fmla="*/ 450018 w 1907630"/>
              <a:gd name="connsiteY0-132" fmla="*/ 0 h 1851265"/>
              <a:gd name="connsiteX1-133" fmla="*/ 1907630 w 1907630"/>
              <a:gd name="connsiteY1-134" fmla="*/ 139406 h 1851265"/>
              <a:gd name="connsiteX2-135" fmla="*/ 1103732 w 1907630"/>
              <a:gd name="connsiteY2-136" fmla="*/ 1851265 h 1851265"/>
              <a:gd name="connsiteX3-137" fmla="*/ 0 w 1907630"/>
              <a:gd name="connsiteY3-138" fmla="*/ 1547873 h 1851265"/>
              <a:gd name="connsiteX4-139" fmla="*/ 450018 w 1907630"/>
              <a:gd name="connsiteY4-140" fmla="*/ 0 h 1851265"/>
              <a:gd name="connsiteX0-141" fmla="*/ 450018 w 1907630"/>
              <a:gd name="connsiteY0-142" fmla="*/ 0 h 1931216"/>
              <a:gd name="connsiteX1-143" fmla="*/ 1907630 w 1907630"/>
              <a:gd name="connsiteY1-144" fmla="*/ 139406 h 1931216"/>
              <a:gd name="connsiteX2-145" fmla="*/ 1136943 w 1907630"/>
              <a:gd name="connsiteY2-146" fmla="*/ 1931216 h 1931216"/>
              <a:gd name="connsiteX3-147" fmla="*/ 0 w 1907630"/>
              <a:gd name="connsiteY3-148" fmla="*/ 1547873 h 1931216"/>
              <a:gd name="connsiteX4-149" fmla="*/ 450018 w 1907630"/>
              <a:gd name="connsiteY4-150" fmla="*/ 0 h 1931216"/>
              <a:gd name="connsiteX0-151" fmla="*/ 450018 w 1907630"/>
              <a:gd name="connsiteY0-152" fmla="*/ 0 h 1935175"/>
              <a:gd name="connsiteX1-153" fmla="*/ 1907630 w 1907630"/>
              <a:gd name="connsiteY1-154" fmla="*/ 139406 h 1935175"/>
              <a:gd name="connsiteX2-155" fmla="*/ 1137582 w 1907630"/>
              <a:gd name="connsiteY2-156" fmla="*/ 1935175 h 1935175"/>
              <a:gd name="connsiteX3-157" fmla="*/ 0 w 1907630"/>
              <a:gd name="connsiteY3-158" fmla="*/ 1547873 h 1935175"/>
              <a:gd name="connsiteX4-159" fmla="*/ 450018 w 1907630"/>
              <a:gd name="connsiteY4-160" fmla="*/ 0 h 1935175"/>
              <a:gd name="connsiteX0-161" fmla="*/ 450018 w 1975071"/>
              <a:gd name="connsiteY0-162" fmla="*/ 0 h 1935175"/>
              <a:gd name="connsiteX1-163" fmla="*/ 1975071 w 1975071"/>
              <a:gd name="connsiteY1-164" fmla="*/ 230086 h 1935175"/>
              <a:gd name="connsiteX2-165" fmla="*/ 1137582 w 1975071"/>
              <a:gd name="connsiteY2-166" fmla="*/ 1935175 h 1935175"/>
              <a:gd name="connsiteX3-167" fmla="*/ 0 w 1975071"/>
              <a:gd name="connsiteY3-168" fmla="*/ 1547873 h 1935175"/>
              <a:gd name="connsiteX4-169" fmla="*/ 450018 w 1975071"/>
              <a:gd name="connsiteY4-170" fmla="*/ 0 h 1935175"/>
              <a:gd name="connsiteX0-171" fmla="*/ 450018 w 2029482"/>
              <a:gd name="connsiteY0-172" fmla="*/ 0 h 1935175"/>
              <a:gd name="connsiteX1-173" fmla="*/ 2029482 w 2029482"/>
              <a:gd name="connsiteY1-174" fmla="*/ 290368 h 1935175"/>
              <a:gd name="connsiteX2-175" fmla="*/ 1137582 w 2029482"/>
              <a:gd name="connsiteY2-176" fmla="*/ 1935175 h 1935175"/>
              <a:gd name="connsiteX3-177" fmla="*/ 0 w 2029482"/>
              <a:gd name="connsiteY3-178" fmla="*/ 1547873 h 1935175"/>
              <a:gd name="connsiteX4-179" fmla="*/ 450018 w 2029482"/>
              <a:gd name="connsiteY4-180" fmla="*/ 0 h 1935175"/>
              <a:gd name="connsiteX0-181" fmla="*/ 450018 w 2057451"/>
              <a:gd name="connsiteY0-182" fmla="*/ 0 h 1935175"/>
              <a:gd name="connsiteX1-183" fmla="*/ 2057451 w 2057451"/>
              <a:gd name="connsiteY1-184" fmla="*/ 237108 h 1935175"/>
              <a:gd name="connsiteX2-185" fmla="*/ 1137582 w 2057451"/>
              <a:gd name="connsiteY2-186" fmla="*/ 1935175 h 1935175"/>
              <a:gd name="connsiteX3-187" fmla="*/ 0 w 2057451"/>
              <a:gd name="connsiteY3-188" fmla="*/ 1547873 h 1935175"/>
              <a:gd name="connsiteX4-189" fmla="*/ 450018 w 2057451"/>
              <a:gd name="connsiteY4-190" fmla="*/ 0 h 1935175"/>
              <a:gd name="connsiteX0-191" fmla="*/ 453465 w 2057451"/>
              <a:gd name="connsiteY0-192" fmla="*/ 0 h 1964168"/>
              <a:gd name="connsiteX1-193" fmla="*/ 2057451 w 2057451"/>
              <a:gd name="connsiteY1-194" fmla="*/ 266101 h 1964168"/>
              <a:gd name="connsiteX2-195" fmla="*/ 1137582 w 2057451"/>
              <a:gd name="connsiteY2-196" fmla="*/ 1964168 h 1964168"/>
              <a:gd name="connsiteX3-197" fmla="*/ 0 w 2057451"/>
              <a:gd name="connsiteY3-198" fmla="*/ 1576866 h 1964168"/>
              <a:gd name="connsiteX4-199" fmla="*/ 453465 w 2057451"/>
              <a:gd name="connsiteY4-200" fmla="*/ 0 h 1964168"/>
              <a:gd name="connsiteX0-201" fmla="*/ 453467 w 2057453"/>
              <a:gd name="connsiteY0-202" fmla="*/ 0 h 1964168"/>
              <a:gd name="connsiteX1-203" fmla="*/ 2057453 w 2057453"/>
              <a:gd name="connsiteY1-204" fmla="*/ 266101 h 1964168"/>
              <a:gd name="connsiteX2-205" fmla="*/ 1137584 w 2057453"/>
              <a:gd name="connsiteY2-206" fmla="*/ 1964168 h 1964168"/>
              <a:gd name="connsiteX3-207" fmla="*/ 2 w 2057453"/>
              <a:gd name="connsiteY3-208" fmla="*/ 1576866 h 1964168"/>
              <a:gd name="connsiteX4-209" fmla="*/ 453467 w 2057453"/>
              <a:gd name="connsiteY4-210" fmla="*/ 0 h 1964168"/>
              <a:gd name="connsiteX0-211" fmla="*/ 412596 w 2016582"/>
              <a:gd name="connsiteY0-212" fmla="*/ 0 h 1964168"/>
              <a:gd name="connsiteX1-213" fmla="*/ 2016582 w 2016582"/>
              <a:gd name="connsiteY1-214" fmla="*/ 266101 h 1964168"/>
              <a:gd name="connsiteX2-215" fmla="*/ 1096713 w 2016582"/>
              <a:gd name="connsiteY2-216" fmla="*/ 1964168 h 1964168"/>
              <a:gd name="connsiteX3-217" fmla="*/ 3 w 2016582"/>
              <a:gd name="connsiteY3-218" fmla="*/ 1578396 h 1964168"/>
              <a:gd name="connsiteX4-219" fmla="*/ 412596 w 2016582"/>
              <a:gd name="connsiteY4-220" fmla="*/ 0 h 1964168"/>
              <a:gd name="connsiteX0-221" fmla="*/ 418230 w 2022216"/>
              <a:gd name="connsiteY0-222" fmla="*/ 0 h 1964168"/>
              <a:gd name="connsiteX1-223" fmla="*/ 2022216 w 2022216"/>
              <a:gd name="connsiteY1-224" fmla="*/ 266101 h 1964168"/>
              <a:gd name="connsiteX2-225" fmla="*/ 1102347 w 2022216"/>
              <a:gd name="connsiteY2-226" fmla="*/ 1964168 h 1964168"/>
              <a:gd name="connsiteX3-227" fmla="*/ 5637 w 2022216"/>
              <a:gd name="connsiteY3-228" fmla="*/ 1578396 h 1964168"/>
              <a:gd name="connsiteX4-229" fmla="*/ 418230 w 2022216"/>
              <a:gd name="connsiteY4-230" fmla="*/ 0 h 1964168"/>
              <a:gd name="connsiteX0-231" fmla="*/ 418230 w 2022216"/>
              <a:gd name="connsiteY0-232" fmla="*/ 0 h 1964168"/>
              <a:gd name="connsiteX1-233" fmla="*/ 2022216 w 2022216"/>
              <a:gd name="connsiteY1-234" fmla="*/ 266101 h 1964168"/>
              <a:gd name="connsiteX2-235" fmla="*/ 1102347 w 2022216"/>
              <a:gd name="connsiteY2-236" fmla="*/ 1964168 h 1964168"/>
              <a:gd name="connsiteX3-237" fmla="*/ 5637 w 2022216"/>
              <a:gd name="connsiteY3-238" fmla="*/ 1578396 h 1964168"/>
              <a:gd name="connsiteX4-239" fmla="*/ 418230 w 2022216"/>
              <a:gd name="connsiteY4-240" fmla="*/ 0 h 1964168"/>
              <a:gd name="connsiteX0-241" fmla="*/ 511627 w 2115613"/>
              <a:gd name="connsiteY0-242" fmla="*/ 0 h 1964168"/>
              <a:gd name="connsiteX1-243" fmla="*/ 2115613 w 2115613"/>
              <a:gd name="connsiteY1-244" fmla="*/ 266101 h 1964168"/>
              <a:gd name="connsiteX2-245" fmla="*/ 1195744 w 2115613"/>
              <a:gd name="connsiteY2-246" fmla="*/ 1964168 h 1964168"/>
              <a:gd name="connsiteX3-247" fmla="*/ 4004 w 2115613"/>
              <a:gd name="connsiteY3-248" fmla="*/ 1467795 h 1964168"/>
              <a:gd name="connsiteX4-249" fmla="*/ 511627 w 2115613"/>
              <a:gd name="connsiteY4-250" fmla="*/ 0 h 1964168"/>
              <a:gd name="connsiteX0-251" fmla="*/ 461527 w 2116352"/>
              <a:gd name="connsiteY0-252" fmla="*/ 0 h 2077837"/>
              <a:gd name="connsiteX1-253" fmla="*/ 2116352 w 2116352"/>
              <a:gd name="connsiteY1-254" fmla="*/ 379770 h 2077837"/>
              <a:gd name="connsiteX2-255" fmla="*/ 1196483 w 2116352"/>
              <a:gd name="connsiteY2-256" fmla="*/ 2077837 h 2077837"/>
              <a:gd name="connsiteX3-257" fmla="*/ 4743 w 2116352"/>
              <a:gd name="connsiteY3-258" fmla="*/ 1581464 h 2077837"/>
              <a:gd name="connsiteX4-259" fmla="*/ 461527 w 2116352"/>
              <a:gd name="connsiteY4-260" fmla="*/ 0 h 2077837"/>
              <a:gd name="connsiteX0-261" fmla="*/ 482016 w 2116020"/>
              <a:gd name="connsiteY0-262" fmla="*/ 0 h 2024323"/>
              <a:gd name="connsiteX1-263" fmla="*/ 2116020 w 2116020"/>
              <a:gd name="connsiteY1-264" fmla="*/ 326256 h 2024323"/>
              <a:gd name="connsiteX2-265" fmla="*/ 1196151 w 2116020"/>
              <a:gd name="connsiteY2-266" fmla="*/ 2024323 h 2024323"/>
              <a:gd name="connsiteX3-267" fmla="*/ 4411 w 2116020"/>
              <a:gd name="connsiteY3-268" fmla="*/ 1527950 h 2024323"/>
              <a:gd name="connsiteX4-269" fmla="*/ 482016 w 2116020"/>
              <a:gd name="connsiteY4-270" fmla="*/ 0 h 2024323"/>
              <a:gd name="connsiteX0-271" fmla="*/ 451743 w 2116529"/>
              <a:gd name="connsiteY0-272" fmla="*/ 0 h 2064043"/>
              <a:gd name="connsiteX1-273" fmla="*/ 2116529 w 2116529"/>
              <a:gd name="connsiteY1-274" fmla="*/ 365976 h 2064043"/>
              <a:gd name="connsiteX2-275" fmla="*/ 1196660 w 2116529"/>
              <a:gd name="connsiteY2-276" fmla="*/ 2064043 h 2064043"/>
              <a:gd name="connsiteX3-277" fmla="*/ 4920 w 2116529"/>
              <a:gd name="connsiteY3-278" fmla="*/ 1567670 h 2064043"/>
              <a:gd name="connsiteX4-279" fmla="*/ 451743 w 2116529"/>
              <a:gd name="connsiteY4-280" fmla="*/ 0 h 2064043"/>
              <a:gd name="connsiteX0-281" fmla="*/ 453624 w 2118410"/>
              <a:gd name="connsiteY0-282" fmla="*/ 0 h 2064043"/>
              <a:gd name="connsiteX1-283" fmla="*/ 2118410 w 2118410"/>
              <a:gd name="connsiteY1-284" fmla="*/ 365976 h 2064043"/>
              <a:gd name="connsiteX2-285" fmla="*/ 1198541 w 2118410"/>
              <a:gd name="connsiteY2-286" fmla="*/ 2064043 h 2064043"/>
              <a:gd name="connsiteX3-287" fmla="*/ 4885 w 2118410"/>
              <a:gd name="connsiteY3-288" fmla="*/ 1555791 h 2064043"/>
              <a:gd name="connsiteX4-289" fmla="*/ 453624 w 2118410"/>
              <a:gd name="connsiteY4-290" fmla="*/ 0 h 2064043"/>
              <a:gd name="connsiteX0-291" fmla="*/ 481903 w 2146689"/>
              <a:gd name="connsiteY0-292" fmla="*/ 0 h 2064043"/>
              <a:gd name="connsiteX1-293" fmla="*/ 2146689 w 2146689"/>
              <a:gd name="connsiteY1-294" fmla="*/ 365976 h 2064043"/>
              <a:gd name="connsiteX2-295" fmla="*/ 1226820 w 2146689"/>
              <a:gd name="connsiteY2-296" fmla="*/ 2064043 h 2064043"/>
              <a:gd name="connsiteX3-297" fmla="*/ 33164 w 2146689"/>
              <a:gd name="connsiteY3-298" fmla="*/ 1555791 h 2064043"/>
              <a:gd name="connsiteX4-299" fmla="*/ 481903 w 2146689"/>
              <a:gd name="connsiteY4-300" fmla="*/ 0 h 2064043"/>
              <a:gd name="connsiteX0-301" fmla="*/ 485074 w 2149860"/>
              <a:gd name="connsiteY0-302" fmla="*/ 0 h 2064043"/>
              <a:gd name="connsiteX1-303" fmla="*/ 2149860 w 2149860"/>
              <a:gd name="connsiteY1-304" fmla="*/ 365976 h 2064043"/>
              <a:gd name="connsiteX2-305" fmla="*/ 1229991 w 2149860"/>
              <a:gd name="connsiteY2-306" fmla="*/ 2064043 h 2064043"/>
              <a:gd name="connsiteX3-307" fmla="*/ 36335 w 2149860"/>
              <a:gd name="connsiteY3-308" fmla="*/ 1555791 h 2064043"/>
              <a:gd name="connsiteX4-309" fmla="*/ 485074 w 2149860"/>
              <a:gd name="connsiteY4-310" fmla="*/ 0 h 2064043"/>
              <a:gd name="connsiteX0-311" fmla="*/ 485074 w 2149860"/>
              <a:gd name="connsiteY0-312" fmla="*/ 0 h 2064043"/>
              <a:gd name="connsiteX1-313" fmla="*/ 2149860 w 2149860"/>
              <a:gd name="connsiteY1-314" fmla="*/ 365976 h 2064043"/>
              <a:gd name="connsiteX2-315" fmla="*/ 1229991 w 2149860"/>
              <a:gd name="connsiteY2-316" fmla="*/ 2064043 h 2064043"/>
              <a:gd name="connsiteX3-317" fmla="*/ 36335 w 2149860"/>
              <a:gd name="connsiteY3-318" fmla="*/ 1555791 h 2064043"/>
              <a:gd name="connsiteX4-319" fmla="*/ 485074 w 2149860"/>
              <a:gd name="connsiteY4-320" fmla="*/ 0 h 2064043"/>
              <a:gd name="connsiteX0-321" fmla="*/ 485074 w 2149860"/>
              <a:gd name="connsiteY0-322" fmla="*/ 0 h 2064043"/>
              <a:gd name="connsiteX1-323" fmla="*/ 2149860 w 2149860"/>
              <a:gd name="connsiteY1-324" fmla="*/ 365976 h 2064043"/>
              <a:gd name="connsiteX2-325" fmla="*/ 1229991 w 2149860"/>
              <a:gd name="connsiteY2-326" fmla="*/ 2064043 h 2064043"/>
              <a:gd name="connsiteX3-327" fmla="*/ 36335 w 2149860"/>
              <a:gd name="connsiteY3-328" fmla="*/ 1555791 h 2064043"/>
              <a:gd name="connsiteX4-329" fmla="*/ 485074 w 2149860"/>
              <a:gd name="connsiteY4-330" fmla="*/ 0 h 2064043"/>
              <a:gd name="connsiteX0-331" fmla="*/ 485074 w 2149860"/>
              <a:gd name="connsiteY0-332" fmla="*/ 0 h 2064043"/>
              <a:gd name="connsiteX1-333" fmla="*/ 2149860 w 2149860"/>
              <a:gd name="connsiteY1-334" fmla="*/ 365976 h 2064043"/>
              <a:gd name="connsiteX2-335" fmla="*/ 1229991 w 2149860"/>
              <a:gd name="connsiteY2-336" fmla="*/ 2064043 h 2064043"/>
              <a:gd name="connsiteX3-337" fmla="*/ 36335 w 2149860"/>
              <a:gd name="connsiteY3-338" fmla="*/ 1555791 h 2064043"/>
              <a:gd name="connsiteX4-339" fmla="*/ 485074 w 2149860"/>
              <a:gd name="connsiteY4-340" fmla="*/ 0 h 2064043"/>
              <a:gd name="connsiteX0-341" fmla="*/ 472393 w 2137179"/>
              <a:gd name="connsiteY0-342" fmla="*/ 0 h 2064043"/>
              <a:gd name="connsiteX1-343" fmla="*/ 2137179 w 2137179"/>
              <a:gd name="connsiteY1-344" fmla="*/ 365976 h 2064043"/>
              <a:gd name="connsiteX2-345" fmla="*/ 1217310 w 2137179"/>
              <a:gd name="connsiteY2-346" fmla="*/ 2064043 h 2064043"/>
              <a:gd name="connsiteX3-347" fmla="*/ 23654 w 2137179"/>
              <a:gd name="connsiteY3-348" fmla="*/ 1555791 h 2064043"/>
              <a:gd name="connsiteX4-349" fmla="*/ 472393 w 2137179"/>
              <a:gd name="connsiteY4-350" fmla="*/ 0 h 2064043"/>
              <a:gd name="connsiteX0-351" fmla="*/ 472393 w 2113935"/>
              <a:gd name="connsiteY0-352" fmla="*/ 0 h 2064043"/>
              <a:gd name="connsiteX1-353" fmla="*/ 2113935 w 2113935"/>
              <a:gd name="connsiteY1-354" fmla="*/ 398164 h 2064043"/>
              <a:gd name="connsiteX2-355" fmla="*/ 1217310 w 2113935"/>
              <a:gd name="connsiteY2-356" fmla="*/ 2064043 h 2064043"/>
              <a:gd name="connsiteX3-357" fmla="*/ 23654 w 2113935"/>
              <a:gd name="connsiteY3-358" fmla="*/ 1555791 h 2064043"/>
              <a:gd name="connsiteX4-359" fmla="*/ 472393 w 2113935"/>
              <a:gd name="connsiteY4-360" fmla="*/ 0 h 2064043"/>
              <a:gd name="connsiteX0-361" fmla="*/ 472393 w 2144845"/>
              <a:gd name="connsiteY0-362" fmla="*/ 0 h 2064043"/>
              <a:gd name="connsiteX1-363" fmla="*/ 2144845 w 2144845"/>
              <a:gd name="connsiteY1-364" fmla="*/ 413490 h 2064043"/>
              <a:gd name="connsiteX2-365" fmla="*/ 1217310 w 2144845"/>
              <a:gd name="connsiteY2-366" fmla="*/ 2064043 h 2064043"/>
              <a:gd name="connsiteX3-367" fmla="*/ 23654 w 2144845"/>
              <a:gd name="connsiteY3-368" fmla="*/ 1555791 h 2064043"/>
              <a:gd name="connsiteX4-369" fmla="*/ 472393 w 2144845"/>
              <a:gd name="connsiteY4-370" fmla="*/ 0 h 2064043"/>
              <a:gd name="connsiteX0-371" fmla="*/ 472393 w 2135010"/>
              <a:gd name="connsiteY0-372" fmla="*/ 0 h 2064043"/>
              <a:gd name="connsiteX1-373" fmla="*/ 2135010 w 2135010"/>
              <a:gd name="connsiteY1-374" fmla="*/ 402890 h 2064043"/>
              <a:gd name="connsiteX2-375" fmla="*/ 1217310 w 2135010"/>
              <a:gd name="connsiteY2-376" fmla="*/ 2064043 h 2064043"/>
              <a:gd name="connsiteX3-377" fmla="*/ 23654 w 2135010"/>
              <a:gd name="connsiteY3-378" fmla="*/ 1555791 h 2064043"/>
              <a:gd name="connsiteX4-379" fmla="*/ 472393 w 2135010"/>
              <a:gd name="connsiteY4-380" fmla="*/ 0 h 2064043"/>
              <a:gd name="connsiteX0-381" fmla="*/ 472393 w 2117894"/>
              <a:gd name="connsiteY0-382" fmla="*/ 0 h 2064043"/>
              <a:gd name="connsiteX1-383" fmla="*/ 2117894 w 2117894"/>
              <a:gd name="connsiteY1-384" fmla="*/ 397525 h 2064043"/>
              <a:gd name="connsiteX2-385" fmla="*/ 1217310 w 2117894"/>
              <a:gd name="connsiteY2-386" fmla="*/ 2064043 h 2064043"/>
              <a:gd name="connsiteX3-387" fmla="*/ 23654 w 2117894"/>
              <a:gd name="connsiteY3-388" fmla="*/ 1555791 h 2064043"/>
              <a:gd name="connsiteX4-389" fmla="*/ 472393 w 2117894"/>
              <a:gd name="connsiteY4-390" fmla="*/ 0 h 2064043"/>
              <a:gd name="connsiteX0-391" fmla="*/ 472393 w 2100779"/>
              <a:gd name="connsiteY0-392" fmla="*/ 0 h 2064043"/>
              <a:gd name="connsiteX1-393" fmla="*/ 2100779 w 2100779"/>
              <a:gd name="connsiteY1-394" fmla="*/ 392162 h 2064043"/>
              <a:gd name="connsiteX2-395" fmla="*/ 1217310 w 2100779"/>
              <a:gd name="connsiteY2-396" fmla="*/ 2064043 h 2064043"/>
              <a:gd name="connsiteX3-397" fmla="*/ 23654 w 2100779"/>
              <a:gd name="connsiteY3-398" fmla="*/ 1555791 h 2064043"/>
              <a:gd name="connsiteX4-399" fmla="*/ 472393 w 2100779"/>
              <a:gd name="connsiteY4-400" fmla="*/ 0 h 2064043"/>
              <a:gd name="connsiteX0-401" fmla="*/ 472393 w 2100779"/>
              <a:gd name="connsiteY0-402" fmla="*/ 0 h 2064043"/>
              <a:gd name="connsiteX1-403" fmla="*/ 2100779 w 2100779"/>
              <a:gd name="connsiteY1-404" fmla="*/ 392162 h 2064043"/>
              <a:gd name="connsiteX2-405" fmla="*/ 1217310 w 2100779"/>
              <a:gd name="connsiteY2-406" fmla="*/ 2064043 h 2064043"/>
              <a:gd name="connsiteX3-407" fmla="*/ 23654 w 2100779"/>
              <a:gd name="connsiteY3-408" fmla="*/ 1555791 h 2064043"/>
              <a:gd name="connsiteX4-409" fmla="*/ 472393 w 2100779"/>
              <a:gd name="connsiteY4-410" fmla="*/ 0 h 2064043"/>
              <a:gd name="connsiteX0-411" fmla="*/ 472393 w 2100779"/>
              <a:gd name="connsiteY0-412" fmla="*/ 0 h 2064043"/>
              <a:gd name="connsiteX1-413" fmla="*/ 2100779 w 2100779"/>
              <a:gd name="connsiteY1-414" fmla="*/ 392162 h 2064043"/>
              <a:gd name="connsiteX2-415" fmla="*/ 1217310 w 2100779"/>
              <a:gd name="connsiteY2-416" fmla="*/ 2064043 h 2064043"/>
              <a:gd name="connsiteX3-417" fmla="*/ 23654 w 2100779"/>
              <a:gd name="connsiteY3-418" fmla="*/ 1555791 h 2064043"/>
              <a:gd name="connsiteX4-419" fmla="*/ 472393 w 2100779"/>
              <a:gd name="connsiteY4-420" fmla="*/ 0 h 2064043"/>
              <a:gd name="connsiteX0-421" fmla="*/ 472393 w 2100779"/>
              <a:gd name="connsiteY0-422" fmla="*/ 0 h 2064043"/>
              <a:gd name="connsiteX1-423" fmla="*/ 2100779 w 2100779"/>
              <a:gd name="connsiteY1-424" fmla="*/ 392162 h 2064043"/>
              <a:gd name="connsiteX2-425" fmla="*/ 1217310 w 2100779"/>
              <a:gd name="connsiteY2-426" fmla="*/ 2064043 h 2064043"/>
              <a:gd name="connsiteX3-427" fmla="*/ 23654 w 2100779"/>
              <a:gd name="connsiteY3-428" fmla="*/ 1555791 h 2064043"/>
              <a:gd name="connsiteX4-429" fmla="*/ 472393 w 2100779"/>
              <a:gd name="connsiteY4-430" fmla="*/ 0 h 2064043"/>
              <a:gd name="connsiteX0-431" fmla="*/ 472393 w 2100779"/>
              <a:gd name="connsiteY0-432" fmla="*/ 0 h 2064043"/>
              <a:gd name="connsiteX1-433" fmla="*/ 2100779 w 2100779"/>
              <a:gd name="connsiteY1-434" fmla="*/ 392162 h 2064043"/>
              <a:gd name="connsiteX2-435" fmla="*/ 1217310 w 2100779"/>
              <a:gd name="connsiteY2-436" fmla="*/ 2064043 h 2064043"/>
              <a:gd name="connsiteX3-437" fmla="*/ 23654 w 2100779"/>
              <a:gd name="connsiteY3-438" fmla="*/ 1555791 h 2064043"/>
              <a:gd name="connsiteX4-439" fmla="*/ 472393 w 2100779"/>
              <a:gd name="connsiteY4-440" fmla="*/ 0 h 2064043"/>
              <a:gd name="connsiteX0-441" fmla="*/ 472393 w 2100779"/>
              <a:gd name="connsiteY0-442" fmla="*/ 0 h 2064043"/>
              <a:gd name="connsiteX1-443" fmla="*/ 2100779 w 2100779"/>
              <a:gd name="connsiteY1-444" fmla="*/ 392162 h 2064043"/>
              <a:gd name="connsiteX2-445" fmla="*/ 1217310 w 2100779"/>
              <a:gd name="connsiteY2-446" fmla="*/ 2064043 h 2064043"/>
              <a:gd name="connsiteX3-447" fmla="*/ 23654 w 2100779"/>
              <a:gd name="connsiteY3-448" fmla="*/ 1555791 h 2064043"/>
              <a:gd name="connsiteX4-449" fmla="*/ 472393 w 2100779"/>
              <a:gd name="connsiteY4-450" fmla="*/ 0 h 2064043"/>
              <a:gd name="connsiteX0-451" fmla="*/ 472393 w 2100779"/>
              <a:gd name="connsiteY0-452" fmla="*/ 0 h 2036708"/>
              <a:gd name="connsiteX1-453" fmla="*/ 2100779 w 2100779"/>
              <a:gd name="connsiteY1-454" fmla="*/ 392162 h 2036708"/>
              <a:gd name="connsiteX2-455" fmla="*/ 1286023 w 2100779"/>
              <a:gd name="connsiteY2-456" fmla="*/ 2036708 h 2036708"/>
              <a:gd name="connsiteX3-457" fmla="*/ 23654 w 2100779"/>
              <a:gd name="connsiteY3-458" fmla="*/ 1555791 h 2036708"/>
              <a:gd name="connsiteX4-459" fmla="*/ 472393 w 2100779"/>
              <a:gd name="connsiteY4-460" fmla="*/ 0 h 2036708"/>
              <a:gd name="connsiteX0-461" fmla="*/ 472393 w 2100779"/>
              <a:gd name="connsiteY0-462" fmla="*/ 0 h 2051268"/>
              <a:gd name="connsiteX1-463" fmla="*/ 2100779 w 2100779"/>
              <a:gd name="connsiteY1-464" fmla="*/ 392162 h 2051268"/>
              <a:gd name="connsiteX2-465" fmla="*/ 1296497 w 2100779"/>
              <a:gd name="connsiteY2-466" fmla="*/ 2051268 h 2051268"/>
              <a:gd name="connsiteX3-467" fmla="*/ 23654 w 2100779"/>
              <a:gd name="connsiteY3-468" fmla="*/ 1555791 h 2051268"/>
              <a:gd name="connsiteX4-469" fmla="*/ 472393 w 2100779"/>
              <a:gd name="connsiteY4-470" fmla="*/ 0 h 2051268"/>
              <a:gd name="connsiteX0-471" fmla="*/ 472393 w 2100779"/>
              <a:gd name="connsiteY0-472" fmla="*/ 0 h 2051268"/>
              <a:gd name="connsiteX1-473" fmla="*/ 2100779 w 2100779"/>
              <a:gd name="connsiteY1-474" fmla="*/ 392162 h 2051268"/>
              <a:gd name="connsiteX2-475" fmla="*/ 1296497 w 2100779"/>
              <a:gd name="connsiteY2-476" fmla="*/ 2051268 h 2051268"/>
              <a:gd name="connsiteX3-477" fmla="*/ 23654 w 2100779"/>
              <a:gd name="connsiteY3-478" fmla="*/ 1555791 h 2051268"/>
              <a:gd name="connsiteX4-479" fmla="*/ 472393 w 2100779"/>
              <a:gd name="connsiteY4-480" fmla="*/ 0 h 2051268"/>
              <a:gd name="connsiteX0-481" fmla="*/ 472393 w 2100779"/>
              <a:gd name="connsiteY0-482" fmla="*/ 0 h 2051906"/>
              <a:gd name="connsiteX1-483" fmla="*/ 2100779 w 2100779"/>
              <a:gd name="connsiteY1-484" fmla="*/ 392162 h 2051906"/>
              <a:gd name="connsiteX2-485" fmla="*/ 1292538 w 2100779"/>
              <a:gd name="connsiteY2-486" fmla="*/ 2051906 h 2051906"/>
              <a:gd name="connsiteX3-487" fmla="*/ 23654 w 2100779"/>
              <a:gd name="connsiteY3-488" fmla="*/ 1555791 h 2051906"/>
              <a:gd name="connsiteX4-489" fmla="*/ 472393 w 2100779"/>
              <a:gd name="connsiteY4-490" fmla="*/ 0 h 2051906"/>
              <a:gd name="connsiteX0-491" fmla="*/ 472393 w 2100779"/>
              <a:gd name="connsiteY0-492" fmla="*/ 0 h 2056222"/>
              <a:gd name="connsiteX1-493" fmla="*/ 2100779 w 2100779"/>
              <a:gd name="connsiteY1-494" fmla="*/ 392162 h 2056222"/>
              <a:gd name="connsiteX2-495" fmla="*/ 1292538 w 2100779"/>
              <a:gd name="connsiteY2-496" fmla="*/ 2051906 h 2056222"/>
              <a:gd name="connsiteX3-497" fmla="*/ 23654 w 2100779"/>
              <a:gd name="connsiteY3-498" fmla="*/ 1555791 h 2056222"/>
              <a:gd name="connsiteX4-499" fmla="*/ 472393 w 2100779"/>
              <a:gd name="connsiteY4-500" fmla="*/ 0 h 2056222"/>
              <a:gd name="connsiteX0-501" fmla="*/ 472393 w 2100779"/>
              <a:gd name="connsiteY0-502" fmla="*/ 0 h 2052500"/>
              <a:gd name="connsiteX1-503" fmla="*/ 2100779 w 2100779"/>
              <a:gd name="connsiteY1-504" fmla="*/ 392162 h 2052500"/>
              <a:gd name="connsiteX2-505" fmla="*/ 1292538 w 2100779"/>
              <a:gd name="connsiteY2-506" fmla="*/ 2051906 h 2052500"/>
              <a:gd name="connsiteX3-507" fmla="*/ 23654 w 2100779"/>
              <a:gd name="connsiteY3-508" fmla="*/ 1555791 h 2052500"/>
              <a:gd name="connsiteX4-509" fmla="*/ 472393 w 2100779"/>
              <a:gd name="connsiteY4-510" fmla="*/ 0 h 2052500"/>
              <a:gd name="connsiteX0-511" fmla="*/ 496457 w 2124843"/>
              <a:gd name="connsiteY0-512" fmla="*/ 0 h 2052470"/>
              <a:gd name="connsiteX1-513" fmla="*/ 2124843 w 2124843"/>
              <a:gd name="connsiteY1-514" fmla="*/ 392162 h 2052470"/>
              <a:gd name="connsiteX2-515" fmla="*/ 1316602 w 2124843"/>
              <a:gd name="connsiteY2-516" fmla="*/ 2051906 h 2052470"/>
              <a:gd name="connsiteX3-517" fmla="*/ 22046 w 2124843"/>
              <a:gd name="connsiteY3-518" fmla="*/ 1547745 h 2052470"/>
              <a:gd name="connsiteX4-519" fmla="*/ 496457 w 2124843"/>
              <a:gd name="connsiteY4-520" fmla="*/ 0 h 2052470"/>
              <a:gd name="connsiteX0-521" fmla="*/ 486906 w 2115292"/>
              <a:gd name="connsiteY0-522" fmla="*/ 0 h 2052470"/>
              <a:gd name="connsiteX1-523" fmla="*/ 2115292 w 2115292"/>
              <a:gd name="connsiteY1-524" fmla="*/ 392162 h 2052470"/>
              <a:gd name="connsiteX2-525" fmla="*/ 1307051 w 2115292"/>
              <a:gd name="connsiteY2-526" fmla="*/ 2051906 h 2052470"/>
              <a:gd name="connsiteX3-527" fmla="*/ 12495 w 2115292"/>
              <a:gd name="connsiteY3-528" fmla="*/ 1547745 h 2052470"/>
              <a:gd name="connsiteX4-529" fmla="*/ 486906 w 2115292"/>
              <a:gd name="connsiteY4-530" fmla="*/ 0 h 2052470"/>
              <a:gd name="connsiteX0-531" fmla="*/ 483725 w 2112111"/>
              <a:gd name="connsiteY0-532" fmla="*/ 0 h 2052470"/>
              <a:gd name="connsiteX1-533" fmla="*/ 2112111 w 2112111"/>
              <a:gd name="connsiteY1-534" fmla="*/ 392162 h 2052470"/>
              <a:gd name="connsiteX2-535" fmla="*/ 1303870 w 2112111"/>
              <a:gd name="connsiteY2-536" fmla="*/ 2051906 h 2052470"/>
              <a:gd name="connsiteX3-537" fmla="*/ 9314 w 2112111"/>
              <a:gd name="connsiteY3-538" fmla="*/ 1547745 h 2052470"/>
              <a:gd name="connsiteX4-539" fmla="*/ 483725 w 2112111"/>
              <a:gd name="connsiteY4-540" fmla="*/ 0 h 2052470"/>
              <a:gd name="connsiteX0-541" fmla="*/ 477592 w 2105978"/>
              <a:gd name="connsiteY0-542" fmla="*/ 0 h 2052470"/>
              <a:gd name="connsiteX1-543" fmla="*/ 2105978 w 2105978"/>
              <a:gd name="connsiteY1-544" fmla="*/ 392162 h 2052470"/>
              <a:gd name="connsiteX2-545" fmla="*/ 1297737 w 2105978"/>
              <a:gd name="connsiteY2-546" fmla="*/ 2051906 h 2052470"/>
              <a:gd name="connsiteX3-547" fmla="*/ 3181 w 2105978"/>
              <a:gd name="connsiteY3-548" fmla="*/ 1547745 h 2052470"/>
              <a:gd name="connsiteX4-549" fmla="*/ 477592 w 2105978"/>
              <a:gd name="connsiteY4-550" fmla="*/ 0 h 2052470"/>
              <a:gd name="connsiteX0-551" fmla="*/ 477592 w 2082861"/>
              <a:gd name="connsiteY0-552" fmla="*/ 0 h 2052470"/>
              <a:gd name="connsiteX1-553" fmla="*/ 2082861 w 2082861"/>
              <a:gd name="connsiteY1-554" fmla="*/ 399953 h 2052470"/>
              <a:gd name="connsiteX2-555" fmla="*/ 1297737 w 2082861"/>
              <a:gd name="connsiteY2-556" fmla="*/ 2051906 h 2052470"/>
              <a:gd name="connsiteX3-557" fmla="*/ 3181 w 2082861"/>
              <a:gd name="connsiteY3-558" fmla="*/ 1547745 h 2052470"/>
              <a:gd name="connsiteX4-559" fmla="*/ 477592 w 2082861"/>
              <a:gd name="connsiteY4-560" fmla="*/ 0 h 2052470"/>
              <a:gd name="connsiteX0-561" fmla="*/ 477592 w 2082861"/>
              <a:gd name="connsiteY0-562" fmla="*/ 0 h 2052470"/>
              <a:gd name="connsiteX1-563" fmla="*/ 2082861 w 2082861"/>
              <a:gd name="connsiteY1-564" fmla="*/ 399953 h 2052470"/>
              <a:gd name="connsiteX2-565" fmla="*/ 1297737 w 2082861"/>
              <a:gd name="connsiteY2-566" fmla="*/ 2051906 h 2052470"/>
              <a:gd name="connsiteX3-567" fmla="*/ 3181 w 2082861"/>
              <a:gd name="connsiteY3-568" fmla="*/ 1547745 h 2052470"/>
              <a:gd name="connsiteX4-569" fmla="*/ 477592 w 2082861"/>
              <a:gd name="connsiteY4-570" fmla="*/ 0 h 2052470"/>
              <a:gd name="connsiteX0-571" fmla="*/ 477592 w 2082861"/>
              <a:gd name="connsiteY0-572" fmla="*/ 0 h 2052470"/>
              <a:gd name="connsiteX1-573" fmla="*/ 2082861 w 2082861"/>
              <a:gd name="connsiteY1-574" fmla="*/ 399953 h 2052470"/>
              <a:gd name="connsiteX2-575" fmla="*/ 1297737 w 2082861"/>
              <a:gd name="connsiteY2-576" fmla="*/ 2051906 h 2052470"/>
              <a:gd name="connsiteX3-577" fmla="*/ 3181 w 2082861"/>
              <a:gd name="connsiteY3-578" fmla="*/ 1547745 h 2052470"/>
              <a:gd name="connsiteX4-579" fmla="*/ 477592 w 2082861"/>
              <a:gd name="connsiteY4-580" fmla="*/ 0 h 2052470"/>
              <a:gd name="connsiteX0-581" fmla="*/ 477592 w 2082861"/>
              <a:gd name="connsiteY0-582" fmla="*/ 0 h 2052470"/>
              <a:gd name="connsiteX1-583" fmla="*/ 2082861 w 2082861"/>
              <a:gd name="connsiteY1-584" fmla="*/ 399953 h 2052470"/>
              <a:gd name="connsiteX2-585" fmla="*/ 1297737 w 2082861"/>
              <a:gd name="connsiteY2-586" fmla="*/ 2051906 h 2052470"/>
              <a:gd name="connsiteX3-587" fmla="*/ 3181 w 2082861"/>
              <a:gd name="connsiteY3-588" fmla="*/ 1547745 h 2052470"/>
              <a:gd name="connsiteX4-589" fmla="*/ 477592 w 2082861"/>
              <a:gd name="connsiteY4-590" fmla="*/ 0 h 2052470"/>
              <a:gd name="connsiteX0-591" fmla="*/ 496384 w 2082622"/>
              <a:gd name="connsiteY0-592" fmla="*/ 0 h 2035229"/>
              <a:gd name="connsiteX1-593" fmla="*/ 2082622 w 2082622"/>
              <a:gd name="connsiteY1-594" fmla="*/ 382712 h 2035229"/>
              <a:gd name="connsiteX2-595" fmla="*/ 1297498 w 2082622"/>
              <a:gd name="connsiteY2-596" fmla="*/ 2034665 h 2035229"/>
              <a:gd name="connsiteX3-597" fmla="*/ 2942 w 2082622"/>
              <a:gd name="connsiteY3-598" fmla="*/ 1530504 h 2035229"/>
              <a:gd name="connsiteX4-599" fmla="*/ 496384 w 2082622"/>
              <a:gd name="connsiteY4-600" fmla="*/ 0 h 2035229"/>
              <a:gd name="connsiteX0-601" fmla="*/ 496546 w 2082784"/>
              <a:gd name="connsiteY0-602" fmla="*/ 0 h 2035229"/>
              <a:gd name="connsiteX1-603" fmla="*/ 2082784 w 2082784"/>
              <a:gd name="connsiteY1-604" fmla="*/ 382712 h 2035229"/>
              <a:gd name="connsiteX2-605" fmla="*/ 1297660 w 2082784"/>
              <a:gd name="connsiteY2-606" fmla="*/ 2034665 h 2035229"/>
              <a:gd name="connsiteX3-607" fmla="*/ 3104 w 2082784"/>
              <a:gd name="connsiteY3-608" fmla="*/ 1530504 h 2035229"/>
              <a:gd name="connsiteX4-609" fmla="*/ 496546 w 2082784"/>
              <a:gd name="connsiteY4-610" fmla="*/ 0 h 2035229"/>
              <a:gd name="connsiteX0-611" fmla="*/ 496521 w 2082759"/>
              <a:gd name="connsiteY0-612" fmla="*/ 0 h 2035229"/>
              <a:gd name="connsiteX1-613" fmla="*/ 2082759 w 2082759"/>
              <a:gd name="connsiteY1-614" fmla="*/ 382712 h 2035229"/>
              <a:gd name="connsiteX2-615" fmla="*/ 1297635 w 2082759"/>
              <a:gd name="connsiteY2-616" fmla="*/ 2034665 h 2035229"/>
              <a:gd name="connsiteX3-617" fmla="*/ 3079 w 2082759"/>
              <a:gd name="connsiteY3-618" fmla="*/ 1530504 h 2035229"/>
              <a:gd name="connsiteX4-619" fmla="*/ 496521 w 2082759"/>
              <a:gd name="connsiteY4-620" fmla="*/ 0 h 20352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82759" h="2035229">
                <a:moveTo>
                  <a:pt x="496521" y="0"/>
                </a:moveTo>
                <a:lnTo>
                  <a:pt x="2082759" y="382712"/>
                </a:lnTo>
                <a:cubicBezTo>
                  <a:pt x="1768600" y="918806"/>
                  <a:pt x="1547691" y="1781093"/>
                  <a:pt x="1297635" y="2034665"/>
                </a:cubicBezTo>
                <a:cubicBezTo>
                  <a:pt x="722991" y="2045428"/>
                  <a:pt x="241450" y="1903047"/>
                  <a:pt x="3079" y="1530504"/>
                </a:cubicBezTo>
                <a:cubicBezTo>
                  <a:pt x="-27940" y="916465"/>
                  <a:pt x="178219" y="463217"/>
                  <a:pt x="496521" y="0"/>
                </a:cubicBezTo>
                <a:close/>
              </a:path>
            </a:pathLst>
          </a:custGeom>
          <a:pattFill prst="dkUpDiag">
            <a:fgClr>
              <a:schemeClr val="bg1">
                <a:lumMod val="85000"/>
              </a:schemeClr>
            </a:fgClr>
            <a:bgClr>
              <a:schemeClr val="bg1"/>
            </a:bgClr>
          </a:pattFill>
          <a:scene3d>
            <a:camera prst="isometricOffAxis1Right"/>
            <a:lightRig rig="threePt" dir="t"/>
          </a:scene3d>
        </p:spPr>
        <p:txBody>
          <a:bodyPr/>
          <a:lstStyle>
            <a:lvl1pPr marL="0" indent="0" algn="ctr">
              <a:buNone/>
              <a:defRPr sz="1200"/>
            </a:lvl1pPr>
          </a:lstStyle>
          <a:p>
            <a:endParaRPr lang="id-ID"/>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ea typeface="Adobe 黑体 Std R" panose="020B0400000000000000"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7"/>
            <a:ext cx="9144000" cy="1655763"/>
          </a:xfrm>
          <a:prstGeom prst="rect">
            <a:avLst/>
          </a:prstGeom>
        </p:spPr>
        <p:txBody>
          <a:bodyPr/>
          <a:lstStyle>
            <a:lvl1pPr marL="0" indent="0" algn="ctr">
              <a:buNone/>
              <a:defRPr sz="2400">
                <a:ea typeface="Adobe 黑体 Std R" panose="020B04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1"/>
            <a:ext cx="2743200" cy="365125"/>
          </a:xfrm>
          <a:prstGeom prst="rect">
            <a:avLst/>
          </a:prstGeom>
        </p:spPr>
        <p:txBody>
          <a:bodyPr/>
          <a:lstStyle>
            <a:lvl1pPr>
              <a:defRPr>
                <a:ea typeface="Adobe 黑体 Std R" panose="020B0400000000000000" pitchFamily="34" charset="-122"/>
              </a:defRPr>
            </a:lvl1pPr>
          </a:lstStyle>
          <a:p>
            <a:fld id="{53B7F2D0-5C61-4ECD-8EF0-7DC153D82996}" type="datetimeFigureOut">
              <a:rPr lang="zh-CN" altLang="en-US" smtClean="0">
                <a:solidFill>
                  <a:prstClr val="black">
                    <a:tint val="75000"/>
                  </a:prstClr>
                </a:solidFill>
              </a:rPr>
            </a:fld>
            <a:endParaRPr lang="zh-CN" altLang="en-US" dirty="0">
              <a:solidFill>
                <a:prstClr val="black">
                  <a:tint val="75000"/>
                </a:prstClr>
              </a:solidFill>
            </a:endParaRPr>
          </a:p>
        </p:txBody>
      </p:sp>
      <p:sp>
        <p:nvSpPr>
          <p:cNvPr id="5" name="页脚占位符 4"/>
          <p:cNvSpPr>
            <a:spLocks noGrp="1"/>
          </p:cNvSpPr>
          <p:nvPr>
            <p:ph type="ftr" sz="quarter" idx="11"/>
          </p:nvPr>
        </p:nvSpPr>
        <p:spPr>
          <a:xfrm>
            <a:off x="4038600" y="6356351"/>
            <a:ext cx="4114800" cy="365125"/>
          </a:xfrm>
          <a:prstGeom prst="rect">
            <a:avLst/>
          </a:prstGeom>
        </p:spPr>
        <p:txBody>
          <a:bodyPr/>
          <a:lstStyle>
            <a:lvl1pPr>
              <a:defRPr>
                <a:ea typeface="Adobe 黑体 Std R" panose="020B0400000000000000" pitchFamily="34" charset="-122"/>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12"/>
          </p:nvPr>
        </p:nvSpPr>
        <p:spPr>
          <a:xfrm>
            <a:off x="8610600" y="6356351"/>
            <a:ext cx="2743200" cy="365125"/>
          </a:xfrm>
          <a:prstGeom prst="rect">
            <a:avLst/>
          </a:prstGeom>
        </p:spPr>
        <p:txBody>
          <a:bodyPr/>
          <a:lstStyle>
            <a:lvl1pPr>
              <a:defRPr>
                <a:ea typeface="Adobe 黑体 Std R" panose="020B0400000000000000" pitchFamily="34" charset="-122"/>
              </a:defRPr>
            </a:lvl1pPr>
          </a:lstStyle>
          <a:p>
            <a:fld id="{ABC027CB-4B16-4B21-A276-8705E54D5316}"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19" name="Picture Placeholder 7"/>
          <p:cNvSpPr>
            <a:spLocks noGrp="1"/>
          </p:cNvSpPr>
          <p:nvPr>
            <p:ph type="pic" sz="quarter" idx="12"/>
          </p:nvPr>
        </p:nvSpPr>
        <p:spPr>
          <a:xfrm>
            <a:off x="450015" y="1451085"/>
            <a:ext cx="11332551" cy="36464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
        <p:nvSpPr>
          <p:cNvPr id="4" name="文本框 3"/>
          <p:cNvSpPr txBox="1"/>
          <p:nvPr userDrawn="1"/>
        </p:nvSpPr>
        <p:spPr>
          <a:xfrm>
            <a:off x="10630526" y="514214"/>
            <a:ext cx="986167" cy="523220"/>
          </a:xfrm>
          <a:prstGeom prst="rect">
            <a:avLst/>
          </a:prstGeom>
          <a:noFill/>
        </p:spPr>
        <p:txBody>
          <a:bodyPr wrap="none" rtlCol="0">
            <a:spAutoFit/>
          </a:bodyPr>
          <a:lstStyle/>
          <a:p>
            <a:r>
              <a:rPr lang="en-US" altLang="zh-CN" sz="2800" dirty="0" smtClean="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rPr>
              <a:t>LOGO</a:t>
            </a:r>
            <a:endParaRPr lang="zh-CN" altLang="en-US"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1"/>
            <a:ext cx="2743200" cy="365125"/>
          </a:xfrm>
          <a:prstGeom prst="rect">
            <a:avLst/>
          </a:prstGeom>
        </p:spPr>
        <p:txBody>
          <a:bodyPr/>
          <a:lstStyle>
            <a:lvl1pPr>
              <a:defRPr>
                <a:ea typeface="Adobe 黑体 Std R" panose="020B0400000000000000" pitchFamily="34" charset="-122"/>
              </a:defRPr>
            </a:lvl1pPr>
          </a:lstStyle>
          <a:p>
            <a:fld id="{F68D6209-B3DA-41BE-87E3-CC78C5062099}" type="datetimeFigureOut">
              <a:rPr lang="zh-CN" altLang="en-US" smtClean="0">
                <a:solidFill>
                  <a:srgbClr val="000000">
                    <a:tint val="75000"/>
                  </a:srgbClr>
                </a:solidFill>
              </a:rPr>
            </a:fld>
            <a:endParaRPr lang="zh-CN" altLang="en-US" dirty="0">
              <a:solidFill>
                <a:srgbClr val="000000">
                  <a:tint val="75000"/>
                </a:srgbClr>
              </a:solidFill>
            </a:endParaRPr>
          </a:p>
        </p:txBody>
      </p:sp>
      <p:sp>
        <p:nvSpPr>
          <p:cNvPr id="3" name="页脚占位符 2"/>
          <p:cNvSpPr>
            <a:spLocks noGrp="1"/>
          </p:cNvSpPr>
          <p:nvPr>
            <p:ph type="ftr" sz="quarter" idx="11"/>
          </p:nvPr>
        </p:nvSpPr>
        <p:spPr>
          <a:xfrm>
            <a:off x="4038600" y="6356351"/>
            <a:ext cx="4114800" cy="365125"/>
          </a:xfrm>
          <a:prstGeom prst="rect">
            <a:avLst/>
          </a:prstGeom>
        </p:spPr>
        <p:txBody>
          <a:bodyPr/>
          <a:lstStyle>
            <a:lvl1pPr>
              <a:defRPr>
                <a:ea typeface="Adobe 黑体 Std R" panose="020B0400000000000000" pitchFamily="34" charset="-122"/>
              </a:defRPr>
            </a:lvl1pPr>
          </a:lstStyle>
          <a:p>
            <a:endParaRPr lang="zh-CN" altLang="en-US" dirty="0">
              <a:solidFill>
                <a:srgbClr val="000000">
                  <a:tint val="75000"/>
                </a:srgbClr>
              </a:solidFill>
            </a:endParaRPr>
          </a:p>
        </p:txBody>
      </p:sp>
      <p:sp>
        <p:nvSpPr>
          <p:cNvPr id="4" name="灯片编号占位符 3"/>
          <p:cNvSpPr>
            <a:spLocks noGrp="1"/>
          </p:cNvSpPr>
          <p:nvPr>
            <p:ph type="sldNum" sz="quarter" idx="12"/>
          </p:nvPr>
        </p:nvSpPr>
        <p:spPr>
          <a:xfrm>
            <a:off x="8610600" y="6356351"/>
            <a:ext cx="2743200" cy="365125"/>
          </a:xfrm>
          <a:prstGeom prst="rect">
            <a:avLst/>
          </a:prstGeom>
        </p:spPr>
        <p:txBody>
          <a:bodyPr/>
          <a:lstStyle>
            <a:lvl1pPr>
              <a:defRPr>
                <a:ea typeface="Adobe 黑体 Std R" panose="020B0400000000000000" pitchFamily="34" charset="-122"/>
              </a:defRPr>
            </a:lvl1pPr>
          </a:lstStyle>
          <a:p>
            <a:fld id="{44341BB1-40C4-4700-B8C2-D06FA29C9A59}"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21" name="Picture Placeholder 7"/>
          <p:cNvSpPr>
            <a:spLocks noGrp="1"/>
          </p:cNvSpPr>
          <p:nvPr>
            <p:ph type="pic" sz="quarter" idx="12"/>
          </p:nvPr>
        </p:nvSpPr>
        <p:spPr>
          <a:xfrm>
            <a:off x="6561945" y="1041338"/>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9099873" y="3104038"/>
            <a:ext cx="2449031" cy="335875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9099873" y="1036736"/>
            <a:ext cx="2449031" cy="19644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6561945" y="3881535"/>
            <a:ext cx="2449031" cy="258125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
        <p:nvSpPr>
          <p:cNvPr id="12" name="文本框 11"/>
          <p:cNvSpPr txBox="1"/>
          <p:nvPr userDrawn="1"/>
        </p:nvSpPr>
        <p:spPr>
          <a:xfrm>
            <a:off x="10630526" y="514214"/>
            <a:ext cx="986167" cy="523220"/>
          </a:xfrm>
          <a:prstGeom prst="rect">
            <a:avLst/>
          </a:prstGeom>
          <a:noFill/>
        </p:spPr>
        <p:txBody>
          <a:bodyPr wrap="none" rtlCol="0">
            <a:spAutoFit/>
          </a:bodyPr>
          <a:lstStyle/>
          <a:p>
            <a:r>
              <a:rPr lang="en-US" altLang="zh-CN" sz="2800" dirty="0" smtClean="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rPr>
              <a:t>LOGO</a:t>
            </a:r>
            <a:endParaRPr lang="zh-CN" altLang="en-US"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4"/>
            <a:ext cx="2844800" cy="365127"/>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5" name="页脚占位符 4"/>
          <p:cNvSpPr>
            <a:spLocks noGrp="1"/>
          </p:cNvSpPr>
          <p:nvPr>
            <p:ph type="ftr" sz="quarter" idx="11"/>
          </p:nvPr>
        </p:nvSpPr>
        <p:spPr>
          <a:xfrm>
            <a:off x="4165600" y="6356354"/>
            <a:ext cx="3860800" cy="365127"/>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6" name="灯片编号占位符 5"/>
          <p:cNvSpPr>
            <a:spLocks noGrp="1"/>
          </p:cNvSpPr>
          <p:nvPr>
            <p:ph type="sldNum" sz="quarter" idx="12"/>
          </p:nvPr>
        </p:nvSpPr>
        <p:spPr>
          <a:xfrm>
            <a:off x="11448163" y="6382170"/>
            <a:ext cx="547804" cy="365127"/>
          </a:xfrm>
          <a:prstGeom prst="rect">
            <a:avLst/>
          </a:prstGeom>
        </p:spPr>
        <p:txBody>
          <a:bodyPr/>
          <a:lstStyle>
            <a:lvl1pPr>
              <a:defRPr>
                <a:ea typeface="Adobe 黑体 Std R" panose="020B0400000000000000" pitchFamily="34" charset="-122"/>
              </a:defRPr>
            </a:lvl1pPr>
          </a:lstStyle>
          <a:p>
            <a:fld id="{ECB62A96-75BD-4D1B-A9DE-49026C62D5F2}"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5.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wmf"/><Relationship Id="rId3" Type="http://schemas.openxmlformats.org/officeDocument/2006/relationships/oleObject" Target="../embeddings/oleObject1.bin"/><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2.vml"/><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vmlDrawing" Target="../drawings/vmlDrawing3.vml"/><Relationship Id="rId7"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3.bin"/><Relationship Id="rId3" Type="http://schemas.openxmlformats.org/officeDocument/2006/relationships/image" Target="../media/image9.png"/><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vmlDrawing" Target="../drawings/vmlDrawing4.vml"/><Relationship Id="rId6"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wmf"/><Relationship Id="rId3" Type="http://schemas.openxmlformats.org/officeDocument/2006/relationships/oleObject" Target="../embeddings/oleObject4.bin"/><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vmlDrawing" Target="../drawings/vmlDrawing5.v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2.wmf"/><Relationship Id="rId3" Type="http://schemas.openxmlformats.org/officeDocument/2006/relationships/oleObject" Target="../embeddings/oleObject5.bin"/><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vmlDrawing" Target="../drawings/vmlDrawing6.vml"/><Relationship Id="rId6"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2.wmf"/><Relationship Id="rId3" Type="http://schemas.openxmlformats.org/officeDocument/2006/relationships/oleObject" Target="../embeddings/oleObject6.bin"/><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18.png"/><Relationship Id="rId6" Type="http://schemas.openxmlformats.org/officeDocument/2006/relationships/tags" Target="../tags/tag18.xml"/><Relationship Id="rId5" Type="http://schemas.openxmlformats.org/officeDocument/2006/relationships/image" Target="../media/image17.png"/><Relationship Id="rId4" Type="http://schemas.openxmlformats.org/officeDocument/2006/relationships/tags" Target="../tags/tag17.xml"/><Relationship Id="rId3" Type="http://schemas.openxmlformats.org/officeDocument/2006/relationships/image" Target="../media/image16.png"/><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55602" y="2767823"/>
            <a:ext cx="8061350" cy="922020"/>
          </a:xfrm>
          <a:prstGeom prst="rect">
            <a:avLst/>
          </a:prstGeom>
          <a:noFill/>
        </p:spPr>
        <p:txBody>
          <a:bodyPr wrap="square" rtlCol="0">
            <a:spAutoFit/>
          </a:bodyPr>
          <a:lstStyle/>
          <a:p>
            <a:pPr algn="ctr"/>
            <a:r>
              <a:rPr lang="en-US" altLang="zh-CN" sz="5400" dirty="0">
                <a:solidFill>
                  <a:srgbClr val="21273E"/>
                </a:solidFill>
                <a:effectLst>
                  <a:outerShdw blurRad="38100" dist="38100" dir="2700000" algn="tl">
                    <a:srgbClr val="000000">
                      <a:alpha val="30000"/>
                    </a:srgbClr>
                  </a:outerShdw>
                </a:effectLst>
                <a:latin typeface="方正正黑简体" panose="02000000000000000000" pitchFamily="2" charset="-122"/>
                <a:ea typeface="方正正黑简体" panose="02000000000000000000" pitchFamily="2" charset="-122"/>
                <a:cs typeface="+mn-ea"/>
                <a:sym typeface="+mn-lt"/>
              </a:rPr>
              <a:t>SoftMotion </a:t>
            </a:r>
            <a:r>
              <a:rPr lang="zh-CN" altLang="en-US" sz="5400" dirty="0">
                <a:solidFill>
                  <a:srgbClr val="21273E"/>
                </a:solidFill>
                <a:effectLst>
                  <a:outerShdw blurRad="38100" dist="38100" dir="2700000" algn="tl">
                    <a:srgbClr val="000000">
                      <a:alpha val="30000"/>
                    </a:srgbClr>
                  </a:outerShdw>
                </a:effectLst>
                <a:latin typeface="方正正黑简体" panose="02000000000000000000" pitchFamily="2" charset="-122"/>
                <a:ea typeface="方正正黑简体" panose="02000000000000000000" pitchFamily="2" charset="-122"/>
                <a:cs typeface="+mn-ea"/>
                <a:sym typeface="+mn-lt"/>
              </a:rPr>
              <a:t>运动控制</a:t>
            </a:r>
            <a:endParaRPr lang="zh-CN" altLang="en-US" sz="5400" dirty="0">
              <a:solidFill>
                <a:srgbClr val="21273E"/>
              </a:solidFill>
              <a:effectLst>
                <a:outerShdw blurRad="38100" dist="38100" dir="2700000" algn="tl">
                  <a:srgbClr val="000000">
                    <a:alpha val="30000"/>
                  </a:srgbClr>
                </a:outerShdw>
              </a:effectLst>
              <a:latin typeface="方正正黑简体" panose="02000000000000000000" pitchFamily="2" charset="-122"/>
              <a:ea typeface="方正正黑简体" panose="02000000000000000000" pitchFamily="2" charset="-122"/>
              <a:cs typeface="+mn-ea"/>
              <a:sym typeface="+mn-lt"/>
            </a:endParaRPr>
          </a:p>
        </p:txBody>
      </p:sp>
      <p:sp>
        <p:nvSpPr>
          <p:cNvPr id="3" name="文本框 2"/>
          <p:cNvSpPr txBox="1"/>
          <p:nvPr/>
        </p:nvSpPr>
        <p:spPr>
          <a:xfrm>
            <a:off x="2506980" y="1322705"/>
            <a:ext cx="7157085" cy="1445260"/>
          </a:xfrm>
          <a:prstGeom prst="rect">
            <a:avLst/>
          </a:prstGeom>
          <a:noFill/>
        </p:spPr>
        <p:txBody>
          <a:bodyPr wrap="square" rtlCol="0">
            <a:spAutoFit/>
          </a:bodyPr>
          <a:lstStyle/>
          <a:p>
            <a:pPr algn="ctr"/>
            <a:r>
              <a:rPr lang="en-US" altLang="zh-CN" sz="8800" dirty="0" smtClean="0">
                <a:solidFill>
                  <a:srgbClr val="21273E"/>
                </a:solidFill>
                <a:effectLst>
                  <a:outerShdw blurRad="38100" dist="38100" dir="2700000" algn="tl">
                    <a:srgbClr val="000000">
                      <a:alpha val="25000"/>
                    </a:srgbClr>
                  </a:outerShdw>
                </a:effectLst>
                <a:latin typeface="方正正黑简体" panose="02000000000000000000" pitchFamily="2" charset="-122"/>
                <a:ea typeface="方正正黑简体" panose="02000000000000000000" pitchFamily="2" charset="-122"/>
                <a:cs typeface="+mn-ea"/>
                <a:sym typeface="+mn-lt"/>
              </a:rPr>
              <a:t>CODESYS</a:t>
            </a:r>
            <a:endParaRPr lang="en-US" altLang="zh-CN" sz="8800" dirty="0" smtClean="0">
              <a:solidFill>
                <a:srgbClr val="21273E"/>
              </a:solidFill>
              <a:effectLst>
                <a:outerShdw blurRad="38100" dist="38100" dir="2700000" algn="tl">
                  <a:srgbClr val="000000">
                    <a:alpha val="25000"/>
                  </a:srgbClr>
                </a:outerShdw>
              </a:effectLst>
              <a:latin typeface="方正正黑简体" panose="02000000000000000000" pitchFamily="2" charset="-122"/>
              <a:ea typeface="方正正黑简体" panose="02000000000000000000" pitchFamily="2" charset="-122"/>
              <a:cs typeface="+mn-ea"/>
              <a:sym typeface="+mn-lt"/>
            </a:endParaRPr>
          </a:p>
        </p:txBody>
      </p:sp>
      <p:sp>
        <p:nvSpPr>
          <p:cNvPr id="5" name="圆角矩形 4"/>
          <p:cNvSpPr/>
          <p:nvPr/>
        </p:nvSpPr>
        <p:spPr>
          <a:xfrm>
            <a:off x="5194049" y="5233659"/>
            <a:ext cx="178445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cs typeface="+mn-ea"/>
                <a:sym typeface="+mn-lt"/>
              </a:rPr>
              <a:t>主讲：黄健</a:t>
            </a:r>
            <a:endParaRPr lang="zh-CN" altLang="en-US" sz="1200" dirty="0">
              <a:solidFill>
                <a:schemeClr val="bg1"/>
              </a:solidFill>
              <a:cs typeface="+mn-ea"/>
              <a:sym typeface="+mn-lt"/>
            </a:endParaRPr>
          </a:p>
        </p:txBody>
      </p:sp>
      <p:sp>
        <p:nvSpPr>
          <p:cNvPr id="6" name="PA-文本框 50"/>
          <p:cNvSpPr txBox="1"/>
          <p:nvPr>
            <p:custDataLst>
              <p:tags r:id="rId1"/>
            </p:custDataLst>
          </p:nvPr>
        </p:nvSpPr>
        <p:spPr>
          <a:xfrm>
            <a:off x="2838450" y="3644265"/>
            <a:ext cx="6828155" cy="645160"/>
          </a:xfrm>
          <a:prstGeom prst="rect">
            <a:avLst/>
          </a:prstGeom>
          <a:noFill/>
        </p:spPr>
        <p:txBody>
          <a:bodyPr wrap="square" rtlCol="0">
            <a:spAutoFit/>
          </a:bodyPr>
          <a:lstStyle/>
          <a:p>
            <a:pPr algn="ctr">
              <a:lnSpc>
                <a:spcPct val="150000"/>
              </a:lnSpc>
            </a:pPr>
            <a:r>
              <a:rPr lang="zh-CN" altLang="en-US" sz="2400" b="1" dirty="0">
                <a:solidFill>
                  <a:schemeClr val="tx1">
                    <a:lumMod val="85000"/>
                    <a:lumOff val="15000"/>
                    <a:alpha val="70000"/>
                  </a:schemeClr>
                </a:solidFill>
                <a:cs typeface="+mn-ea"/>
                <a:sym typeface="+mn-lt"/>
              </a:rPr>
              <a:t>电子齿轮（</a:t>
            </a:r>
            <a:r>
              <a:rPr lang="en-US" altLang="zh-CN" sz="2400" b="1" dirty="0">
                <a:solidFill>
                  <a:schemeClr val="tx1">
                    <a:lumMod val="85000"/>
                    <a:lumOff val="15000"/>
                    <a:alpha val="70000"/>
                  </a:schemeClr>
                </a:solidFill>
                <a:cs typeface="+mn-ea"/>
                <a:sym typeface="+mn-lt"/>
              </a:rPr>
              <a:t>Gear</a:t>
            </a:r>
            <a:r>
              <a:rPr lang="zh-CN" altLang="en-US" sz="2400" b="1" dirty="0">
                <a:solidFill>
                  <a:schemeClr val="tx1">
                    <a:lumMod val="85000"/>
                    <a:lumOff val="15000"/>
                    <a:alpha val="70000"/>
                  </a:schemeClr>
                </a:solidFill>
                <a:cs typeface="+mn-ea"/>
                <a:sym typeface="+mn-lt"/>
              </a:rPr>
              <a:t>）</a:t>
            </a:r>
            <a:endParaRPr lang="zh-CN" altLang="en-US" sz="2400" b="1" dirty="0">
              <a:solidFill>
                <a:schemeClr val="tx1">
                  <a:lumMod val="85000"/>
                  <a:lumOff val="15000"/>
                  <a:alpha val="70000"/>
                </a:schemeClr>
              </a:solidFill>
              <a:cs typeface="+mn-ea"/>
              <a:sym typeface="+mn-lt"/>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67772" flipV="1">
            <a:off x="-2318053" y="-2781509"/>
            <a:ext cx="6930283" cy="6930283"/>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615912" flipV="1">
            <a:off x="7864806" y="2404740"/>
            <a:ext cx="6930283" cy="6930283"/>
          </a:xfrm>
          <a:prstGeom prst="rect">
            <a:avLst/>
          </a:prstGeom>
        </p:spPr>
      </p:pic>
      <p:sp>
        <p:nvSpPr>
          <p:cNvPr id="9" name="圆角矩形 8"/>
          <p:cNvSpPr/>
          <p:nvPr/>
        </p:nvSpPr>
        <p:spPr>
          <a:xfrm>
            <a:off x="5193414" y="5723244"/>
            <a:ext cx="178445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dirty="0" smtClean="0">
                <a:solidFill>
                  <a:schemeClr val="bg1"/>
                </a:solidFill>
                <a:cs typeface="+mn-ea"/>
                <a:sym typeface="+mn-lt"/>
              </a:rPr>
              <a:t>时间：</a:t>
            </a:r>
            <a:r>
              <a:rPr lang="en-US" altLang="zh-CN" sz="1200" dirty="0" smtClean="0">
                <a:solidFill>
                  <a:schemeClr val="bg1"/>
                </a:solidFill>
                <a:cs typeface="+mn-ea"/>
                <a:sym typeface="+mn-lt"/>
              </a:rPr>
              <a:t>2022</a:t>
            </a:r>
            <a:r>
              <a:rPr lang="zh-CN" altLang="en-US" sz="1200" dirty="0" smtClean="0">
                <a:solidFill>
                  <a:schemeClr val="bg1"/>
                </a:solidFill>
                <a:cs typeface="+mn-ea"/>
                <a:sym typeface="+mn-lt"/>
              </a:rPr>
              <a:t>年</a:t>
            </a:r>
            <a:r>
              <a:rPr lang="en-US" altLang="zh-CN" sz="1200" dirty="0" smtClean="0">
                <a:solidFill>
                  <a:schemeClr val="bg1"/>
                </a:solidFill>
                <a:cs typeface="+mn-ea"/>
                <a:sym typeface="+mn-lt"/>
              </a:rPr>
              <a:t>2</a:t>
            </a:r>
            <a:r>
              <a:rPr lang="zh-CN" altLang="en-US" sz="1200" dirty="0" smtClean="0">
                <a:solidFill>
                  <a:schemeClr val="bg1"/>
                </a:solidFill>
                <a:cs typeface="+mn-ea"/>
                <a:sym typeface="+mn-lt"/>
              </a:rPr>
              <a:t>月</a:t>
            </a:r>
            <a:endParaRPr lang="zh-CN" altLang="en-US" sz="1200" dirty="0" smtClean="0">
              <a:solidFill>
                <a:schemeClr val="bg1"/>
              </a:solidFill>
              <a:cs typeface="+mn-ea"/>
              <a:sym typeface="+mn-lt"/>
            </a:endParaRPr>
          </a:p>
        </p:txBody>
      </p:sp>
      <p:sp>
        <p:nvSpPr>
          <p:cNvPr id="10" name="PA-文本框 50"/>
          <p:cNvSpPr txBox="1"/>
          <p:nvPr>
            <p:custDataLst>
              <p:tags r:id="rId3"/>
            </p:custDataLst>
          </p:nvPr>
        </p:nvSpPr>
        <p:spPr>
          <a:xfrm>
            <a:off x="2837815" y="4362450"/>
            <a:ext cx="6858000" cy="506730"/>
          </a:xfrm>
          <a:prstGeom prst="rect">
            <a:avLst/>
          </a:prstGeom>
          <a:noFill/>
        </p:spPr>
        <p:txBody>
          <a:bodyPr wrap="square" rtlCol="0">
            <a:spAutoFit/>
          </a:bodyPr>
          <a:p>
            <a:pPr algn="ctr">
              <a:lnSpc>
                <a:spcPct val="150000"/>
              </a:lnSpc>
            </a:pPr>
            <a:r>
              <a:rPr lang="zh-CN" altLang="en-US" dirty="0">
                <a:solidFill>
                  <a:schemeClr val="tx1">
                    <a:lumMod val="85000"/>
                    <a:lumOff val="15000"/>
                    <a:alpha val="70000"/>
                  </a:schemeClr>
                </a:solidFill>
                <a:cs typeface="+mn-ea"/>
                <a:sym typeface="+mn-lt"/>
              </a:rPr>
              <a:t>第三课</a:t>
            </a:r>
            <a:r>
              <a:rPr lang="en-US" altLang="zh-CN" dirty="0">
                <a:solidFill>
                  <a:schemeClr val="tx1">
                    <a:lumMod val="85000"/>
                    <a:lumOff val="15000"/>
                    <a:alpha val="70000"/>
                  </a:schemeClr>
                </a:solidFill>
                <a:cs typeface="+mn-ea"/>
                <a:sym typeface="+mn-lt"/>
              </a:rPr>
              <a:t>	</a:t>
            </a:r>
            <a:r>
              <a:rPr lang="zh-CN" altLang="en-US" dirty="0">
                <a:solidFill>
                  <a:schemeClr val="tx1">
                    <a:lumMod val="85000"/>
                    <a:lumOff val="15000"/>
                    <a:alpha val="70000"/>
                  </a:schemeClr>
                </a:solidFill>
                <a:cs typeface="+mn-ea"/>
                <a:sym typeface="+mn-lt"/>
              </a:rPr>
              <a:t>功能块介绍</a:t>
            </a:r>
            <a:endParaRPr lang="zh-CN" altLang="en-US" dirty="0">
              <a:solidFill>
                <a:schemeClr val="tx1">
                  <a:lumMod val="85000"/>
                  <a:lumOff val="15000"/>
                  <a:alpha val="7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par>
                                    <p:cTn id="18" presetID="2" presetClass="entr" presetSubtype="1" fill="hold" grpId="0" nodeType="withEffect" p14:presetBounceEnd="40000">
                                      <p:stCondLst>
                                        <p:cond delay="500"/>
                                      </p:stCondLst>
                                      <p:childTnLst>
                                        <p:set>
                                          <p:cBhvr>
                                            <p:cTn id="19" dur="1" fill="hold">
                                              <p:stCondLst>
                                                <p:cond delay="0"/>
                                              </p:stCondLst>
                                            </p:cTn>
                                            <p:tgtEl>
                                              <p:spTgt spid="3"/>
                                            </p:tgtEl>
                                            <p:attrNameLst>
                                              <p:attrName>style.visibility</p:attrName>
                                            </p:attrNameLst>
                                          </p:cBhvr>
                                          <p:to>
                                            <p:strVal val="visible"/>
                                          </p:to>
                                        </p:set>
                                        <p:anim calcmode="lin" valueType="num" p14:bounceEnd="40000">
                                          <p:cBhvr additive="base">
                                            <p:cTn id="20"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21" dur="75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10" grpId="0"/>
          <p:bldP spid="6" grpId="1"/>
          <p:bldP spid="10" grpId="1"/>
          <p:bldP spid="5" grpId="0" animBg="1"/>
          <p:bldP spid="9" grpId="0" animBg="1"/>
          <p:bldP spid="5" grpId="1" animBg="1"/>
          <p:bldP spid="9"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par>
                                    <p:cTn id="18" presetID="2" presetClass="entr" presetSubtype="1" fill="hold" grpId="0" nodeType="withEffect">
                                      <p:stCondLst>
                                        <p:cond delay="50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750" fill="hold"/>
                                            <p:tgtEl>
                                              <p:spTgt spid="3"/>
                                            </p:tgtEl>
                                            <p:attrNameLst>
                                              <p:attrName>ppt_x</p:attrName>
                                            </p:attrNameLst>
                                          </p:cBhvr>
                                          <p:tavLst>
                                            <p:tav tm="0">
                                              <p:val>
                                                <p:strVal val="#ppt_x"/>
                                              </p:val>
                                            </p:tav>
                                            <p:tav tm="100000">
                                              <p:val>
                                                <p:strVal val="#ppt_x"/>
                                              </p:val>
                                            </p:tav>
                                          </p:tavLst>
                                        </p:anim>
                                        <p:anim calcmode="lin" valueType="num">
                                          <p:cBhvr additive="base">
                                            <p:cTn id="21" dur="75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10" grpId="0"/>
          <p:bldP spid="6" grpId="1"/>
          <p:bldP spid="10" grpId="1"/>
          <p:bldP spid="5" grpId="0" animBg="1"/>
          <p:bldP spid="9" grpId="0" animBg="1"/>
          <p:bldP spid="5" grpId="1" animBg="1"/>
          <p:bldP spid="9" grpId="1"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19150" y="1767205"/>
            <a:ext cx="7273925" cy="526224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err="1">
                <a:solidFill>
                  <a:schemeClr val="tx1">
                    <a:lumMod val="95000"/>
                    <a:lumOff val="5000"/>
                  </a:schemeClr>
                </a:solidFill>
                <a:cs typeface="+mn-ea"/>
                <a:sym typeface="+mn-lt"/>
              </a:rPr>
              <a:t>The function block couples the slave axis to the master axis specifying a certain velocity transmission ratio and applies a certain velocity ratio between master and slave velocity.</a:t>
            </a:r>
            <a:endParaRPr lang="zh-CN" altLang="en-US" sz="1400" dirty="0" err="1">
              <a:solidFill>
                <a:schemeClr val="tx1">
                  <a:lumMod val="95000"/>
                  <a:lumOff val="5000"/>
                </a:schemeClr>
              </a:solidFill>
              <a:cs typeface="+mn-ea"/>
              <a:sym typeface="+mn-lt"/>
            </a:endParaRPr>
          </a:p>
          <a:p>
            <a:pPr marL="285750" indent="-285750">
              <a:lnSpc>
                <a:spcPct val="150000"/>
              </a:lnSpc>
              <a:buFont typeface="Arial" panose="020B0604020202020204" pitchFamily="34" charset="0"/>
              <a:buChar char="•"/>
            </a:pPr>
            <a:endParaRPr lang="zh-CN" altLang="en-US" sz="1400" dirty="0" err="1">
              <a:solidFill>
                <a:schemeClr val="tx1">
                  <a:lumMod val="95000"/>
                  <a:lumOff val="5000"/>
                </a:schemeClr>
              </a:solidFill>
              <a:cs typeface="+mn-ea"/>
              <a:sym typeface="+mn-lt"/>
            </a:endParaRPr>
          </a:p>
          <a:p>
            <a:pPr marL="285750" indent="-285750">
              <a:lnSpc>
                <a:spcPct val="150000"/>
              </a:lnSpc>
              <a:buFont typeface="Arial" panose="020B0604020202020204" pitchFamily="34" charset="0"/>
              <a:buChar char="•"/>
            </a:pPr>
            <a:r>
              <a:rPr sz="1400" dirty="0" err="1">
                <a:solidFill>
                  <a:schemeClr val="tx1">
                    <a:lumMod val="95000"/>
                    <a:lumOff val="5000"/>
                  </a:schemeClr>
                </a:solidFill>
                <a:cs typeface="+mn-ea"/>
                <a:sym typeface="+mn-lt"/>
              </a:rPr>
              <a:t>Time behavior of the coupling The slave axis is ramped up to master velocity. Coupling takes place once this is achieved. The distance lost during the synchronization is not made up.</a:t>
            </a:r>
            <a:endParaRPr sz="1400" dirty="0" err="1">
              <a:solidFill>
                <a:schemeClr val="tx1">
                  <a:lumMod val="95000"/>
                  <a:lumOff val="5000"/>
                </a:schemeClr>
              </a:solidFill>
              <a:cs typeface="+mn-ea"/>
              <a:sym typeface="+mn-lt"/>
            </a:endParaRPr>
          </a:p>
          <a:p>
            <a:pPr marL="285750" indent="-285750">
              <a:lnSpc>
                <a:spcPct val="150000"/>
              </a:lnSpc>
              <a:buFont typeface="Arial" panose="020B0604020202020204" pitchFamily="34" charset="0"/>
              <a:buChar char="•"/>
            </a:pPr>
            <a:endParaRPr sz="1400" dirty="0" err="1">
              <a:solidFill>
                <a:schemeClr val="tx1">
                  <a:lumMod val="95000"/>
                  <a:lumOff val="5000"/>
                </a:schemeClr>
              </a:solidFill>
              <a:cs typeface="+mn-ea"/>
              <a:sym typeface="+mn-lt"/>
            </a:endParaRPr>
          </a:p>
          <a:p>
            <a:pPr marL="285750" indent="-285750">
              <a:lnSpc>
                <a:spcPct val="150000"/>
              </a:lnSpc>
              <a:buFont typeface="Arial" panose="020B0604020202020204" pitchFamily="34" charset="0"/>
              <a:buChar char="•"/>
            </a:pPr>
            <a:r>
              <a:rPr sz="1400" dirty="0" err="1">
                <a:solidFill>
                  <a:schemeClr val="tx1">
                    <a:lumMod val="95000"/>
                    <a:lumOff val="5000"/>
                  </a:schemeClr>
                </a:solidFill>
                <a:cs typeface="+mn-ea"/>
                <a:sym typeface="+mn-lt"/>
              </a:rPr>
              <a:t>While MC_GearIn is in operation, the transmission ratio can be changed by sequential MC_GearIn commands. To do this, no preceding call of MC_GearOut is necessary</a:t>
            </a:r>
            <a:endParaRPr sz="1400" dirty="0" err="1">
              <a:solidFill>
                <a:schemeClr val="tx1">
                  <a:lumMod val="95000"/>
                  <a:lumOff val="5000"/>
                </a:schemeClr>
              </a:solidFill>
              <a:cs typeface="+mn-ea"/>
              <a:sym typeface="+mn-lt"/>
            </a:endParaRPr>
          </a:p>
          <a:p>
            <a:pPr marL="285750" indent="-285750">
              <a:lnSpc>
                <a:spcPct val="150000"/>
              </a:lnSpc>
              <a:buFont typeface="Arial" panose="020B0604020202020204" pitchFamily="34" charset="0"/>
              <a:buChar char="•"/>
            </a:pPr>
            <a:endParaRPr sz="1400" dirty="0" err="1">
              <a:solidFill>
                <a:schemeClr val="tx1">
                  <a:lumMod val="95000"/>
                  <a:lumOff val="5000"/>
                </a:schemeClr>
              </a:solidFill>
              <a:cs typeface="+mn-ea"/>
              <a:sym typeface="+mn-lt"/>
            </a:endParaRPr>
          </a:p>
          <a:p>
            <a:pPr marL="285750" indent="-285750">
              <a:lnSpc>
                <a:spcPct val="150000"/>
              </a:lnSpc>
              <a:buFont typeface="Arial" panose="020B0604020202020204" pitchFamily="34" charset="0"/>
              <a:buChar char="•"/>
            </a:pPr>
            <a:r>
              <a:rPr sz="1400" dirty="0" err="1">
                <a:solidFill>
                  <a:schemeClr val="tx1">
                    <a:lumMod val="95000"/>
                    <a:lumOff val="5000"/>
                  </a:schemeClr>
                </a:solidFill>
                <a:cs typeface="+mn-ea"/>
                <a:sym typeface="+mn-lt"/>
              </a:rPr>
              <a:t>After being ‘InGear’, a position locking or just a velocity locking is system specific.</a:t>
            </a:r>
            <a:endParaRPr sz="1400" dirty="0" err="1">
              <a:solidFill>
                <a:schemeClr val="tx1">
                  <a:lumMod val="95000"/>
                  <a:lumOff val="5000"/>
                </a:schemeClr>
              </a:solidFill>
              <a:cs typeface="+mn-ea"/>
              <a:sym typeface="+mn-lt"/>
            </a:endParaRPr>
          </a:p>
          <a:p>
            <a:pPr indent="0">
              <a:lnSpc>
                <a:spcPct val="150000"/>
              </a:lnSpc>
              <a:buFont typeface="Arial" panose="020B0604020202020204" pitchFamily="34" charset="0"/>
              <a:buNone/>
            </a:pPr>
            <a:endParaRPr sz="1400" dirty="0" err="1">
              <a:solidFill>
                <a:schemeClr val="tx1">
                  <a:lumMod val="95000"/>
                  <a:lumOff val="5000"/>
                </a:schemeClr>
              </a:solidFill>
              <a:cs typeface="+mn-ea"/>
              <a:sym typeface="+mn-lt"/>
            </a:endParaRPr>
          </a:p>
          <a:p>
            <a:pPr indent="0">
              <a:lnSpc>
                <a:spcPct val="150000"/>
              </a:lnSpc>
              <a:buFont typeface="Arial" panose="020B0604020202020204" pitchFamily="34" charset="0"/>
              <a:buNone/>
            </a:pPr>
            <a:endParaRPr sz="1400" dirty="0" err="1">
              <a:solidFill>
                <a:schemeClr val="tx1">
                  <a:lumMod val="95000"/>
                  <a:lumOff val="5000"/>
                </a:schemeClr>
              </a:solidFill>
              <a:cs typeface="+mn-ea"/>
              <a:sym typeface="+mn-lt"/>
            </a:endParaRPr>
          </a:p>
        </p:txBody>
      </p:sp>
      <p:sp>
        <p:nvSpPr>
          <p:cNvPr id="24" name="文本框 5"/>
          <p:cNvSpPr txBox="1">
            <a:spLocks noChangeArrowheads="1"/>
          </p:cNvSpPr>
          <p:nvPr/>
        </p:nvSpPr>
        <p:spPr bwMode="auto">
          <a:xfrm>
            <a:off x="819249" y="1208442"/>
            <a:ext cx="23387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400" dirty="0">
                <a:solidFill>
                  <a:srgbClr val="2C344B"/>
                </a:solidFill>
                <a:latin typeface="+mn-lt"/>
                <a:ea typeface="+mn-ea"/>
                <a:cs typeface="+mn-ea"/>
                <a:sym typeface="+mn-lt"/>
              </a:rPr>
              <a:t>MC_GearIn(FB)</a:t>
            </a:r>
            <a:endParaRPr lang="en-US" altLang="zh-CN" sz="2400" dirty="0">
              <a:solidFill>
                <a:srgbClr val="2C344B"/>
              </a:solidFill>
              <a:latin typeface="+mn-lt"/>
              <a:ea typeface="+mn-ea"/>
              <a:cs typeface="+mn-ea"/>
              <a:sym typeface="+mn-lt"/>
            </a:endParaRPr>
          </a:p>
        </p:txBody>
      </p:sp>
      <p:cxnSp>
        <p:nvCxnSpPr>
          <p:cNvPr id="28" name="直接连接符 27"/>
          <p:cNvCxnSpPr/>
          <p:nvPr/>
        </p:nvCxnSpPr>
        <p:spPr>
          <a:xfrm>
            <a:off x="819085" y="1767427"/>
            <a:ext cx="466377" cy="0"/>
          </a:xfrm>
          <a:prstGeom prst="line">
            <a:avLst/>
          </a:prstGeom>
          <a:ln w="19050">
            <a:solidFill>
              <a:srgbClr val="21273E"/>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097509" y="429276"/>
            <a:ext cx="3615975" cy="659356"/>
            <a:chOff x="349800" y="307048"/>
            <a:chExt cx="2711981" cy="494517"/>
          </a:xfrm>
        </p:grpSpPr>
        <p:sp>
          <p:nvSpPr>
            <p:cNvPr id="20" name="PA_文本框 1"/>
            <p:cNvSpPr txBox="1"/>
            <p:nvPr>
              <p:custDataLst>
                <p:tags r:id="rId1"/>
              </p:custDataLst>
            </p:nvPr>
          </p:nvSpPr>
          <p:spPr>
            <a:xfrm>
              <a:off x="349800" y="307048"/>
              <a:ext cx="1371600" cy="380524"/>
            </a:xfrm>
            <a:prstGeom prst="rect">
              <a:avLst/>
            </a:prstGeom>
            <a:noFill/>
          </p:spPr>
          <p:txBody>
            <a:bodyPr wrap="none" lIns="0" tIns="0" rIns="0" rtlCol="0">
              <a:spAutoFit/>
            </a:bodyPr>
            <a:lstStyle/>
            <a:p>
              <a:pPr>
                <a:lnSpc>
                  <a:spcPts val="3600"/>
                </a:lnSpc>
              </a:pPr>
              <a:r>
                <a:rPr lang="zh-CN" altLang="en-US" sz="2400" b="1" dirty="0" smtClean="0">
                  <a:solidFill>
                    <a:srgbClr val="21273E"/>
                  </a:solidFill>
                  <a:cs typeface="+mn-ea"/>
                  <a:sym typeface="+mn-lt"/>
                </a:rPr>
                <a:t>电子齿轮介绍</a:t>
              </a:r>
              <a:endParaRPr lang="zh-CN" altLang="en-US" sz="2400" b="1" dirty="0">
                <a:solidFill>
                  <a:srgbClr val="21273E"/>
                </a:solidFill>
                <a:cs typeface="+mn-ea"/>
                <a:sym typeface="+mn-lt"/>
              </a:endParaRPr>
            </a:p>
          </p:txBody>
        </p:sp>
        <p:sp>
          <p:nvSpPr>
            <p:cNvPr id="22"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endParaRPr lang="en-US" altLang="zh-CN" sz="1200" dirty="0">
                <a:solidFill>
                  <a:srgbClr val="2C344B"/>
                </a:solidFill>
                <a:cs typeface="+mn-ea"/>
                <a:sym typeface="+mn-lt"/>
              </a:endParaRPr>
            </a:p>
          </p:txBody>
        </p:sp>
      </p:grpSp>
      <p:graphicFrame>
        <p:nvGraphicFramePr>
          <p:cNvPr id="10" name="对象 9"/>
          <p:cNvGraphicFramePr/>
          <p:nvPr/>
        </p:nvGraphicFramePr>
        <p:xfrm>
          <a:off x="8176895" y="0"/>
          <a:ext cx="4015105" cy="2252345"/>
        </p:xfrm>
        <a:graphic>
          <a:graphicData uri="http://schemas.openxmlformats.org/presentationml/2006/ole">
            <mc:AlternateContent xmlns:mc="http://schemas.openxmlformats.org/markup-compatibility/2006">
              <mc:Choice xmlns:v="urn:schemas-microsoft-com:vml" Requires="v">
                <p:oleObj spid="_x0000_s11" name="" r:id="rId3" imgW="3314700" imgH="1409700" progId="Paint.Picture">
                  <p:embed/>
                </p:oleObj>
              </mc:Choice>
              <mc:Fallback>
                <p:oleObj name="" r:id="rId3" imgW="3314700" imgH="1409700" progId="Paint.Picture">
                  <p:embed/>
                  <p:pic>
                    <p:nvPicPr>
                      <p:cNvPr id="0" name="图片 10"/>
                      <p:cNvPicPr/>
                      <p:nvPr/>
                    </p:nvPicPr>
                    <p:blipFill>
                      <a:blip r:embed="rId4"/>
                      <a:stretch>
                        <a:fillRect/>
                      </a:stretch>
                    </p:blipFill>
                    <p:spPr>
                      <a:xfrm>
                        <a:off x="8176895" y="0"/>
                        <a:ext cx="4015105" cy="2252345"/>
                      </a:xfrm>
                      <a:prstGeom prst="rect">
                        <a:avLst/>
                      </a:prstGeom>
                    </p:spPr>
                  </p:pic>
                </p:oleObj>
              </mc:Fallback>
            </mc:AlternateContent>
          </a:graphicData>
        </a:graphic>
      </p:graphicFrame>
      <p:sp>
        <p:nvSpPr>
          <p:cNvPr id="3" name="文本框 2"/>
          <p:cNvSpPr txBox="1"/>
          <p:nvPr/>
        </p:nvSpPr>
        <p:spPr>
          <a:xfrm>
            <a:off x="8400415" y="2252345"/>
            <a:ext cx="3385185" cy="922020"/>
          </a:xfrm>
          <a:prstGeom prst="rect">
            <a:avLst/>
          </a:prstGeom>
          <a:noFill/>
        </p:spPr>
        <p:txBody>
          <a:bodyPr wrap="square" rtlCol="0">
            <a:spAutoFit/>
          </a:bodyPr>
          <a:p>
            <a:r>
              <a:rPr lang="en-US" altLang="zh-CN"/>
              <a:t>standstill</a:t>
            </a:r>
            <a:endParaRPr lang="en-US" altLang="zh-CN"/>
          </a:p>
          <a:p>
            <a:endParaRPr lang="en-US" altLang="zh-CN"/>
          </a:p>
          <a:p>
            <a:r>
              <a:rPr lang="en-US" altLang="zh-CN"/>
              <a:t>synchronized_motion</a:t>
            </a:r>
            <a:endParaRPr lang="en-US" altLang="zh-CN"/>
          </a:p>
        </p:txBody>
      </p:sp>
      <mc:AlternateContent xmlns:mc="http://schemas.openxmlformats.org/markup-compatibility/2006">
        <mc:Choice xmlns:a14="http://schemas.microsoft.com/office/drawing/2010/main" Requires="a14">
          <p:sp>
            <p:nvSpPr>
              <p:cNvPr id="4" name="文本框 3"/>
              <p:cNvSpPr txBox="1"/>
              <p:nvPr/>
            </p:nvSpPr>
            <p:spPr>
              <a:xfrm>
                <a:off x="8308975" y="3400425"/>
                <a:ext cx="3568700" cy="761365"/>
              </a:xfrm>
              <a:prstGeom prst="rect">
                <a:avLst/>
              </a:prstGeom>
              <a:noFill/>
            </p:spPr>
            <p:txBody>
              <a:bodyPr wrap="square" rtlCol="0">
                <a:spAutoFit/>
              </a:bodyPr>
              <a:p>
                <a:r>
                  <a:rPr lang="zh-CN" altLang="en-US"/>
                  <a:t>目标速度</a:t>
                </a:r>
                <a:r>
                  <a:rPr lang="en-US" altLang="zh-CN"/>
                  <a:t> </a:t>
                </a:r>
                <a:endParaRPr lang="en-US" altLang="zh-CN"/>
              </a:p>
              <a:p>
                <a:r>
                  <a:rPr lang="en-US" altLang="zh-CN">
                    <a:latin typeface="Cambria Math" panose="02040503050406030204" charset="0"/>
                    <a:cs typeface="Cambria Math" panose="02040503050406030204" charset="0"/>
                  </a:rPr>
                  <a:t>Vs </a:t>
                </a:r>
                <a14:m>
                  <m:oMath xmlns:m="http://schemas.openxmlformats.org/officeDocument/2006/math">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𝑉𝑚</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 </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𝑅𝑎𝑡𝑖𝑜𝑁𝑢𝑚𝑒𝑟𝑎𝑡𝑜𝑟</m:t>
                        </m:r>
                      </m:num>
                      <m:den>
                        <m:r>
                          <a:rPr lang="en-US" altLang="zh-CN" i="1">
                            <a:latin typeface="Cambria Math" panose="02040503050406030204" charset="0"/>
                            <a:cs typeface="Cambria Math" panose="02040503050406030204" charset="0"/>
                          </a:rPr>
                          <m:t>𝑅𝑎𝑡𝑖𝑜𝐷𝑒𝑛𝑜𝑚𝑖𝑛𝑎𝑡𝑜𝑟</m:t>
                        </m:r>
                      </m:den>
                    </m:f>
                  </m:oMath>
                </a14:m>
                <a:endParaRPr lang="en-US" altLang="zh-CN"/>
              </a:p>
            </p:txBody>
          </p:sp>
        </mc:Choice>
        <mc:Fallback>
          <p:sp>
            <p:nvSpPr>
              <p:cNvPr id="4" name="文本框 3"/>
              <p:cNvSpPr txBox="1">
                <a:spLocks noRot="1" noChangeAspect="1" noMove="1" noResize="1" noEditPoints="1" noAdjustHandles="1" noChangeArrowheads="1" noChangeShapeType="1" noTextEdit="1"/>
              </p:cNvSpPr>
              <p:nvPr/>
            </p:nvSpPr>
            <p:spPr>
              <a:xfrm>
                <a:off x="8308975" y="3400425"/>
                <a:ext cx="3568700" cy="761365"/>
              </a:xfrm>
              <a:prstGeom prst="rect">
                <a:avLst/>
              </a:prstGeom>
              <a:blipFill rotWithShape="1">
                <a:blip r:embed="rId5"/>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arn(inVertical)">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p:bldP spid="3" grpId="0"/>
      <p:bldP spid="3" grpId="1"/>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5"/>
          <p:cNvSpPr txBox="1">
            <a:spLocks noChangeArrowheads="1"/>
          </p:cNvSpPr>
          <p:nvPr/>
        </p:nvSpPr>
        <p:spPr bwMode="auto">
          <a:xfrm>
            <a:off x="819249" y="1208442"/>
            <a:ext cx="23387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400" dirty="0">
                <a:solidFill>
                  <a:srgbClr val="2C344B"/>
                </a:solidFill>
                <a:latin typeface="+mn-lt"/>
                <a:ea typeface="+mn-ea"/>
                <a:cs typeface="+mn-ea"/>
                <a:sym typeface="+mn-lt"/>
              </a:rPr>
              <a:t>MC_GearIn(FB)</a:t>
            </a:r>
            <a:endParaRPr lang="en-US" altLang="zh-CN" sz="2400" dirty="0">
              <a:solidFill>
                <a:srgbClr val="2C344B"/>
              </a:solidFill>
              <a:latin typeface="+mn-lt"/>
              <a:ea typeface="+mn-ea"/>
              <a:cs typeface="+mn-ea"/>
              <a:sym typeface="+mn-lt"/>
            </a:endParaRPr>
          </a:p>
        </p:txBody>
      </p:sp>
      <p:cxnSp>
        <p:nvCxnSpPr>
          <p:cNvPr id="28" name="直接连接符 27"/>
          <p:cNvCxnSpPr/>
          <p:nvPr/>
        </p:nvCxnSpPr>
        <p:spPr>
          <a:xfrm>
            <a:off x="819085" y="1767427"/>
            <a:ext cx="466377" cy="0"/>
          </a:xfrm>
          <a:prstGeom prst="line">
            <a:avLst/>
          </a:prstGeom>
          <a:ln w="19050">
            <a:solidFill>
              <a:srgbClr val="21273E"/>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097509" y="429276"/>
            <a:ext cx="3615975" cy="659356"/>
            <a:chOff x="349800" y="307048"/>
            <a:chExt cx="2711981" cy="494517"/>
          </a:xfrm>
        </p:grpSpPr>
        <p:sp>
          <p:nvSpPr>
            <p:cNvPr id="20" name="PA_文本框 1"/>
            <p:cNvSpPr txBox="1"/>
            <p:nvPr>
              <p:custDataLst>
                <p:tags r:id="rId1"/>
              </p:custDataLst>
            </p:nvPr>
          </p:nvSpPr>
          <p:spPr>
            <a:xfrm>
              <a:off x="349800" y="307048"/>
              <a:ext cx="1371600" cy="380524"/>
            </a:xfrm>
            <a:prstGeom prst="rect">
              <a:avLst/>
            </a:prstGeom>
            <a:noFill/>
          </p:spPr>
          <p:txBody>
            <a:bodyPr wrap="none" lIns="0" tIns="0" rIns="0" rtlCol="0">
              <a:spAutoFit/>
            </a:bodyPr>
            <a:lstStyle/>
            <a:p>
              <a:pPr>
                <a:lnSpc>
                  <a:spcPts val="3600"/>
                </a:lnSpc>
              </a:pPr>
              <a:r>
                <a:rPr lang="zh-CN" altLang="en-US" sz="2400" b="1" dirty="0" smtClean="0">
                  <a:solidFill>
                    <a:srgbClr val="21273E"/>
                  </a:solidFill>
                  <a:cs typeface="+mn-ea"/>
                  <a:sym typeface="+mn-lt"/>
                </a:rPr>
                <a:t>电子齿轮介绍</a:t>
              </a:r>
              <a:endParaRPr lang="zh-CN" altLang="en-US" sz="2400" b="1" dirty="0">
                <a:solidFill>
                  <a:srgbClr val="21273E"/>
                </a:solidFill>
                <a:cs typeface="+mn-ea"/>
                <a:sym typeface="+mn-lt"/>
              </a:endParaRPr>
            </a:p>
          </p:txBody>
        </p:sp>
        <p:sp>
          <p:nvSpPr>
            <p:cNvPr id="22"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endParaRPr lang="en-US" altLang="zh-CN" sz="1200" dirty="0">
                <a:solidFill>
                  <a:srgbClr val="2C344B"/>
                </a:solidFill>
                <a:cs typeface="+mn-ea"/>
                <a:sym typeface="+mn-lt"/>
              </a:endParaRPr>
            </a:p>
          </p:txBody>
        </p:sp>
      </p:grpSp>
      <p:graphicFrame>
        <p:nvGraphicFramePr>
          <p:cNvPr id="10" name="对象 9"/>
          <p:cNvGraphicFramePr/>
          <p:nvPr/>
        </p:nvGraphicFramePr>
        <p:xfrm>
          <a:off x="8145145" y="0"/>
          <a:ext cx="4046855" cy="2107565"/>
        </p:xfrm>
        <a:graphic>
          <a:graphicData uri="http://schemas.openxmlformats.org/presentationml/2006/ole">
            <mc:AlternateContent xmlns:mc="http://schemas.openxmlformats.org/markup-compatibility/2006">
              <mc:Choice xmlns:v="urn:schemas-microsoft-com:vml" Requires="v">
                <p:oleObj spid="_x0000_s11" name="" r:id="rId3" imgW="3314700" imgH="1409700" progId="Paint.Picture">
                  <p:embed/>
                </p:oleObj>
              </mc:Choice>
              <mc:Fallback>
                <p:oleObj name="" r:id="rId3" imgW="3314700" imgH="1409700" progId="Paint.Picture">
                  <p:embed/>
                  <p:pic>
                    <p:nvPicPr>
                      <p:cNvPr id="0" name="图片 10"/>
                      <p:cNvPicPr/>
                      <p:nvPr/>
                    </p:nvPicPr>
                    <p:blipFill>
                      <a:blip r:embed="rId4"/>
                      <a:stretch>
                        <a:fillRect/>
                      </a:stretch>
                    </p:blipFill>
                    <p:spPr>
                      <a:xfrm>
                        <a:off x="8145145" y="0"/>
                        <a:ext cx="4046855" cy="2107565"/>
                      </a:xfrm>
                      <a:prstGeom prst="rect">
                        <a:avLst/>
                      </a:prstGeom>
                    </p:spPr>
                  </p:pic>
                </p:oleObj>
              </mc:Fallback>
            </mc:AlternateContent>
          </a:graphicData>
        </a:graphic>
      </p:graphicFrame>
      <p:pic>
        <p:nvPicPr>
          <p:cNvPr id="3" name="图片 2"/>
          <p:cNvPicPr>
            <a:picLocks noChangeAspect="1"/>
          </p:cNvPicPr>
          <p:nvPr/>
        </p:nvPicPr>
        <p:blipFill>
          <a:blip r:embed="rId5"/>
          <a:stretch>
            <a:fillRect/>
          </a:stretch>
        </p:blipFill>
        <p:spPr>
          <a:xfrm>
            <a:off x="819150" y="2308225"/>
            <a:ext cx="10147300" cy="3986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19150" y="1952625"/>
            <a:ext cx="6294755" cy="73723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err="1">
                <a:solidFill>
                  <a:schemeClr val="tx1">
                    <a:lumMod val="95000"/>
                    <a:lumOff val="5000"/>
                  </a:schemeClr>
                </a:solidFill>
                <a:cs typeface="+mn-ea"/>
                <a:sym typeface="+mn-lt"/>
              </a:rPr>
              <a:t>This function block disengages the slave axis from the master axis.</a:t>
            </a:r>
            <a:endParaRPr lang="zh-CN" altLang="en-US" sz="1400" dirty="0" err="1">
              <a:solidFill>
                <a:schemeClr val="tx1">
                  <a:lumMod val="95000"/>
                  <a:lumOff val="5000"/>
                </a:schemeClr>
              </a:solidFill>
              <a:cs typeface="+mn-ea"/>
              <a:sym typeface="+mn-lt"/>
            </a:endParaRPr>
          </a:p>
          <a:p>
            <a:pPr indent="0">
              <a:lnSpc>
                <a:spcPct val="150000"/>
              </a:lnSpc>
              <a:buFont typeface="Arial" panose="020B0604020202020204" pitchFamily="34" charset="0"/>
              <a:buNone/>
            </a:pPr>
            <a:endParaRPr sz="1400" dirty="0" err="1">
              <a:solidFill>
                <a:schemeClr val="tx1">
                  <a:lumMod val="95000"/>
                  <a:lumOff val="5000"/>
                </a:schemeClr>
              </a:solidFill>
              <a:cs typeface="+mn-ea"/>
              <a:sym typeface="+mn-lt"/>
            </a:endParaRPr>
          </a:p>
        </p:txBody>
      </p:sp>
      <p:sp>
        <p:nvSpPr>
          <p:cNvPr id="24" name="文本框 5"/>
          <p:cNvSpPr txBox="1">
            <a:spLocks noChangeArrowheads="1"/>
          </p:cNvSpPr>
          <p:nvPr/>
        </p:nvSpPr>
        <p:spPr bwMode="auto">
          <a:xfrm>
            <a:off x="819249" y="1208442"/>
            <a:ext cx="26111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400" dirty="0">
                <a:solidFill>
                  <a:srgbClr val="2C344B"/>
                </a:solidFill>
                <a:latin typeface="+mn-lt"/>
                <a:ea typeface="+mn-ea"/>
                <a:cs typeface="+mn-ea"/>
                <a:sym typeface="+mn-lt"/>
              </a:rPr>
              <a:t>MC_GearOut(FB)</a:t>
            </a:r>
            <a:endParaRPr lang="en-US" altLang="zh-CN" sz="2400" dirty="0">
              <a:solidFill>
                <a:srgbClr val="2C344B"/>
              </a:solidFill>
              <a:latin typeface="+mn-lt"/>
              <a:ea typeface="+mn-ea"/>
              <a:cs typeface="+mn-ea"/>
              <a:sym typeface="+mn-lt"/>
            </a:endParaRPr>
          </a:p>
        </p:txBody>
      </p:sp>
      <p:cxnSp>
        <p:nvCxnSpPr>
          <p:cNvPr id="28" name="直接连接符 27"/>
          <p:cNvCxnSpPr/>
          <p:nvPr/>
        </p:nvCxnSpPr>
        <p:spPr>
          <a:xfrm>
            <a:off x="819085" y="1767427"/>
            <a:ext cx="466377" cy="0"/>
          </a:xfrm>
          <a:prstGeom prst="line">
            <a:avLst/>
          </a:prstGeom>
          <a:ln w="19050">
            <a:solidFill>
              <a:srgbClr val="21273E"/>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097509" y="429276"/>
            <a:ext cx="3615975" cy="659356"/>
            <a:chOff x="349800" y="307048"/>
            <a:chExt cx="2711981" cy="494517"/>
          </a:xfrm>
        </p:grpSpPr>
        <p:sp>
          <p:nvSpPr>
            <p:cNvPr id="20" name="PA_文本框 1"/>
            <p:cNvSpPr txBox="1"/>
            <p:nvPr>
              <p:custDataLst>
                <p:tags r:id="rId1"/>
              </p:custDataLst>
            </p:nvPr>
          </p:nvSpPr>
          <p:spPr>
            <a:xfrm>
              <a:off x="349800" y="307048"/>
              <a:ext cx="1371600" cy="380524"/>
            </a:xfrm>
            <a:prstGeom prst="rect">
              <a:avLst/>
            </a:prstGeom>
            <a:noFill/>
          </p:spPr>
          <p:txBody>
            <a:bodyPr wrap="none" lIns="0" tIns="0" rIns="0" rtlCol="0">
              <a:spAutoFit/>
            </a:bodyPr>
            <a:lstStyle/>
            <a:p>
              <a:pPr>
                <a:lnSpc>
                  <a:spcPts val="3600"/>
                </a:lnSpc>
              </a:pPr>
              <a:r>
                <a:rPr lang="zh-CN" altLang="en-US" sz="2400" b="1" dirty="0" smtClean="0">
                  <a:solidFill>
                    <a:srgbClr val="21273E"/>
                  </a:solidFill>
                  <a:cs typeface="+mn-ea"/>
                  <a:sym typeface="+mn-lt"/>
                </a:rPr>
                <a:t>电子齿轮介绍</a:t>
              </a:r>
              <a:endParaRPr lang="zh-CN" altLang="en-US" sz="2400" b="1" dirty="0">
                <a:solidFill>
                  <a:srgbClr val="21273E"/>
                </a:solidFill>
                <a:cs typeface="+mn-ea"/>
                <a:sym typeface="+mn-lt"/>
              </a:endParaRPr>
            </a:p>
          </p:txBody>
        </p:sp>
        <p:sp>
          <p:nvSpPr>
            <p:cNvPr id="22"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endParaRPr lang="en-US" altLang="zh-CN" sz="1200" dirty="0">
                <a:solidFill>
                  <a:srgbClr val="2C344B"/>
                </a:solidFill>
                <a:cs typeface="+mn-ea"/>
                <a:sym typeface="+mn-lt"/>
              </a:endParaRPr>
            </a:p>
          </p:txBody>
        </p:sp>
      </p:grpSp>
      <p:pic>
        <p:nvPicPr>
          <p:cNvPr id="3" name="图片 2"/>
          <p:cNvPicPr>
            <a:picLocks noChangeAspect="1"/>
          </p:cNvPicPr>
          <p:nvPr/>
        </p:nvPicPr>
        <p:blipFill>
          <a:blip r:embed="rId3"/>
          <a:stretch>
            <a:fillRect/>
          </a:stretch>
        </p:blipFill>
        <p:spPr>
          <a:xfrm>
            <a:off x="969645" y="2557145"/>
            <a:ext cx="10311765" cy="716280"/>
          </a:xfrm>
          <a:prstGeom prst="rect">
            <a:avLst/>
          </a:prstGeom>
        </p:spPr>
      </p:pic>
      <p:graphicFrame>
        <p:nvGraphicFramePr>
          <p:cNvPr id="14" name="对象 13"/>
          <p:cNvGraphicFramePr/>
          <p:nvPr/>
        </p:nvGraphicFramePr>
        <p:xfrm>
          <a:off x="8738235" y="0"/>
          <a:ext cx="3453765" cy="1845310"/>
        </p:xfrm>
        <a:graphic>
          <a:graphicData uri="http://schemas.openxmlformats.org/presentationml/2006/ole">
            <mc:AlternateContent xmlns:mc="http://schemas.openxmlformats.org/markup-compatibility/2006">
              <mc:Choice xmlns:v="urn:schemas-microsoft-com:vml" Requires="v">
                <p:oleObj spid="_x0000_s15" name="" r:id="rId4" imgW="3114675" imgH="942975" progId="Paint.Picture">
                  <p:embed/>
                </p:oleObj>
              </mc:Choice>
              <mc:Fallback>
                <p:oleObj name="" r:id="rId4" imgW="3114675" imgH="942975" progId="Paint.Picture">
                  <p:embed/>
                  <p:pic>
                    <p:nvPicPr>
                      <p:cNvPr id="0" name="图片 14"/>
                      <p:cNvPicPr/>
                      <p:nvPr/>
                    </p:nvPicPr>
                    <p:blipFill>
                      <a:blip r:embed="rId5"/>
                      <a:stretch>
                        <a:fillRect/>
                      </a:stretch>
                    </p:blipFill>
                    <p:spPr>
                      <a:xfrm>
                        <a:off x="8738235" y="0"/>
                        <a:ext cx="3453765" cy="1845310"/>
                      </a:xfrm>
                      <a:prstGeom prst="rect">
                        <a:avLst/>
                      </a:prstGeom>
                    </p:spPr>
                  </p:pic>
                </p:oleObj>
              </mc:Fallback>
            </mc:AlternateContent>
          </a:graphicData>
        </a:graphic>
      </p:graphicFrame>
      <p:pic>
        <p:nvPicPr>
          <p:cNvPr id="6" name="图片 5"/>
          <p:cNvPicPr>
            <a:picLocks noChangeAspect="1"/>
          </p:cNvPicPr>
          <p:nvPr/>
        </p:nvPicPr>
        <p:blipFill>
          <a:blip r:embed="rId6"/>
          <a:stretch>
            <a:fillRect/>
          </a:stretch>
        </p:blipFill>
        <p:spPr>
          <a:xfrm>
            <a:off x="969645" y="3463290"/>
            <a:ext cx="10311765" cy="2287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19150" y="1952625"/>
            <a:ext cx="6791960" cy="106045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err="1">
                <a:solidFill>
                  <a:schemeClr val="tx1">
                    <a:lumMod val="95000"/>
                    <a:lumOff val="5000"/>
                  </a:schemeClr>
                </a:solidFill>
                <a:cs typeface="+mn-ea"/>
                <a:sym typeface="+mn-lt"/>
              </a:rPr>
              <a:t>MC_GearInPos couples the slave axis to the master axis taking into account a specific positional relationship.</a:t>
            </a:r>
            <a:endParaRPr lang="zh-CN" altLang="en-US" sz="1400" dirty="0" err="1">
              <a:solidFill>
                <a:schemeClr val="tx1">
                  <a:lumMod val="95000"/>
                  <a:lumOff val="5000"/>
                </a:schemeClr>
              </a:solidFill>
              <a:cs typeface="+mn-ea"/>
              <a:sym typeface="+mn-lt"/>
            </a:endParaRPr>
          </a:p>
          <a:p>
            <a:pPr marL="285750" indent="-285750">
              <a:lnSpc>
                <a:spcPct val="150000"/>
              </a:lnSpc>
              <a:buFont typeface="Arial" panose="020B0604020202020204" pitchFamily="34" charset="0"/>
              <a:buChar char="•"/>
            </a:pPr>
            <a:endParaRPr lang="zh-CN" altLang="en-US" sz="1400" dirty="0" err="1">
              <a:solidFill>
                <a:schemeClr val="tx1">
                  <a:lumMod val="95000"/>
                  <a:lumOff val="5000"/>
                </a:schemeClr>
              </a:solidFill>
              <a:cs typeface="+mn-ea"/>
              <a:sym typeface="+mn-lt"/>
            </a:endParaRPr>
          </a:p>
        </p:txBody>
      </p:sp>
      <p:sp>
        <p:nvSpPr>
          <p:cNvPr id="24" name="文本框 5"/>
          <p:cNvSpPr txBox="1">
            <a:spLocks noChangeArrowheads="1"/>
          </p:cNvSpPr>
          <p:nvPr/>
        </p:nvSpPr>
        <p:spPr bwMode="auto">
          <a:xfrm>
            <a:off x="819249" y="1208442"/>
            <a:ext cx="28473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400" dirty="0">
                <a:solidFill>
                  <a:srgbClr val="2C344B"/>
                </a:solidFill>
                <a:latin typeface="+mn-lt"/>
                <a:ea typeface="+mn-ea"/>
                <a:cs typeface="+mn-ea"/>
                <a:sym typeface="+mn-lt"/>
              </a:rPr>
              <a:t>MC_GearInPos(FB)</a:t>
            </a:r>
            <a:endParaRPr lang="en-US" altLang="zh-CN" sz="2400" dirty="0">
              <a:solidFill>
                <a:srgbClr val="2C344B"/>
              </a:solidFill>
              <a:latin typeface="+mn-lt"/>
              <a:ea typeface="+mn-ea"/>
              <a:cs typeface="+mn-ea"/>
              <a:sym typeface="+mn-lt"/>
            </a:endParaRPr>
          </a:p>
        </p:txBody>
      </p:sp>
      <p:cxnSp>
        <p:nvCxnSpPr>
          <p:cNvPr id="28" name="直接连接符 27"/>
          <p:cNvCxnSpPr/>
          <p:nvPr/>
        </p:nvCxnSpPr>
        <p:spPr>
          <a:xfrm>
            <a:off x="819085" y="1767427"/>
            <a:ext cx="466377" cy="0"/>
          </a:xfrm>
          <a:prstGeom prst="line">
            <a:avLst/>
          </a:prstGeom>
          <a:ln w="19050">
            <a:solidFill>
              <a:srgbClr val="21273E"/>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097509" y="429276"/>
            <a:ext cx="3615975" cy="659356"/>
            <a:chOff x="349800" y="307048"/>
            <a:chExt cx="2711981" cy="494517"/>
          </a:xfrm>
        </p:grpSpPr>
        <p:sp>
          <p:nvSpPr>
            <p:cNvPr id="20" name="PA_文本框 1"/>
            <p:cNvSpPr txBox="1"/>
            <p:nvPr>
              <p:custDataLst>
                <p:tags r:id="rId1"/>
              </p:custDataLst>
            </p:nvPr>
          </p:nvSpPr>
          <p:spPr>
            <a:xfrm>
              <a:off x="349800" y="307048"/>
              <a:ext cx="1371600" cy="380524"/>
            </a:xfrm>
            <a:prstGeom prst="rect">
              <a:avLst/>
            </a:prstGeom>
            <a:noFill/>
          </p:spPr>
          <p:txBody>
            <a:bodyPr wrap="none" lIns="0" tIns="0" rIns="0" rtlCol="0">
              <a:spAutoFit/>
            </a:bodyPr>
            <a:lstStyle/>
            <a:p>
              <a:pPr>
                <a:lnSpc>
                  <a:spcPts val="3600"/>
                </a:lnSpc>
              </a:pPr>
              <a:r>
                <a:rPr lang="zh-CN" altLang="en-US" sz="2400" b="1" dirty="0" smtClean="0">
                  <a:solidFill>
                    <a:srgbClr val="21273E"/>
                  </a:solidFill>
                  <a:cs typeface="+mn-ea"/>
                  <a:sym typeface="+mn-lt"/>
                </a:rPr>
                <a:t>电子齿轮介绍</a:t>
              </a:r>
              <a:endParaRPr lang="zh-CN" altLang="en-US" sz="2400" b="1" dirty="0">
                <a:solidFill>
                  <a:srgbClr val="21273E"/>
                </a:solidFill>
                <a:cs typeface="+mn-ea"/>
                <a:sym typeface="+mn-lt"/>
              </a:endParaRPr>
            </a:p>
          </p:txBody>
        </p:sp>
        <p:sp>
          <p:nvSpPr>
            <p:cNvPr id="22"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endParaRPr lang="en-US" altLang="zh-CN" sz="1200" dirty="0">
                <a:solidFill>
                  <a:srgbClr val="2C344B"/>
                </a:solidFill>
                <a:cs typeface="+mn-ea"/>
                <a:sym typeface="+mn-lt"/>
              </a:endParaRPr>
            </a:p>
          </p:txBody>
        </p:sp>
      </p:grpSp>
      <p:graphicFrame>
        <p:nvGraphicFramePr>
          <p:cNvPr id="4" name="对象 3"/>
          <p:cNvGraphicFramePr/>
          <p:nvPr/>
        </p:nvGraphicFramePr>
        <p:xfrm>
          <a:off x="7520940" y="0"/>
          <a:ext cx="4567555" cy="2195195"/>
        </p:xfrm>
        <a:graphic>
          <a:graphicData uri="http://schemas.openxmlformats.org/presentationml/2006/ole">
            <mc:AlternateContent xmlns:mc="http://schemas.openxmlformats.org/markup-compatibility/2006">
              <mc:Choice xmlns:v="urn:schemas-microsoft-com:vml" Requires="v">
                <p:oleObj spid="_x0000_s13" name="" r:id="rId3" imgW="3448050" imgH="1533525" progId="Paint.Picture">
                  <p:embed/>
                </p:oleObj>
              </mc:Choice>
              <mc:Fallback>
                <p:oleObj name="" r:id="rId3" imgW="3448050" imgH="1533525" progId="Paint.Picture">
                  <p:embed/>
                  <p:pic>
                    <p:nvPicPr>
                      <p:cNvPr id="0" name="图片 12"/>
                      <p:cNvPicPr/>
                      <p:nvPr/>
                    </p:nvPicPr>
                    <p:blipFill>
                      <a:blip r:embed="rId4"/>
                      <a:stretch>
                        <a:fillRect/>
                      </a:stretch>
                    </p:blipFill>
                    <p:spPr>
                      <a:xfrm>
                        <a:off x="7520940" y="0"/>
                        <a:ext cx="4567555" cy="2195195"/>
                      </a:xfrm>
                      <a:prstGeom prst="rect">
                        <a:avLst/>
                      </a:prstGeom>
                      <a:gradFill>
                        <a:gsLst>
                          <a:gs pos="3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p:spPr>
                  </p:pic>
                </p:oleObj>
              </mc:Fallback>
            </mc:AlternateContent>
          </a:graphicData>
        </a:graphic>
      </p:graphicFrame>
      <p:pic>
        <p:nvPicPr>
          <p:cNvPr id="3" name="图片 2"/>
          <p:cNvPicPr>
            <a:picLocks noChangeAspect="1"/>
          </p:cNvPicPr>
          <p:nvPr/>
        </p:nvPicPr>
        <p:blipFill>
          <a:blip r:embed="rId5"/>
          <a:stretch>
            <a:fillRect/>
          </a:stretch>
        </p:blipFill>
        <p:spPr>
          <a:xfrm>
            <a:off x="1285240" y="2839085"/>
            <a:ext cx="8449945" cy="1760855"/>
          </a:xfrm>
          <a:prstGeom prst="rect">
            <a:avLst/>
          </a:prstGeom>
        </p:spPr>
      </p:pic>
      <p:sp>
        <p:nvSpPr>
          <p:cNvPr id="6" name="文本框 5"/>
          <p:cNvSpPr txBox="1"/>
          <p:nvPr/>
        </p:nvSpPr>
        <p:spPr>
          <a:xfrm>
            <a:off x="1107440" y="4774565"/>
            <a:ext cx="9455150" cy="1599565"/>
          </a:xfrm>
          <a:prstGeom prst="rect">
            <a:avLst/>
          </a:prstGeom>
          <a:noFill/>
        </p:spPr>
        <p:txBody>
          <a:bodyPr wrap="square" rtlCol="0">
            <a:spAutoFit/>
          </a:bodyPr>
          <a:p>
            <a:r>
              <a:rPr lang="zh-CN" altLang="en-US" sz="1400" dirty="0" err="1">
                <a:solidFill>
                  <a:schemeClr val="tx1">
                    <a:lumMod val="95000"/>
                    <a:lumOff val="5000"/>
                  </a:schemeClr>
                </a:solidFill>
                <a:cs typeface="+mn-ea"/>
              </a:rPr>
              <a:t>Any previous motion is continued until the master crosses the position MasterSyncPosition – MasterStartDistance in the correct direction. At that point in time the output StartSync is set. When a stop command is executed on the slave axis before the synchronization has happened, it will inhibit the synchronization and the function block issues CommandAborted is TRUE.</a:t>
            </a:r>
            <a:endParaRPr lang="zh-CN" altLang="en-US" sz="1400" dirty="0" err="1">
              <a:solidFill>
                <a:schemeClr val="tx1">
                  <a:lumMod val="95000"/>
                  <a:lumOff val="5000"/>
                </a:schemeClr>
              </a:solidFill>
              <a:cs typeface="+mn-ea"/>
            </a:endParaRPr>
          </a:p>
          <a:p>
            <a:endParaRPr lang="zh-CN" altLang="en-US" sz="1400" dirty="0" err="1">
              <a:solidFill>
                <a:schemeClr val="tx1">
                  <a:lumMod val="95000"/>
                  <a:lumOff val="5000"/>
                </a:schemeClr>
              </a:solidFill>
              <a:cs typeface="+mn-ea"/>
            </a:endParaRPr>
          </a:p>
          <a:p>
            <a:r>
              <a:rPr lang="zh-CN" altLang="en-US" sz="1400" dirty="0" err="1">
                <a:solidFill>
                  <a:schemeClr val="tx1">
                    <a:lumMod val="95000"/>
                    <a:lumOff val="5000"/>
                  </a:schemeClr>
                </a:solidFill>
                <a:cs typeface="+mn-ea"/>
              </a:rPr>
              <a:t>If the MasterStartDistance is not specified, the system itself calculates the setting point for StartSync based on the other relevant inputs.</a:t>
            </a:r>
            <a:endParaRPr lang="zh-CN" altLang="en-US" sz="1400" dirty="0" err="1">
              <a:solidFill>
                <a:schemeClr val="tx1">
                  <a:lumMod val="95000"/>
                  <a:lumOff val="5000"/>
                </a:schemeClr>
              </a:solidFill>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5"/>
          <p:cNvSpPr txBox="1">
            <a:spLocks noChangeArrowheads="1"/>
          </p:cNvSpPr>
          <p:nvPr/>
        </p:nvSpPr>
        <p:spPr bwMode="auto">
          <a:xfrm>
            <a:off x="819249" y="1208442"/>
            <a:ext cx="28473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400" dirty="0">
                <a:solidFill>
                  <a:srgbClr val="2C344B"/>
                </a:solidFill>
                <a:latin typeface="+mn-lt"/>
                <a:ea typeface="+mn-ea"/>
                <a:cs typeface="+mn-ea"/>
                <a:sym typeface="+mn-lt"/>
              </a:rPr>
              <a:t>MC_GearInPos(FB)</a:t>
            </a:r>
            <a:endParaRPr lang="en-US" altLang="zh-CN" sz="2400" dirty="0">
              <a:solidFill>
                <a:srgbClr val="2C344B"/>
              </a:solidFill>
              <a:latin typeface="+mn-lt"/>
              <a:ea typeface="+mn-ea"/>
              <a:cs typeface="+mn-ea"/>
              <a:sym typeface="+mn-lt"/>
            </a:endParaRPr>
          </a:p>
        </p:txBody>
      </p:sp>
      <p:cxnSp>
        <p:nvCxnSpPr>
          <p:cNvPr id="28" name="直接连接符 27"/>
          <p:cNvCxnSpPr/>
          <p:nvPr/>
        </p:nvCxnSpPr>
        <p:spPr>
          <a:xfrm>
            <a:off x="819085" y="1767427"/>
            <a:ext cx="466377" cy="0"/>
          </a:xfrm>
          <a:prstGeom prst="line">
            <a:avLst/>
          </a:prstGeom>
          <a:ln w="19050">
            <a:solidFill>
              <a:srgbClr val="21273E"/>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097509" y="429276"/>
            <a:ext cx="3615975" cy="659356"/>
            <a:chOff x="349800" y="307048"/>
            <a:chExt cx="2711981" cy="494517"/>
          </a:xfrm>
        </p:grpSpPr>
        <p:sp>
          <p:nvSpPr>
            <p:cNvPr id="20" name="PA_文本框 1"/>
            <p:cNvSpPr txBox="1"/>
            <p:nvPr>
              <p:custDataLst>
                <p:tags r:id="rId1"/>
              </p:custDataLst>
            </p:nvPr>
          </p:nvSpPr>
          <p:spPr>
            <a:xfrm>
              <a:off x="349800" y="307048"/>
              <a:ext cx="1371600" cy="380524"/>
            </a:xfrm>
            <a:prstGeom prst="rect">
              <a:avLst/>
            </a:prstGeom>
            <a:noFill/>
          </p:spPr>
          <p:txBody>
            <a:bodyPr wrap="none" lIns="0" tIns="0" rIns="0" rtlCol="0">
              <a:spAutoFit/>
            </a:bodyPr>
            <a:lstStyle/>
            <a:p>
              <a:pPr>
                <a:lnSpc>
                  <a:spcPts val="3600"/>
                </a:lnSpc>
              </a:pPr>
              <a:r>
                <a:rPr lang="zh-CN" altLang="en-US" sz="2400" b="1" dirty="0" smtClean="0">
                  <a:solidFill>
                    <a:srgbClr val="21273E"/>
                  </a:solidFill>
                  <a:cs typeface="+mn-ea"/>
                  <a:sym typeface="+mn-lt"/>
                </a:rPr>
                <a:t>电子齿轮介绍</a:t>
              </a:r>
              <a:endParaRPr lang="zh-CN" altLang="en-US" sz="2400" b="1" dirty="0">
                <a:solidFill>
                  <a:srgbClr val="21273E"/>
                </a:solidFill>
                <a:cs typeface="+mn-ea"/>
                <a:sym typeface="+mn-lt"/>
              </a:endParaRPr>
            </a:p>
          </p:txBody>
        </p:sp>
        <p:sp>
          <p:nvSpPr>
            <p:cNvPr id="22"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endParaRPr lang="en-US" altLang="zh-CN" sz="1200" dirty="0">
                <a:solidFill>
                  <a:srgbClr val="2C344B"/>
                </a:solidFill>
                <a:cs typeface="+mn-ea"/>
                <a:sym typeface="+mn-lt"/>
              </a:endParaRPr>
            </a:p>
          </p:txBody>
        </p:sp>
      </p:grpSp>
      <p:graphicFrame>
        <p:nvGraphicFramePr>
          <p:cNvPr id="4" name="对象 3"/>
          <p:cNvGraphicFramePr/>
          <p:nvPr/>
        </p:nvGraphicFramePr>
        <p:xfrm>
          <a:off x="8554720" y="0"/>
          <a:ext cx="3623945" cy="1668780"/>
        </p:xfrm>
        <a:graphic>
          <a:graphicData uri="http://schemas.openxmlformats.org/presentationml/2006/ole">
            <mc:AlternateContent xmlns:mc="http://schemas.openxmlformats.org/markup-compatibility/2006">
              <mc:Choice xmlns:v="urn:schemas-microsoft-com:vml" Requires="v">
                <p:oleObj spid="_x0000_s13" name="" r:id="rId3" imgW="3448050" imgH="1533525" progId="Paint.Picture">
                  <p:embed/>
                </p:oleObj>
              </mc:Choice>
              <mc:Fallback>
                <p:oleObj name="" r:id="rId3" imgW="3448050" imgH="1533525" progId="Paint.Picture">
                  <p:embed/>
                  <p:pic>
                    <p:nvPicPr>
                      <p:cNvPr id="0" name="图片 12"/>
                      <p:cNvPicPr/>
                      <p:nvPr/>
                    </p:nvPicPr>
                    <p:blipFill>
                      <a:blip r:embed="rId4"/>
                      <a:stretch>
                        <a:fillRect/>
                      </a:stretch>
                    </p:blipFill>
                    <p:spPr>
                      <a:xfrm>
                        <a:off x="8554720" y="0"/>
                        <a:ext cx="3623945" cy="1668780"/>
                      </a:xfrm>
                      <a:prstGeom prst="rect">
                        <a:avLst/>
                      </a:prstGeom>
                      <a:gradFill>
                        <a:gsLst>
                          <a:gs pos="3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p:spPr>
                  </p:pic>
                </p:oleObj>
              </mc:Fallback>
            </mc:AlternateContent>
          </a:graphicData>
        </a:graphic>
      </p:graphicFrame>
      <p:pic>
        <p:nvPicPr>
          <p:cNvPr id="5" name="图片 4"/>
          <p:cNvPicPr>
            <a:picLocks noChangeAspect="1"/>
          </p:cNvPicPr>
          <p:nvPr/>
        </p:nvPicPr>
        <p:blipFill>
          <a:blip r:embed="rId5"/>
          <a:stretch>
            <a:fillRect/>
          </a:stretch>
        </p:blipFill>
        <p:spPr>
          <a:xfrm>
            <a:off x="810895" y="1892300"/>
            <a:ext cx="10672445" cy="49136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5"/>
          <p:cNvSpPr txBox="1">
            <a:spLocks noChangeArrowheads="1"/>
          </p:cNvSpPr>
          <p:nvPr/>
        </p:nvSpPr>
        <p:spPr bwMode="auto">
          <a:xfrm>
            <a:off x="819249" y="1208442"/>
            <a:ext cx="28473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400" dirty="0">
                <a:solidFill>
                  <a:srgbClr val="2C344B"/>
                </a:solidFill>
                <a:latin typeface="+mn-lt"/>
                <a:ea typeface="+mn-ea"/>
                <a:cs typeface="+mn-ea"/>
                <a:sym typeface="+mn-lt"/>
              </a:rPr>
              <a:t>MC_GearInPos(FB)</a:t>
            </a:r>
            <a:endParaRPr lang="en-US" altLang="zh-CN" sz="2400" dirty="0">
              <a:solidFill>
                <a:srgbClr val="2C344B"/>
              </a:solidFill>
              <a:latin typeface="+mn-lt"/>
              <a:ea typeface="+mn-ea"/>
              <a:cs typeface="+mn-ea"/>
              <a:sym typeface="+mn-lt"/>
            </a:endParaRPr>
          </a:p>
        </p:txBody>
      </p:sp>
      <p:cxnSp>
        <p:nvCxnSpPr>
          <p:cNvPr id="28" name="直接连接符 27"/>
          <p:cNvCxnSpPr/>
          <p:nvPr/>
        </p:nvCxnSpPr>
        <p:spPr>
          <a:xfrm>
            <a:off x="819085" y="1767427"/>
            <a:ext cx="466377" cy="0"/>
          </a:xfrm>
          <a:prstGeom prst="line">
            <a:avLst/>
          </a:prstGeom>
          <a:ln w="19050">
            <a:solidFill>
              <a:srgbClr val="21273E"/>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097509" y="429276"/>
            <a:ext cx="3615975" cy="659356"/>
            <a:chOff x="349800" y="307048"/>
            <a:chExt cx="2711981" cy="494517"/>
          </a:xfrm>
        </p:grpSpPr>
        <p:sp>
          <p:nvSpPr>
            <p:cNvPr id="20" name="PA_文本框 1"/>
            <p:cNvSpPr txBox="1"/>
            <p:nvPr>
              <p:custDataLst>
                <p:tags r:id="rId1"/>
              </p:custDataLst>
            </p:nvPr>
          </p:nvSpPr>
          <p:spPr>
            <a:xfrm>
              <a:off x="349800" y="307048"/>
              <a:ext cx="1371600" cy="380524"/>
            </a:xfrm>
            <a:prstGeom prst="rect">
              <a:avLst/>
            </a:prstGeom>
            <a:noFill/>
          </p:spPr>
          <p:txBody>
            <a:bodyPr wrap="none" lIns="0" tIns="0" rIns="0" rtlCol="0">
              <a:spAutoFit/>
            </a:bodyPr>
            <a:lstStyle/>
            <a:p>
              <a:pPr>
                <a:lnSpc>
                  <a:spcPts val="3600"/>
                </a:lnSpc>
              </a:pPr>
              <a:r>
                <a:rPr lang="zh-CN" altLang="en-US" sz="2400" b="1" dirty="0" smtClean="0">
                  <a:solidFill>
                    <a:srgbClr val="21273E"/>
                  </a:solidFill>
                  <a:cs typeface="+mn-ea"/>
                  <a:sym typeface="+mn-lt"/>
                </a:rPr>
                <a:t>电子齿轮介绍</a:t>
              </a:r>
              <a:endParaRPr lang="zh-CN" altLang="en-US" sz="2400" b="1" dirty="0">
                <a:solidFill>
                  <a:srgbClr val="21273E"/>
                </a:solidFill>
                <a:cs typeface="+mn-ea"/>
                <a:sym typeface="+mn-lt"/>
              </a:endParaRPr>
            </a:p>
          </p:txBody>
        </p:sp>
        <p:sp>
          <p:nvSpPr>
            <p:cNvPr id="22"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endParaRPr lang="en-US" altLang="zh-CN" sz="1200" dirty="0">
                <a:solidFill>
                  <a:srgbClr val="2C344B"/>
                </a:solidFill>
                <a:cs typeface="+mn-ea"/>
                <a:sym typeface="+mn-lt"/>
              </a:endParaRPr>
            </a:p>
          </p:txBody>
        </p:sp>
      </p:grpSp>
      <p:graphicFrame>
        <p:nvGraphicFramePr>
          <p:cNvPr id="4" name="对象 3"/>
          <p:cNvGraphicFramePr/>
          <p:nvPr/>
        </p:nvGraphicFramePr>
        <p:xfrm>
          <a:off x="8554720" y="0"/>
          <a:ext cx="3623945" cy="1668780"/>
        </p:xfrm>
        <a:graphic>
          <a:graphicData uri="http://schemas.openxmlformats.org/presentationml/2006/ole">
            <mc:AlternateContent xmlns:mc="http://schemas.openxmlformats.org/markup-compatibility/2006">
              <mc:Choice xmlns:v="urn:schemas-microsoft-com:vml" Requires="v">
                <p:oleObj spid="_x0000_s13" name="" r:id="rId3" imgW="3448050" imgH="1533525" progId="Paint.Picture">
                  <p:embed/>
                </p:oleObj>
              </mc:Choice>
              <mc:Fallback>
                <p:oleObj name="" r:id="rId3" imgW="3448050" imgH="1533525" progId="Paint.Picture">
                  <p:embed/>
                  <p:pic>
                    <p:nvPicPr>
                      <p:cNvPr id="0" name="图片 12"/>
                      <p:cNvPicPr/>
                      <p:nvPr/>
                    </p:nvPicPr>
                    <p:blipFill>
                      <a:blip r:embed="rId4"/>
                      <a:stretch>
                        <a:fillRect/>
                      </a:stretch>
                    </p:blipFill>
                    <p:spPr>
                      <a:xfrm>
                        <a:off x="8554720" y="0"/>
                        <a:ext cx="3623945" cy="1668780"/>
                      </a:xfrm>
                      <a:prstGeom prst="rect">
                        <a:avLst/>
                      </a:prstGeom>
                      <a:gradFill>
                        <a:gsLst>
                          <a:gs pos="3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p:spPr>
                  </p:pic>
                </p:oleObj>
              </mc:Fallback>
            </mc:AlternateContent>
          </a:graphicData>
        </a:graphic>
      </p:graphicFrame>
      <p:pic>
        <p:nvPicPr>
          <p:cNvPr id="3" name="图片 2"/>
          <p:cNvPicPr>
            <a:picLocks noChangeAspect="1"/>
          </p:cNvPicPr>
          <p:nvPr/>
        </p:nvPicPr>
        <p:blipFill>
          <a:blip r:embed="rId5"/>
          <a:stretch>
            <a:fillRect/>
          </a:stretch>
        </p:blipFill>
        <p:spPr>
          <a:xfrm>
            <a:off x="819150" y="2078990"/>
            <a:ext cx="11283950" cy="1330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A_文本框 1"/>
          <p:cNvSpPr txBox="1"/>
          <p:nvPr>
            <p:custDataLst>
              <p:tags r:id="rId1"/>
            </p:custDataLst>
          </p:nvPr>
        </p:nvSpPr>
        <p:spPr>
          <a:xfrm>
            <a:off x="1097280" y="429260"/>
            <a:ext cx="1219200" cy="507365"/>
          </a:xfrm>
          <a:prstGeom prst="rect">
            <a:avLst/>
          </a:prstGeom>
          <a:noFill/>
        </p:spPr>
        <p:txBody>
          <a:bodyPr wrap="none" lIns="0" tIns="0" rIns="0" rtlCol="0">
            <a:spAutoFit/>
          </a:bodyPr>
          <a:lstStyle/>
          <a:p>
            <a:pPr>
              <a:lnSpc>
                <a:spcPts val="3600"/>
              </a:lnSpc>
            </a:pPr>
            <a:r>
              <a:rPr lang="zh-CN" altLang="en-US" sz="2400" b="1" dirty="0">
                <a:solidFill>
                  <a:srgbClr val="21273E"/>
                </a:solidFill>
                <a:cs typeface="+mn-ea"/>
                <a:sym typeface="+mn-lt"/>
              </a:rPr>
              <a:t>应用场景</a:t>
            </a:r>
            <a:endParaRPr lang="zh-CN" altLang="en-US" sz="2400" b="1" dirty="0">
              <a:solidFill>
                <a:srgbClr val="21273E"/>
              </a:solidFill>
              <a:cs typeface="+mn-ea"/>
              <a:sym typeface="+mn-lt"/>
            </a:endParaRPr>
          </a:p>
        </p:txBody>
      </p:sp>
      <p:sp>
        <p:nvSpPr>
          <p:cNvPr id="3" name="文本框 2"/>
          <p:cNvSpPr txBox="1"/>
          <p:nvPr/>
        </p:nvSpPr>
        <p:spPr>
          <a:xfrm>
            <a:off x="778510" y="2148840"/>
            <a:ext cx="4027170" cy="922020"/>
          </a:xfrm>
          <a:prstGeom prst="rect">
            <a:avLst/>
          </a:prstGeom>
          <a:noFill/>
        </p:spPr>
        <p:txBody>
          <a:bodyPr wrap="square" rtlCol="0">
            <a:spAutoFit/>
          </a:bodyPr>
          <a:p>
            <a:endParaRPr lang="zh-CN" altLang="en-US"/>
          </a:p>
          <a:p>
            <a:r>
              <a:rPr lang="zh-CN" altLang="en-US"/>
              <a:t>实现多变的齿轮比耦合同步的情况；</a:t>
            </a:r>
            <a:endParaRPr lang="zh-CN" altLang="en-US"/>
          </a:p>
          <a:p>
            <a:endParaRPr lang="zh-CN" altLang="en-US"/>
          </a:p>
        </p:txBody>
      </p:sp>
      <p:pic>
        <p:nvPicPr>
          <p:cNvPr id="4" name="图片 3"/>
          <p:cNvPicPr>
            <a:picLocks noChangeAspect="1"/>
          </p:cNvPicPr>
          <p:nvPr>
            <p:custDataLst>
              <p:tags r:id="rId2"/>
            </p:custDataLst>
          </p:nvPr>
        </p:nvPicPr>
        <p:blipFill>
          <a:blip r:embed="rId3"/>
          <a:srcRect t="1249" r="1680" b="7544"/>
          <a:stretch>
            <a:fillRect/>
          </a:stretch>
        </p:blipFill>
        <p:spPr>
          <a:xfrm>
            <a:off x="6013450" y="1915160"/>
            <a:ext cx="4682490" cy="3431540"/>
          </a:xfrm>
          <a:prstGeom prst="rect">
            <a:avLst/>
          </a:prstGeom>
        </p:spPr>
      </p:pic>
      <p:sp>
        <p:nvSpPr>
          <p:cNvPr id="5" name="文本框 4"/>
          <p:cNvSpPr txBox="1"/>
          <p:nvPr/>
        </p:nvSpPr>
        <p:spPr>
          <a:xfrm>
            <a:off x="778510" y="3427095"/>
            <a:ext cx="4027170" cy="645160"/>
          </a:xfrm>
          <a:prstGeom prst="rect">
            <a:avLst/>
          </a:prstGeom>
          <a:noFill/>
        </p:spPr>
        <p:txBody>
          <a:bodyPr wrap="square" rtlCol="0">
            <a:spAutoFit/>
          </a:bodyPr>
          <a:p>
            <a:r>
              <a:rPr lang="zh-CN" altLang="en-US">
                <a:sym typeface="+mn-ea"/>
              </a:rPr>
              <a:t>长跨度的同方向的龙门结构；</a:t>
            </a:r>
            <a:endParaRPr lang="zh-CN" altLang="en-US"/>
          </a:p>
          <a:p>
            <a:endParaRPr lang="zh-CN" altLang="en-US"/>
          </a:p>
        </p:txBody>
      </p:sp>
      <p:sp>
        <p:nvSpPr>
          <p:cNvPr id="6" name="文本框 5"/>
          <p:cNvSpPr txBox="1"/>
          <p:nvPr/>
        </p:nvSpPr>
        <p:spPr>
          <a:xfrm>
            <a:off x="778510" y="4526280"/>
            <a:ext cx="3339465" cy="645160"/>
          </a:xfrm>
          <a:prstGeom prst="rect">
            <a:avLst/>
          </a:prstGeom>
          <a:noFill/>
        </p:spPr>
        <p:txBody>
          <a:bodyPr wrap="square" rtlCol="0">
            <a:spAutoFit/>
          </a:bodyPr>
          <a:p>
            <a:r>
              <a:rPr lang="zh-CN" altLang="en-US">
                <a:sym typeface="+mn-ea"/>
              </a:rPr>
              <a:t>其他需要速度同步的应用场景</a:t>
            </a:r>
            <a:endParaRPr lang="zh-CN" altLang="en-US"/>
          </a:p>
          <a:p>
            <a:endParaRPr lang="zh-CN" altLang="en-US"/>
          </a:p>
        </p:txBody>
      </p:sp>
      <p:pic>
        <p:nvPicPr>
          <p:cNvPr id="2" name="图片 1" descr="E:\important\Hello工控\04、文章素材\龙门结构1.png龙门结构1"/>
          <p:cNvPicPr>
            <a:picLocks noChangeAspect="1"/>
          </p:cNvPicPr>
          <p:nvPr>
            <p:custDataLst>
              <p:tags r:id="rId4"/>
            </p:custDataLst>
          </p:nvPr>
        </p:nvPicPr>
        <p:blipFill>
          <a:blip r:embed="rId5"/>
          <a:srcRect/>
          <a:stretch>
            <a:fillRect/>
          </a:stretch>
        </p:blipFill>
        <p:spPr>
          <a:xfrm>
            <a:off x="6055360" y="1520190"/>
            <a:ext cx="5455285" cy="4220845"/>
          </a:xfrm>
          <a:prstGeom prst="rect">
            <a:avLst/>
          </a:prstGeom>
        </p:spPr>
      </p:pic>
      <p:pic>
        <p:nvPicPr>
          <p:cNvPr id="7" name="图片 6"/>
          <p:cNvPicPr>
            <a:picLocks noChangeAspect="1"/>
          </p:cNvPicPr>
          <p:nvPr>
            <p:custDataLst>
              <p:tags r:id="rId6"/>
            </p:custDataLst>
          </p:nvPr>
        </p:nvPicPr>
        <p:blipFill>
          <a:blip r:embed="rId7"/>
          <a:stretch>
            <a:fillRect/>
          </a:stretch>
        </p:blipFill>
        <p:spPr>
          <a:xfrm>
            <a:off x="4382135" y="1861820"/>
            <a:ext cx="7440295" cy="43726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6" grpId="0"/>
      <p:bldP spid="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055602" y="2485502"/>
            <a:ext cx="8061350" cy="1323439"/>
          </a:xfrm>
          <a:prstGeom prst="rect">
            <a:avLst/>
          </a:prstGeom>
          <a:noFill/>
        </p:spPr>
        <p:txBody>
          <a:bodyPr wrap="square" rtlCol="0">
            <a:spAutoFit/>
          </a:bodyPr>
          <a:lstStyle/>
          <a:p>
            <a:pPr algn="ctr"/>
            <a:r>
              <a:rPr lang="zh-CN" altLang="en-US" sz="8000" dirty="0" smtClean="0">
                <a:solidFill>
                  <a:srgbClr val="21273E"/>
                </a:solidFill>
                <a:effectLst>
                  <a:outerShdw blurRad="38100" dist="38100" dir="2700000" algn="tl">
                    <a:srgbClr val="000000">
                      <a:alpha val="30000"/>
                    </a:srgbClr>
                  </a:outerShdw>
                </a:effectLst>
                <a:latin typeface="方正正黑简体" panose="02000000000000000000" pitchFamily="2" charset="-122"/>
                <a:ea typeface="方正正黑简体" panose="02000000000000000000" pitchFamily="2" charset="-122"/>
                <a:cs typeface="+mn-ea"/>
                <a:sym typeface="+mn-lt"/>
              </a:rPr>
              <a:t>谢谢观看</a:t>
            </a:r>
            <a:endParaRPr lang="zh-CN" altLang="en-US" sz="8000" dirty="0">
              <a:solidFill>
                <a:srgbClr val="21273E"/>
              </a:solidFill>
              <a:effectLst>
                <a:outerShdw blurRad="38100" dist="38100" dir="2700000" algn="tl">
                  <a:srgbClr val="000000">
                    <a:alpha val="30000"/>
                  </a:srgbClr>
                </a:outerShdw>
              </a:effectLst>
              <a:latin typeface="方正正黑简体" panose="02000000000000000000" pitchFamily="2" charset="-122"/>
              <a:ea typeface="方正正黑简体" panose="02000000000000000000" pitchFamily="2" charset="-122"/>
              <a:cs typeface="+mn-ea"/>
              <a:sym typeface="+mn-lt"/>
            </a:endParaRPr>
          </a:p>
        </p:txBody>
      </p:sp>
      <p:sp>
        <p:nvSpPr>
          <p:cNvPr id="28" name="文本框 27"/>
          <p:cNvSpPr txBox="1"/>
          <p:nvPr/>
        </p:nvSpPr>
        <p:spPr>
          <a:xfrm>
            <a:off x="3600054" y="3594485"/>
            <a:ext cx="4939788" cy="830997"/>
          </a:xfrm>
          <a:prstGeom prst="rect">
            <a:avLst/>
          </a:prstGeom>
          <a:noFill/>
        </p:spPr>
        <p:txBody>
          <a:bodyPr wrap="square" rtlCol="0">
            <a:spAutoFit/>
          </a:bodyPr>
          <a:lstStyle/>
          <a:p>
            <a:pPr algn="ctr"/>
            <a:r>
              <a:rPr lang="en-US" altLang="zh-CN" sz="4800" b="1" dirty="0" smtClean="0">
                <a:solidFill>
                  <a:srgbClr val="21273E"/>
                </a:solidFill>
                <a:effectLst>
                  <a:outerShdw blurRad="38100" dist="38100" dir="2700000" algn="tl">
                    <a:srgbClr val="000000">
                      <a:alpha val="25000"/>
                    </a:srgbClr>
                  </a:outerShdw>
                </a:effectLst>
                <a:latin typeface="方正正黑简体" panose="02000000000000000000" pitchFamily="2" charset="-122"/>
                <a:ea typeface="方正正黑简体" panose="02000000000000000000" pitchFamily="2" charset="-122"/>
                <a:cs typeface="+mn-ea"/>
                <a:sym typeface="+mn-lt"/>
              </a:rPr>
              <a:t>THANK YOU</a:t>
            </a:r>
            <a:endParaRPr lang="zh-CN" altLang="en-US" sz="4800" b="1" dirty="0">
              <a:solidFill>
                <a:srgbClr val="21273E"/>
              </a:solidFill>
              <a:effectLst>
                <a:outerShdw blurRad="38100" dist="38100" dir="2700000" algn="tl">
                  <a:srgbClr val="000000">
                    <a:alpha val="25000"/>
                  </a:srgbClr>
                </a:outerShdw>
              </a:effectLst>
              <a:latin typeface="方正正黑简体" panose="02000000000000000000" pitchFamily="2" charset="-122"/>
              <a:ea typeface="方正正黑简体" panose="02000000000000000000" pitchFamily="2" charset="-122"/>
              <a:cs typeface="+mn-ea"/>
              <a:sym typeface="+mn-lt"/>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67772" flipV="1">
            <a:off x="-2318053" y="-2781509"/>
            <a:ext cx="6930283" cy="6930283"/>
          </a:xfrm>
          <a:prstGeom prst="rect">
            <a:avLst/>
          </a:prstGeom>
        </p:spPr>
      </p:pic>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615912" flipV="1">
            <a:off x="7864806" y="2404740"/>
            <a:ext cx="6930283" cy="69302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1+#ppt_w/2"/>
                                              </p:val>
                                            </p:tav>
                                            <p:tav tm="100000">
                                              <p:val>
                                                <p:strVal val="#ppt_x"/>
                                              </p:val>
                                            </p:tav>
                                          </p:tavLst>
                                        </p:anim>
                                        <p:anim calcmode="lin" valueType="num">
                                          <p:cBhvr additive="base">
                                            <p:cTn id="12" dur="750" fill="hold"/>
                                            <p:tgtEl>
                                              <p:spTgt spid="22"/>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2" presetClass="entr" presetSubtype="1" fill="hold" grpId="0" nodeType="withEffect" p14:presetBounceEnd="40000">
                                      <p:stCondLst>
                                        <p:cond delay="500"/>
                                      </p:stCondLst>
                                      <p:childTnLst>
                                        <p:set>
                                          <p:cBhvr>
                                            <p:cTn id="19" dur="1" fill="hold">
                                              <p:stCondLst>
                                                <p:cond delay="0"/>
                                              </p:stCondLst>
                                            </p:cTn>
                                            <p:tgtEl>
                                              <p:spTgt spid="28"/>
                                            </p:tgtEl>
                                            <p:attrNameLst>
                                              <p:attrName>style.visibility</p:attrName>
                                            </p:attrNameLst>
                                          </p:cBhvr>
                                          <p:to>
                                            <p:strVal val="visible"/>
                                          </p:to>
                                        </p:set>
                                        <p:anim calcmode="lin" valueType="num" p14:bounceEnd="40000">
                                          <p:cBhvr additive="base">
                                            <p:cTn id="20" dur="750" fill="hold"/>
                                            <p:tgtEl>
                                              <p:spTgt spid="28"/>
                                            </p:tgtEl>
                                            <p:attrNameLst>
                                              <p:attrName>ppt_x</p:attrName>
                                            </p:attrNameLst>
                                          </p:cBhvr>
                                          <p:tavLst>
                                            <p:tav tm="0">
                                              <p:val>
                                                <p:strVal val="#ppt_x"/>
                                              </p:val>
                                            </p:tav>
                                            <p:tav tm="100000">
                                              <p:val>
                                                <p:strVal val="#ppt_x"/>
                                              </p:val>
                                            </p:tav>
                                          </p:tavLst>
                                        </p:anim>
                                        <p:anim calcmode="lin" valueType="num" p14:bounceEnd="40000">
                                          <p:cBhvr additive="base">
                                            <p:cTn id="21" dur="75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1+#ppt_w/2"/>
                                              </p:val>
                                            </p:tav>
                                            <p:tav tm="100000">
                                              <p:val>
                                                <p:strVal val="#ppt_x"/>
                                              </p:val>
                                            </p:tav>
                                          </p:tavLst>
                                        </p:anim>
                                        <p:anim calcmode="lin" valueType="num">
                                          <p:cBhvr additive="base">
                                            <p:cTn id="12" dur="750" fill="hold"/>
                                            <p:tgtEl>
                                              <p:spTgt spid="22"/>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2" presetClass="entr" presetSubtype="1" fill="hold" grpId="0" nodeType="withEffect">
                                      <p:stCondLst>
                                        <p:cond delay="50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750" fill="hold"/>
                                            <p:tgtEl>
                                              <p:spTgt spid="28"/>
                                            </p:tgtEl>
                                            <p:attrNameLst>
                                              <p:attrName>ppt_x</p:attrName>
                                            </p:attrNameLst>
                                          </p:cBhvr>
                                          <p:tavLst>
                                            <p:tav tm="0">
                                              <p:val>
                                                <p:strVal val="#ppt_x"/>
                                              </p:val>
                                            </p:tav>
                                            <p:tav tm="100000">
                                              <p:val>
                                                <p:strVal val="#ppt_x"/>
                                              </p:val>
                                            </p:tav>
                                          </p:tavLst>
                                        </p:anim>
                                        <p:anim calcmode="lin" valueType="num">
                                          <p:cBhvr additive="base">
                                            <p:cTn id="21" dur="75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8" grpId="0"/>
        </p:bldLst>
      </p:timing>
    </mc:Fallback>
  </mc:AlternateContent>
</p:sld>
</file>

<file path=ppt/tags/tag1.xml><?xml version="1.0" encoding="utf-8"?>
<p:tagLst xmlns:p="http://schemas.openxmlformats.org/presentationml/2006/main">
  <p:tag name="PA" val="v5.0.2"/>
  <p:tag name="RESOURCELIBID" val="432"/>
</p:tagLst>
</file>

<file path=ppt/tags/tag10.xml><?xml version="1.0" encoding="utf-8"?>
<p:tagLst xmlns:p="http://schemas.openxmlformats.org/presentationml/2006/main">
  <p:tag name="PA" val="v3.2.0"/>
</p:tagLst>
</file>

<file path=ppt/tags/tag11.xml><?xml version="1.0" encoding="utf-8"?>
<p:tagLst xmlns:p="http://schemas.openxmlformats.org/presentationml/2006/main">
  <p:tag name="PA" val="v3.2.0"/>
</p:tagLst>
</file>

<file path=ppt/tags/tag12.xml><?xml version="1.0" encoding="utf-8"?>
<p:tagLst xmlns:p="http://schemas.openxmlformats.org/presentationml/2006/main">
  <p:tag name="PA" val="v3.2.0"/>
</p:tagLst>
</file>

<file path=ppt/tags/tag13.xml><?xml version="1.0" encoding="utf-8"?>
<p:tagLst xmlns:p="http://schemas.openxmlformats.org/presentationml/2006/main">
  <p:tag name="PA" val="v3.2.0"/>
</p:tagLst>
</file>

<file path=ppt/tags/tag14.xml><?xml version="1.0" encoding="utf-8"?>
<p:tagLst xmlns:p="http://schemas.openxmlformats.org/presentationml/2006/main">
  <p:tag name="PA" val="v3.2.0"/>
</p:tagLst>
</file>

<file path=ppt/tags/tag15.xml><?xml version="1.0" encoding="utf-8"?>
<p:tagLst xmlns:p="http://schemas.openxmlformats.org/presentationml/2006/main">
  <p:tag name="PA" val="v3.2.0"/>
</p:tagLst>
</file>

<file path=ppt/tags/tag16.xml><?xml version="1.0" encoding="utf-8"?>
<p:tagLst xmlns:p="http://schemas.openxmlformats.org/presentationml/2006/main">
  <p:tag name="KSO_WM_UNIT_PLACING_PICTURE_USER_VIEWPORT" val="{&quot;height&quot;:5404,&quot;width&quot;:7374}"/>
</p:tagLst>
</file>

<file path=ppt/tags/tag17.xml><?xml version="1.0" encoding="utf-8"?>
<p:tagLst xmlns:p="http://schemas.openxmlformats.org/presentationml/2006/main">
  <p:tag name="KSO_WM_UNIT_PLACING_PICTURE_USER_VIEWPORT" val="{&quot;height&quot;:6647,&quot;width&quot;:8591}"/>
</p:tagLst>
</file>

<file path=ppt/tags/tag18.xml><?xml version="1.0" encoding="utf-8"?>
<p:tagLst xmlns:p="http://schemas.openxmlformats.org/presentationml/2006/main">
  <p:tag name="KSO_WM_UNIT_PLACING_PICTURE_USER_VIEWPORT" val="{&quot;height&quot;:6135,&quot;width&quot;:12570}"/>
</p:tagLst>
</file>

<file path=ppt/tags/tag2.xml><?xml version="1.0" encoding="utf-8"?>
<p:tagLst xmlns:p="http://schemas.openxmlformats.org/presentationml/2006/main">
  <p:tag name="PA" val="v5.0.2"/>
  <p:tag name="RESOURCELIBID" val="432"/>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ags/tag8.xml><?xml version="1.0" encoding="utf-8"?>
<p:tagLst xmlns:p="http://schemas.openxmlformats.org/presentationml/2006/main">
  <p:tag name="PA" val="v3.2.0"/>
</p:tagLst>
</file>

<file path=ppt/tags/tag9.xml><?xml version="1.0" encoding="utf-8"?>
<p:tagLst xmlns:p="http://schemas.openxmlformats.org/presentationml/2006/main">
  <p:tag name="PA" val="v3.2.0"/>
</p:tagLst>
</file>

<file path=ppt/theme/theme1.xml><?xml version="1.0" encoding="utf-8"?>
<a:theme xmlns:a="http://schemas.openxmlformats.org/drawingml/2006/main" name="Hello工控">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tgwwkkq">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1646</Words>
  <Application>WPS 演示</Application>
  <PresentationFormat>宽屏</PresentationFormat>
  <Paragraphs>78</Paragraphs>
  <Slides>9</Slides>
  <Notes>46</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6</vt:i4>
      </vt:variant>
      <vt:variant>
        <vt:lpstr>幻灯片标题</vt:lpstr>
      </vt:variant>
      <vt:variant>
        <vt:i4>9</vt:i4>
      </vt:variant>
    </vt:vector>
  </HeadingPairs>
  <TitlesOfParts>
    <vt:vector size="31" baseType="lpstr">
      <vt:lpstr>Arial</vt:lpstr>
      <vt:lpstr>宋体</vt:lpstr>
      <vt:lpstr>Wingdings</vt:lpstr>
      <vt:lpstr>Adobe 黑体 Std R</vt:lpstr>
      <vt:lpstr>黑体</vt:lpstr>
      <vt:lpstr>Aparajita</vt:lpstr>
      <vt:lpstr>Nirmala UI</vt:lpstr>
      <vt:lpstr>方正正黑简体</vt:lpstr>
      <vt:lpstr>Calibri Light</vt:lpstr>
      <vt:lpstr>方正宋刻本秀楷简体</vt:lpstr>
      <vt:lpstr>微软雅黑</vt:lpstr>
      <vt:lpstr>Arial Unicode MS</vt:lpstr>
      <vt:lpstr>Calibri</vt:lpstr>
      <vt:lpstr>Cambria Math</vt:lpstr>
      <vt:lpstr>Hello工控</vt:lpstr>
      <vt:lpstr>自定义设计方案</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_</Company>
  <LinksUpToDate>false</LinksUpToDate>
  <SharedDoc>false</SharedDoc>
  <HyperlinksChanged>false</HyperlinksChanged>
  <AppVersion>14.0000</AppVersion>
  <Manager>_</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多边形</dc:title>
  <dc:creator>USER</dc:creator>
  <cp:keywords>_</cp:keywords>
  <dc:description>www.51ppt moban.com</dc:description>
  <cp:lastModifiedBy>THINK</cp:lastModifiedBy>
  <cp:revision>109</cp:revision>
  <dcterms:created xsi:type="dcterms:W3CDTF">2020-08-06T03:23:00Z</dcterms:created>
  <dcterms:modified xsi:type="dcterms:W3CDTF">2022-02-13T14:15:55Z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F862705C782F408983830B2C17BC2EBC</vt:lpwstr>
  </property>
</Properties>
</file>