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object in a set to a </a:t>
            </a:r>
            <a:r>
              <a:rPr lang="en-US"/>
              <a:t>query object </a:t>
            </a:r>
            <a:r>
              <a:rPr lang="en-US" dirty="0"/>
              <a:t>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video recap of the </a:t>
            </a:r>
            <a:r>
              <a:rPr lang="en-US" dirty="0" err="1"/>
              <a:t>algo</a:t>
            </a: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0"/>
            <a:ext cx="10515600" cy="1325563"/>
          </a:xfrm>
        </p:spPr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2282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 err="1"/>
              <a:t>Euclidiean</a:t>
            </a:r>
            <a:r>
              <a:rPr lang="en-US" sz="2000" dirty="0"/>
              <a:t>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3291608"/>
            <a:ext cx="10515600" cy="1876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and Jaccard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length from 10 to 30bp)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682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document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1901</Words>
  <Application>Microsoft Macintosh PowerPoint</Application>
  <PresentationFormat>Widescreen</PresentationFormat>
  <Paragraphs>674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2020-03-26T17:37:03Z</dcterms:created>
  <dcterms:modified xsi:type="dcterms:W3CDTF">2020-04-28T18:19:39Z</dcterms:modified>
</cp:coreProperties>
</file>