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7CF1-E2EF-4B11-A1E9-771CEEB2EB4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ED2F-8C73-47F4-A2C9-A195C56E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multi-modal-methods-image-captioning-from-translation-to-attention-895b6444256e" TargetMode="External"/><Relationship Id="rId2" Type="http://schemas.openxmlformats.org/officeDocument/2006/relationships/hyperlink" Target="https://cs.stanford.edu/people/karpathy/sfmltal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h.tsang/review-inception-v3-1st-runner-up-image-classification-in-ilsvrc-2015-17915421f77c" TargetMode="External"/><Relationship Id="rId5" Type="http://schemas.openxmlformats.org/officeDocument/2006/relationships/hyperlink" Target="https://www.tensorflow.org/tutorials/text/image_captioning" TargetMode="External"/><Relationship Id="rId4" Type="http://schemas.openxmlformats.org/officeDocument/2006/relationships/hyperlink" Target="https://towardsdatascience.com/image-captioning-in-deep-learning-9cd23fb4d8d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412" y="1594217"/>
            <a:ext cx="11501335" cy="239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0" dirty="0" smtClean="0">
                <a:solidFill>
                  <a:prstClr val="black"/>
                </a:solidFill>
                <a:latin typeface="Berlin Sans FB Demi" panose="020E0802020502020306" pitchFamily="34" charset="0"/>
              </a:rPr>
              <a:t>                CAPTIONING</a:t>
            </a:r>
            <a:endParaRPr lang="en-US" sz="8000" dirty="0">
              <a:solidFill>
                <a:prstClr val="black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803" y="212899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latin typeface="Berlin Sans FB Demi" panose="020E0802020502020306" pitchFamily="34" charset="0"/>
                <a:ea typeface="+mj-ea"/>
                <a:cs typeface="+mj-cs"/>
              </a:rPr>
              <a:t>IMAGE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221803" y="4854102"/>
            <a:ext cx="4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Tejaswini</a:t>
            </a:r>
            <a:r>
              <a:rPr lang="en-US" dirty="0" smtClean="0"/>
              <a:t> </a:t>
            </a:r>
            <a:r>
              <a:rPr lang="en-US" dirty="0" err="1" smtClean="0"/>
              <a:t>Muthuluru</a:t>
            </a:r>
            <a:r>
              <a:rPr lang="en-US" dirty="0" smtClean="0"/>
              <a:t> and Sai Sumana Narva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cs.stanford.edu/people/karpathy/sfmltalk.pdf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medium.com/mlreview/multi-modal-methods-image-captioning-from-translation-to-attention-895b6444256e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towardsdatascience.com/image-captioning-in-deep-learning-9cd23fb4d8d2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www.tensorflow.org/tutorials/text/image_captioning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https://medium.com/@sh.tsang/review-inception-v3-1st-runner-up-image-classification-in-ilsvrc-2015-17915421f77c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Image Captioning</a:t>
            </a:r>
            <a:r>
              <a:rPr lang="en-US" dirty="0"/>
              <a:t> is the process of generating textual description of an image. It uses both </a:t>
            </a:r>
            <a:r>
              <a:rPr lang="en-US" b="1" dirty="0"/>
              <a:t>Natural Language Processing</a:t>
            </a:r>
            <a:r>
              <a:rPr lang="en-US" dirty="0"/>
              <a:t> and </a:t>
            </a:r>
            <a:r>
              <a:rPr lang="en-US" b="1" dirty="0" smtClean="0"/>
              <a:t>Deep Learning</a:t>
            </a:r>
            <a:r>
              <a:rPr lang="en-US" b="1" dirty="0"/>
              <a:t> </a:t>
            </a:r>
            <a:r>
              <a:rPr lang="en-US" dirty="0"/>
              <a:t>to generate the captions</a:t>
            </a:r>
            <a:r>
              <a:rPr lang="en-US" dirty="0" smtClean="0"/>
              <a:t>. Few </a:t>
            </a:r>
            <a:r>
              <a:rPr lang="en-US" dirty="0"/>
              <a:t>applications where </a:t>
            </a:r>
            <a:r>
              <a:rPr lang="en-US" dirty="0" smtClean="0"/>
              <a:t>Image Captioning </a:t>
            </a:r>
            <a:r>
              <a:rPr lang="en-US" dirty="0"/>
              <a:t>can </a:t>
            </a:r>
            <a:r>
              <a:rPr lang="en-US" dirty="0" smtClean="0"/>
              <a:t>be used are:</a:t>
            </a:r>
          </a:p>
          <a:p>
            <a:r>
              <a:rPr lang="en-US" dirty="0" smtClean="0"/>
              <a:t>Self </a:t>
            </a:r>
            <a:r>
              <a:rPr lang="en-US" dirty="0"/>
              <a:t>driving cars </a:t>
            </a:r>
            <a:r>
              <a:rPr lang="en-US" dirty="0" smtClean="0"/>
              <a:t>- If </a:t>
            </a:r>
            <a:r>
              <a:rPr lang="en-US" dirty="0"/>
              <a:t>we can properly caption the scene around the car, it can give a boost to the self driving system.</a:t>
            </a:r>
          </a:p>
          <a:p>
            <a:r>
              <a:rPr lang="en-US" dirty="0"/>
              <a:t>Aid to the blind -</a:t>
            </a:r>
            <a:r>
              <a:rPr lang="en-US" dirty="0" smtClean="0"/>
              <a:t> This can be achieved </a:t>
            </a:r>
            <a:r>
              <a:rPr lang="en-US" dirty="0"/>
              <a:t>by first converting the scene into text and then the text to voice. </a:t>
            </a:r>
            <a:endParaRPr lang="en-US" dirty="0" smtClean="0"/>
          </a:p>
          <a:p>
            <a:r>
              <a:rPr lang="en-US" dirty="0" smtClean="0"/>
              <a:t>CCTV cameras - While monitoring the scene, we </a:t>
            </a:r>
            <a:r>
              <a:rPr lang="en-US" dirty="0"/>
              <a:t>can raise alarms as soon as there is some malicious activity going on </a:t>
            </a:r>
            <a:r>
              <a:rPr lang="en-US" dirty="0" smtClean="0"/>
              <a:t>somewhere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0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a deep learning model which accepts images features along with its possible captions as input.</a:t>
            </a:r>
          </a:p>
          <a:p>
            <a:r>
              <a:rPr lang="en-US" dirty="0" smtClean="0"/>
              <a:t>The model predicts the image caption of test images.</a:t>
            </a:r>
          </a:p>
          <a:p>
            <a:r>
              <a:rPr lang="en-US" dirty="0" smtClean="0"/>
              <a:t>We used pre trained inception V3 model to generate image features.</a:t>
            </a:r>
          </a:p>
          <a:p>
            <a:r>
              <a:rPr lang="en-US" dirty="0" smtClean="0"/>
              <a:t>We mapped caption words using pre trained Glove embedding model.</a:t>
            </a:r>
          </a:p>
          <a:p>
            <a:r>
              <a:rPr lang="en-US" dirty="0" smtClean="0"/>
              <a:t>We used data generator to efficiently train the model.</a:t>
            </a:r>
          </a:p>
          <a:p>
            <a:r>
              <a:rPr lang="en-US" dirty="0" smtClean="0"/>
              <a:t>We tested the trained model on new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8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Image Preprocessing:</a:t>
            </a:r>
          </a:p>
          <a:p>
            <a:r>
              <a:rPr lang="en-US" dirty="0" smtClean="0"/>
              <a:t>Images are input to our model, as input needs to be in form of vector we generated the image feature vector using pre trained INCEPTION V3 model.</a:t>
            </a:r>
          </a:p>
          <a:p>
            <a:r>
              <a:rPr lang="en-US" dirty="0" smtClean="0"/>
              <a:t>The output of the Inception V3 model is a 2048 length vector for each image.</a:t>
            </a:r>
          </a:p>
          <a:p>
            <a:pPr marL="0" indent="0">
              <a:buNone/>
            </a:pPr>
            <a:r>
              <a:rPr lang="en-US" dirty="0" smtClean="0"/>
              <a:t>Caption Preprocessing:</a:t>
            </a:r>
            <a:endParaRPr lang="en-US" dirty="0"/>
          </a:p>
          <a:p>
            <a:r>
              <a:rPr lang="en-US" dirty="0" smtClean="0"/>
              <a:t>As we want to predict captions and we can’t predict entire caption at a time, model predicts word by word.</a:t>
            </a:r>
          </a:p>
          <a:p>
            <a:r>
              <a:rPr lang="en-US" dirty="0" smtClean="0"/>
              <a:t>Since the data model does not recognize words we embedded the words with 200 dimension Glove embedding.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6929" y="1381329"/>
            <a:ext cx="11159246" cy="50357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600" dirty="0" smtClean="0">
              <a:solidFill>
                <a:schemeClr val="bg1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600" dirty="0" smtClean="0">
                <a:solidFill>
                  <a:schemeClr val="bg1"/>
                </a:solidFill>
              </a:rPr>
              <a:t>Image </a:t>
            </a:r>
            <a:r>
              <a:rPr lang="en-US" sz="2600" dirty="0">
                <a:solidFill>
                  <a:schemeClr val="bg1"/>
                </a:solidFill>
              </a:rPr>
              <a:t>Preprocessing: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Images are input to our model, as input needs to be in form of vector we generated the image feature vector using pre trained INCEPTION V3 model.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The output of the Inception V3 model is a 2048 length vector for each image.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</a:rPr>
              <a:t>Caption Preprocessing: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As we want to predict captions and we can’t predict entire caption at a time, model predicts word by word.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Since the data model does not recognize words we embedded the words with 200 dimension Glove embedding.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7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0864" y="2386584"/>
            <a:ext cx="2011680" cy="923544"/>
          </a:xfrm>
          <a:prstGeom prst="round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INCEPTION V3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54368" y="2386584"/>
            <a:ext cx="2011680" cy="923544"/>
          </a:xfrm>
          <a:prstGeom prst="round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trained with Glove Embedding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07992" y="4350573"/>
            <a:ext cx="2011680" cy="923544"/>
          </a:xfrm>
          <a:prstGeom prst="round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 Model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838200" y="2848356"/>
            <a:ext cx="150266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2235" y="2349008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images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3346704" y="3310128"/>
            <a:ext cx="2167128" cy="104044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6179" y="3628411"/>
            <a:ext cx="902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Vectors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>
            <a:off x="8766048" y="2848356"/>
            <a:ext cx="16398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35855" y="2349008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Preprocessed captions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flipH="1">
            <a:off x="5513832" y="3310128"/>
            <a:ext cx="2246376" cy="104044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79572" y="3766910"/>
            <a:ext cx="1002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Partial </a:t>
            </a:r>
          </a:p>
          <a:p>
            <a:pPr algn="ctr"/>
            <a:r>
              <a:rPr lang="en-US" dirty="0" smtClean="0"/>
              <a:t>Captions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513832" y="5274117"/>
            <a:ext cx="0" cy="1355283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78233" y="5490093"/>
            <a:ext cx="2082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Predicted word</a:t>
            </a:r>
          </a:p>
          <a:p>
            <a:pPr algn="ctr"/>
            <a:r>
              <a:rPr lang="en-US" dirty="0" smtClean="0"/>
              <a:t>next in the</a:t>
            </a:r>
          </a:p>
          <a:p>
            <a:pPr algn="ctr"/>
            <a:r>
              <a:rPr lang="en-US" dirty="0" smtClean="0"/>
              <a:t>sequence of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Autofit/>
          </a:bodyPr>
          <a:lstStyle/>
          <a:p>
            <a:r>
              <a:rPr lang="en-US" dirty="0" smtClean="0"/>
              <a:t>We used Flickr 8K dataset, it contains 8000 images along with 5 possible captions for each image.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65" t="1030" r="83888" b="82400"/>
          <a:stretch/>
        </p:blipFill>
        <p:spPr>
          <a:xfrm>
            <a:off x="1188720" y="2990088"/>
            <a:ext cx="2752344" cy="3154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3128" y="3081528"/>
            <a:ext cx="61280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little girl in a pink dress going into a wooden cabin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little girl climbing the stairs to her playhouse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little girl climbing into a wooden playhouse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girl going into a wooden building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child in a pink dress climbing up a set of stairs in an entry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4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6052" b="3594"/>
          <a:stretch/>
        </p:blipFill>
        <p:spPr>
          <a:xfrm>
            <a:off x="438912" y="1387983"/>
            <a:ext cx="3703320" cy="2452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824" y="3401568"/>
            <a:ext cx="4308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Model was able to caption these images perfectly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307" r="26315"/>
          <a:stretch/>
        </p:blipFill>
        <p:spPr>
          <a:xfrm>
            <a:off x="7788402" y="4014216"/>
            <a:ext cx="3565398" cy="26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" r="20079"/>
          <a:stretch/>
        </p:blipFill>
        <p:spPr>
          <a:xfrm>
            <a:off x="486273" y="265176"/>
            <a:ext cx="5283789" cy="2720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9569" y="1083946"/>
            <a:ext cx="2915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Model identifies colors perfectly </a:t>
            </a:r>
          </a:p>
          <a:p>
            <a:r>
              <a:rPr lang="en-US" sz="1600" dirty="0" smtClean="0"/>
              <a:t>but not the relevant objects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r="12359" b="-1"/>
          <a:stretch/>
        </p:blipFill>
        <p:spPr>
          <a:xfrm>
            <a:off x="538216" y="3493008"/>
            <a:ext cx="4116080" cy="2707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" r="16683"/>
          <a:stretch/>
        </p:blipFill>
        <p:spPr>
          <a:xfrm>
            <a:off x="5888932" y="276597"/>
            <a:ext cx="5952744" cy="2709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7" b="2559"/>
          <a:stretch/>
        </p:blipFill>
        <p:spPr>
          <a:xfrm>
            <a:off x="7115890" y="3493009"/>
            <a:ext cx="4286678" cy="2450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0886" y="4157221"/>
            <a:ext cx="2878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scenario of the image was </a:t>
            </a:r>
          </a:p>
          <a:p>
            <a:r>
              <a:rPr lang="en-US" sz="1600" dirty="0" smtClean="0"/>
              <a:t>captured but the count of things</a:t>
            </a:r>
          </a:p>
          <a:p>
            <a:r>
              <a:rPr lang="en-US" sz="1600" dirty="0"/>
              <a:t>w</a:t>
            </a:r>
            <a:r>
              <a:rPr lang="en-US" sz="1600" dirty="0" smtClean="0"/>
              <a:t>as not </a:t>
            </a:r>
            <a:r>
              <a:rPr lang="en-US" sz="1600" dirty="0" err="1" smtClean="0"/>
              <a:t>upto</a:t>
            </a:r>
            <a:r>
              <a:rPr lang="en-US" sz="1600" dirty="0" smtClean="0"/>
              <a:t> the mark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185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 was able to caption the images promptly but with few errors.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trained the model in two ways one without cross validation and the other with cross validation, the second one performed better.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could have improved the model by using word </a:t>
            </a:r>
            <a:r>
              <a:rPr lang="en-US" dirty="0" err="1" smtClean="0"/>
              <a:t>embeddings</a:t>
            </a:r>
            <a:r>
              <a:rPr lang="en-US" dirty="0" smtClean="0"/>
              <a:t> that capture context like BERT, Flair,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improve the model performance by training it on images related to specific category instead of generic set of images.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503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OVERVIEW</vt:lpstr>
      <vt:lpstr>ABSTRACT</vt:lpstr>
      <vt:lpstr>DATA PREPROCESSING</vt:lpstr>
      <vt:lpstr>MODEL ARCHITECTURE</vt:lpstr>
      <vt:lpstr>DATASET</vt:lpstr>
      <vt:lpstr>RESULTS</vt:lpstr>
      <vt:lpstr>PowerPoint Presentation</vt:lpstr>
      <vt:lpstr>EVALUATION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Narva, Sai Sumana</dc:creator>
  <cp:lastModifiedBy>Narva, Sai Sumana</cp:lastModifiedBy>
  <cp:revision>19</cp:revision>
  <dcterms:created xsi:type="dcterms:W3CDTF">2019-12-02T21:24:43Z</dcterms:created>
  <dcterms:modified xsi:type="dcterms:W3CDTF">2019-12-04T22:39:54Z</dcterms:modified>
</cp:coreProperties>
</file>