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
  </p:notesMasterIdLst>
  <p:handoutMasterIdLst>
    <p:handoutMasterId r:id="rId4"/>
  </p:handoutMasterIdLst>
  <p:sldIdLst>
    <p:sldId id="259" r:id="rId2"/>
  </p:sldIdLst>
  <p:sldSz cx="32918400" cy="19202400"/>
  <p:notesSz cx="7010400" cy="9296400"/>
  <p:defaultTextStyle>
    <a:defPPr>
      <a:defRPr lang="en-US"/>
    </a:defPPr>
    <a:lvl1pPr algn="ctr" rtl="0" fontAlgn="base">
      <a:spcBef>
        <a:spcPct val="0"/>
      </a:spcBef>
      <a:spcAft>
        <a:spcPct val="0"/>
      </a:spcAft>
      <a:defRPr sz="12584" kern="1200">
        <a:solidFill>
          <a:schemeClr val="tx2"/>
        </a:solidFill>
        <a:latin typeface="Arial" pitchFamily="34" charset="0"/>
        <a:ea typeface="ＭＳ Ｐゴシック" pitchFamily="34" charset="-128"/>
        <a:cs typeface="+mn-cs"/>
      </a:defRPr>
    </a:lvl1pPr>
    <a:lvl2pPr marL="542789" algn="ctr" rtl="0" fontAlgn="base">
      <a:spcBef>
        <a:spcPct val="0"/>
      </a:spcBef>
      <a:spcAft>
        <a:spcPct val="0"/>
      </a:spcAft>
      <a:defRPr sz="12584" kern="1200">
        <a:solidFill>
          <a:schemeClr val="tx2"/>
        </a:solidFill>
        <a:latin typeface="Arial" pitchFamily="34" charset="0"/>
        <a:ea typeface="ＭＳ Ｐゴシック" pitchFamily="34" charset="-128"/>
        <a:cs typeface="+mn-cs"/>
      </a:defRPr>
    </a:lvl2pPr>
    <a:lvl3pPr marL="1085578" algn="ctr" rtl="0" fontAlgn="base">
      <a:spcBef>
        <a:spcPct val="0"/>
      </a:spcBef>
      <a:spcAft>
        <a:spcPct val="0"/>
      </a:spcAft>
      <a:defRPr sz="12584" kern="1200">
        <a:solidFill>
          <a:schemeClr val="tx2"/>
        </a:solidFill>
        <a:latin typeface="Arial" pitchFamily="34" charset="0"/>
        <a:ea typeface="ＭＳ Ｐゴシック" pitchFamily="34" charset="-128"/>
        <a:cs typeface="+mn-cs"/>
      </a:defRPr>
    </a:lvl3pPr>
    <a:lvl4pPr marL="1628368" algn="ctr" rtl="0" fontAlgn="base">
      <a:spcBef>
        <a:spcPct val="0"/>
      </a:spcBef>
      <a:spcAft>
        <a:spcPct val="0"/>
      </a:spcAft>
      <a:defRPr sz="12584" kern="1200">
        <a:solidFill>
          <a:schemeClr val="tx2"/>
        </a:solidFill>
        <a:latin typeface="Arial" pitchFamily="34" charset="0"/>
        <a:ea typeface="ＭＳ Ｐゴシック" pitchFamily="34" charset="-128"/>
        <a:cs typeface="+mn-cs"/>
      </a:defRPr>
    </a:lvl4pPr>
    <a:lvl5pPr marL="2171156" algn="ctr" rtl="0" fontAlgn="base">
      <a:spcBef>
        <a:spcPct val="0"/>
      </a:spcBef>
      <a:spcAft>
        <a:spcPct val="0"/>
      </a:spcAft>
      <a:defRPr sz="12584" kern="1200">
        <a:solidFill>
          <a:schemeClr val="tx2"/>
        </a:solidFill>
        <a:latin typeface="Arial" pitchFamily="34" charset="0"/>
        <a:ea typeface="ＭＳ Ｐゴシック" pitchFamily="34" charset="-128"/>
        <a:cs typeface="+mn-cs"/>
      </a:defRPr>
    </a:lvl5pPr>
    <a:lvl6pPr marL="2713945" algn="l" defTabSz="1085578" rtl="0" eaLnBrk="1" latinLnBrk="0" hangingPunct="1">
      <a:defRPr sz="12584" kern="1200">
        <a:solidFill>
          <a:schemeClr val="tx2"/>
        </a:solidFill>
        <a:latin typeface="Arial" pitchFamily="34" charset="0"/>
        <a:ea typeface="ＭＳ Ｐゴシック" pitchFamily="34" charset="-128"/>
        <a:cs typeface="+mn-cs"/>
      </a:defRPr>
    </a:lvl6pPr>
    <a:lvl7pPr marL="3256733" algn="l" defTabSz="1085578" rtl="0" eaLnBrk="1" latinLnBrk="0" hangingPunct="1">
      <a:defRPr sz="12584" kern="1200">
        <a:solidFill>
          <a:schemeClr val="tx2"/>
        </a:solidFill>
        <a:latin typeface="Arial" pitchFamily="34" charset="0"/>
        <a:ea typeface="ＭＳ Ｐゴシック" pitchFamily="34" charset="-128"/>
        <a:cs typeface="+mn-cs"/>
      </a:defRPr>
    </a:lvl7pPr>
    <a:lvl8pPr marL="3799522" algn="l" defTabSz="1085578" rtl="0" eaLnBrk="1" latinLnBrk="0" hangingPunct="1">
      <a:defRPr sz="12584" kern="1200">
        <a:solidFill>
          <a:schemeClr val="tx2"/>
        </a:solidFill>
        <a:latin typeface="Arial" pitchFamily="34" charset="0"/>
        <a:ea typeface="ＭＳ Ｐゴシック" pitchFamily="34" charset="-128"/>
        <a:cs typeface="+mn-cs"/>
      </a:defRPr>
    </a:lvl8pPr>
    <a:lvl9pPr marL="4342310" algn="l" defTabSz="1085578" rtl="0" eaLnBrk="1" latinLnBrk="0" hangingPunct="1">
      <a:defRPr sz="12584" kern="1200">
        <a:solidFill>
          <a:schemeClr val="tx2"/>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1424" userDrawn="1">
          <p15:clr>
            <a:srgbClr val="A4A3A4"/>
          </p15:clr>
        </p15:guide>
        <p15:guide id="2" orient="horz" pos="11952" userDrawn="1">
          <p15:clr>
            <a:srgbClr val="A4A3A4"/>
          </p15:clr>
        </p15:guide>
        <p15:guide id="3" orient="horz" pos="2016" userDrawn="1">
          <p15:clr>
            <a:srgbClr val="A4A3A4"/>
          </p15:clr>
        </p15:guide>
        <p15:guide id="4" orient="horz" pos="2160" userDrawn="1">
          <p15:clr>
            <a:srgbClr val="A4A3A4"/>
          </p15:clr>
        </p15:guide>
        <p15:guide id="5" orient="horz" pos="144" userDrawn="1">
          <p15:clr>
            <a:srgbClr val="A4A3A4"/>
          </p15:clr>
        </p15:guide>
        <p15:guide id="6" orient="horz" pos="2736" userDrawn="1">
          <p15:clr>
            <a:srgbClr val="A4A3A4"/>
          </p15:clr>
        </p15:guide>
        <p15:guide id="7" orient="horz" pos="432" userDrawn="1">
          <p15:clr>
            <a:srgbClr val="A4A3A4"/>
          </p15:clr>
        </p15:guide>
        <p15:guide id="8" orient="horz" pos="6192" userDrawn="1">
          <p15:clr>
            <a:srgbClr val="A4A3A4"/>
          </p15:clr>
        </p15:guide>
        <p15:guide id="9" pos="15379" userDrawn="1">
          <p15:clr>
            <a:srgbClr val="A4A3A4"/>
          </p15:clr>
        </p15:guide>
        <p15:guide id="10" pos="5357" userDrawn="1">
          <p15:clr>
            <a:srgbClr val="A4A3A4"/>
          </p15:clr>
        </p15:guide>
        <p15:guide id="11" pos="15725" userDrawn="1">
          <p15:clr>
            <a:srgbClr val="A4A3A4"/>
          </p15:clr>
        </p15:guide>
        <p15:guide id="12" pos="10195" userDrawn="1">
          <p15:clr>
            <a:srgbClr val="A4A3A4"/>
          </p15:clr>
        </p15:guide>
        <p15:guide id="13" pos="173" userDrawn="1">
          <p15:clr>
            <a:srgbClr val="A4A3A4"/>
          </p15:clr>
        </p15:guide>
        <p15:guide id="14" pos="10541" userDrawn="1">
          <p15:clr>
            <a:srgbClr val="A4A3A4"/>
          </p15:clr>
        </p15:guide>
        <p15:guide id="15" pos="5011" userDrawn="1">
          <p15:clr>
            <a:srgbClr val="A4A3A4"/>
          </p15:clr>
        </p15:guide>
        <p15:guide id="16" pos="205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niversity of Florida" initials="UoF" lastIdx="2" clrIdx="0"/>
  <p:cmAuthor id="1" name="Watanabe Kae" initials="WK" lastIdx="0" clrIdx="1"/>
  <p:cmAuthor id="2" name="rsamraj" initials="r" lastIdx="16"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FFF"/>
    <a:srgbClr val="0066FF"/>
    <a:srgbClr val="FF3300"/>
    <a:srgbClr val="004FC2"/>
    <a:srgbClr val="3366FF"/>
    <a:srgbClr val="FF6600"/>
    <a:srgbClr val="FFFFE9"/>
    <a:srgbClr val="A7CBFF"/>
    <a:srgbClr val="85B6FF"/>
    <a:srgbClr val="63A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65" autoAdjust="0"/>
    <p:restoredTop sz="97829" autoAdjust="0"/>
  </p:normalViewPr>
  <p:slideViewPr>
    <p:cSldViewPr>
      <p:cViewPr>
        <p:scale>
          <a:sx n="65" d="100"/>
          <a:sy n="65" d="100"/>
        </p:scale>
        <p:origin x="-4982" y="-1387"/>
      </p:cViewPr>
      <p:guideLst>
        <p:guide orient="horz" pos="11424"/>
        <p:guide orient="horz" pos="11952"/>
        <p:guide orient="horz" pos="2016"/>
        <p:guide orient="horz" pos="2160"/>
        <p:guide orient="horz" pos="144"/>
        <p:guide orient="horz" pos="2736"/>
        <p:guide orient="horz" pos="432"/>
        <p:guide orient="horz" pos="6192"/>
        <p:guide pos="15379"/>
        <p:guide pos="5357"/>
        <p:guide pos="15725"/>
        <p:guide pos="10195"/>
        <p:guide pos="173"/>
        <p:guide pos="10541"/>
        <p:guide pos="5011"/>
        <p:guide pos="2056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1"/>
            <a:ext cx="3037089" cy="464980"/>
          </a:xfrm>
          <a:prstGeom prst="rect">
            <a:avLst/>
          </a:prstGeom>
          <a:noFill/>
          <a:ln w="9525">
            <a:noFill/>
            <a:miter lim="800000"/>
            <a:headEnd/>
            <a:tailEnd/>
          </a:ln>
          <a:effectLst/>
        </p:spPr>
        <p:txBody>
          <a:bodyPr vert="horz" wrap="square" lIns="92003" tIns="46003" rIns="92003" bIns="46003" numCol="1" anchor="t" anchorCtr="0" compatLnSpc="1">
            <a:prstTxWarp prst="textNoShape">
              <a:avLst/>
            </a:prstTxWarp>
          </a:bodyPr>
          <a:lstStyle>
            <a:lvl1pPr algn="l" defTabSz="920008">
              <a:defRPr sz="1200" smtClean="0">
                <a:solidFill>
                  <a:schemeClr val="tx1"/>
                </a:solidFill>
                <a:latin typeface="Arial" charset="0"/>
                <a:ea typeface="ＭＳ Ｐゴシック" charset="0"/>
                <a:cs typeface="ＭＳ Ｐゴシック" charset="0"/>
              </a:defRPr>
            </a:lvl1pPr>
          </a:lstStyle>
          <a:p>
            <a:pPr>
              <a:defRPr/>
            </a:pPr>
            <a:endParaRPr lang="en-US"/>
          </a:p>
        </p:txBody>
      </p:sp>
      <p:sp>
        <p:nvSpPr>
          <p:cNvPr id="30723" name="Rectangle 3"/>
          <p:cNvSpPr>
            <a:spLocks noGrp="1" noChangeArrowheads="1"/>
          </p:cNvSpPr>
          <p:nvPr>
            <p:ph type="dt" sz="quarter" idx="1"/>
          </p:nvPr>
        </p:nvSpPr>
        <p:spPr bwMode="auto">
          <a:xfrm>
            <a:off x="3971703" y="1"/>
            <a:ext cx="3037089" cy="464980"/>
          </a:xfrm>
          <a:prstGeom prst="rect">
            <a:avLst/>
          </a:prstGeom>
          <a:noFill/>
          <a:ln w="9525">
            <a:noFill/>
            <a:miter lim="800000"/>
            <a:headEnd/>
            <a:tailEnd/>
          </a:ln>
          <a:effectLst/>
        </p:spPr>
        <p:txBody>
          <a:bodyPr vert="horz" wrap="square" lIns="92003" tIns="46003" rIns="92003" bIns="46003" numCol="1" anchor="t" anchorCtr="0" compatLnSpc="1">
            <a:prstTxWarp prst="textNoShape">
              <a:avLst/>
            </a:prstTxWarp>
          </a:bodyPr>
          <a:lstStyle>
            <a:lvl1pPr algn="r" defTabSz="920008">
              <a:defRPr sz="1200" smtClean="0">
                <a:solidFill>
                  <a:schemeClr val="tx1"/>
                </a:solidFill>
                <a:latin typeface="Arial" charset="0"/>
                <a:ea typeface="ＭＳ Ｐゴシック" charset="0"/>
                <a:cs typeface="ＭＳ Ｐゴシック" charset="0"/>
              </a:defRPr>
            </a:lvl1pPr>
          </a:lstStyle>
          <a:p>
            <a:pPr>
              <a:defRPr/>
            </a:pPr>
            <a:endParaRPr lang="en-US"/>
          </a:p>
        </p:txBody>
      </p:sp>
      <p:sp>
        <p:nvSpPr>
          <p:cNvPr id="30724" name="Rectangle 4"/>
          <p:cNvSpPr>
            <a:spLocks noGrp="1" noChangeArrowheads="1"/>
          </p:cNvSpPr>
          <p:nvPr>
            <p:ph type="ftr" sz="quarter" idx="2"/>
          </p:nvPr>
        </p:nvSpPr>
        <p:spPr bwMode="auto">
          <a:xfrm>
            <a:off x="0" y="8829817"/>
            <a:ext cx="3037089" cy="464980"/>
          </a:xfrm>
          <a:prstGeom prst="rect">
            <a:avLst/>
          </a:prstGeom>
          <a:noFill/>
          <a:ln w="9525">
            <a:noFill/>
            <a:miter lim="800000"/>
            <a:headEnd/>
            <a:tailEnd/>
          </a:ln>
          <a:effectLst/>
        </p:spPr>
        <p:txBody>
          <a:bodyPr vert="horz" wrap="square" lIns="92003" tIns="46003" rIns="92003" bIns="46003" numCol="1" anchor="b" anchorCtr="0" compatLnSpc="1">
            <a:prstTxWarp prst="textNoShape">
              <a:avLst/>
            </a:prstTxWarp>
          </a:bodyPr>
          <a:lstStyle>
            <a:lvl1pPr algn="l" defTabSz="920008">
              <a:defRPr sz="1200" smtClean="0">
                <a:solidFill>
                  <a:schemeClr val="tx1"/>
                </a:solidFill>
                <a:latin typeface="Arial" charset="0"/>
                <a:ea typeface="ＭＳ Ｐゴシック" charset="0"/>
                <a:cs typeface="ＭＳ Ｐゴシック" charset="0"/>
              </a:defRPr>
            </a:lvl1pPr>
          </a:lstStyle>
          <a:p>
            <a:pPr>
              <a:defRPr/>
            </a:pPr>
            <a:endParaRPr lang="en-US"/>
          </a:p>
        </p:txBody>
      </p:sp>
      <p:sp>
        <p:nvSpPr>
          <p:cNvPr id="30725" name="Rectangle 5"/>
          <p:cNvSpPr>
            <a:spLocks noGrp="1" noChangeArrowheads="1"/>
          </p:cNvSpPr>
          <p:nvPr>
            <p:ph type="sldNum" sz="quarter" idx="3"/>
          </p:nvPr>
        </p:nvSpPr>
        <p:spPr bwMode="auto">
          <a:xfrm>
            <a:off x="3971703" y="8829817"/>
            <a:ext cx="3037089" cy="464980"/>
          </a:xfrm>
          <a:prstGeom prst="rect">
            <a:avLst/>
          </a:prstGeom>
          <a:noFill/>
          <a:ln w="9525">
            <a:noFill/>
            <a:miter lim="800000"/>
            <a:headEnd/>
            <a:tailEnd/>
          </a:ln>
          <a:effectLst/>
        </p:spPr>
        <p:txBody>
          <a:bodyPr vert="horz" wrap="square" lIns="92003" tIns="46003" rIns="92003" bIns="46003" numCol="1" anchor="b" anchorCtr="0" compatLnSpc="1">
            <a:prstTxWarp prst="textNoShape">
              <a:avLst/>
            </a:prstTxWarp>
          </a:bodyPr>
          <a:lstStyle>
            <a:lvl1pPr algn="r" defTabSz="920008">
              <a:defRPr sz="1200">
                <a:solidFill>
                  <a:schemeClr val="tx1"/>
                </a:solidFill>
              </a:defRPr>
            </a:lvl1pPr>
          </a:lstStyle>
          <a:p>
            <a:fld id="{8A0451F5-9D1A-4E7A-9B47-3969E1613FC2}" type="slidenum">
              <a:rPr lang="en-US"/>
              <a:pPr/>
              <a:t>‹#›</a:t>
            </a:fld>
            <a:endParaRPr lang="en-US"/>
          </a:p>
        </p:txBody>
      </p:sp>
    </p:spTree>
    <p:extLst>
      <p:ext uri="{BB962C8B-B14F-4D97-AF65-F5344CB8AC3E}">
        <p14:creationId xmlns:p14="http://schemas.microsoft.com/office/powerpoint/2010/main" val="3566591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1"/>
            <a:ext cx="3037089" cy="464980"/>
          </a:xfrm>
          <a:prstGeom prst="rect">
            <a:avLst/>
          </a:prstGeom>
          <a:noFill/>
          <a:ln w="9525">
            <a:noFill/>
            <a:miter lim="800000"/>
            <a:headEnd/>
            <a:tailEnd/>
          </a:ln>
          <a:effectLst/>
        </p:spPr>
        <p:txBody>
          <a:bodyPr vert="horz" wrap="square" lIns="92003" tIns="46003" rIns="92003" bIns="46003" numCol="1" anchor="t" anchorCtr="0" compatLnSpc="1">
            <a:prstTxWarp prst="textNoShape">
              <a:avLst/>
            </a:prstTxWarp>
          </a:bodyPr>
          <a:lstStyle>
            <a:lvl1pPr algn="l" defTabSz="920008">
              <a:defRPr sz="1200" smtClean="0">
                <a:solidFill>
                  <a:schemeClr val="tx1"/>
                </a:solidFill>
                <a:latin typeface="Arial" charset="0"/>
                <a:ea typeface="ＭＳ Ｐゴシック" charset="0"/>
                <a:cs typeface="ＭＳ Ｐゴシック" charset="0"/>
              </a:defRPr>
            </a:lvl1pPr>
          </a:lstStyle>
          <a:p>
            <a:pPr>
              <a:defRPr/>
            </a:pPr>
            <a:endParaRPr lang="en-US"/>
          </a:p>
        </p:txBody>
      </p:sp>
      <p:sp>
        <p:nvSpPr>
          <p:cNvPr id="29699" name="Rectangle 3"/>
          <p:cNvSpPr>
            <a:spLocks noGrp="1" noChangeArrowheads="1"/>
          </p:cNvSpPr>
          <p:nvPr>
            <p:ph type="dt" idx="1"/>
          </p:nvPr>
        </p:nvSpPr>
        <p:spPr bwMode="auto">
          <a:xfrm>
            <a:off x="3971703" y="1"/>
            <a:ext cx="3037089" cy="464980"/>
          </a:xfrm>
          <a:prstGeom prst="rect">
            <a:avLst/>
          </a:prstGeom>
          <a:noFill/>
          <a:ln w="9525">
            <a:noFill/>
            <a:miter lim="800000"/>
            <a:headEnd/>
            <a:tailEnd/>
          </a:ln>
          <a:effectLst/>
        </p:spPr>
        <p:txBody>
          <a:bodyPr vert="horz" wrap="square" lIns="92003" tIns="46003" rIns="92003" bIns="46003" numCol="1" anchor="t" anchorCtr="0" compatLnSpc="1">
            <a:prstTxWarp prst="textNoShape">
              <a:avLst/>
            </a:prstTxWarp>
          </a:bodyPr>
          <a:lstStyle>
            <a:lvl1pPr algn="r" defTabSz="920008">
              <a:defRPr sz="1200" smtClean="0">
                <a:solidFill>
                  <a:schemeClr val="tx1"/>
                </a:solidFill>
                <a:latin typeface="Arial" charset="0"/>
                <a:ea typeface="ＭＳ Ｐゴシック" charset="0"/>
                <a:cs typeface="ＭＳ Ｐゴシック"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519113" y="696913"/>
            <a:ext cx="5972175" cy="3484562"/>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701362" y="4415710"/>
            <a:ext cx="5607677" cy="4183220"/>
          </a:xfrm>
          <a:prstGeom prst="rect">
            <a:avLst/>
          </a:prstGeom>
          <a:noFill/>
          <a:ln w="9525">
            <a:noFill/>
            <a:miter lim="800000"/>
            <a:headEnd/>
            <a:tailEnd/>
          </a:ln>
          <a:effectLst/>
        </p:spPr>
        <p:txBody>
          <a:bodyPr vert="horz" wrap="square" lIns="92003" tIns="46003" rIns="92003" bIns="4600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0" y="8829817"/>
            <a:ext cx="3037089" cy="464980"/>
          </a:xfrm>
          <a:prstGeom prst="rect">
            <a:avLst/>
          </a:prstGeom>
          <a:noFill/>
          <a:ln w="9525">
            <a:noFill/>
            <a:miter lim="800000"/>
            <a:headEnd/>
            <a:tailEnd/>
          </a:ln>
          <a:effectLst/>
        </p:spPr>
        <p:txBody>
          <a:bodyPr vert="horz" wrap="square" lIns="92003" tIns="46003" rIns="92003" bIns="46003" numCol="1" anchor="b" anchorCtr="0" compatLnSpc="1">
            <a:prstTxWarp prst="textNoShape">
              <a:avLst/>
            </a:prstTxWarp>
          </a:bodyPr>
          <a:lstStyle>
            <a:lvl1pPr algn="l" defTabSz="920008">
              <a:defRPr sz="1200" smtClean="0">
                <a:solidFill>
                  <a:schemeClr val="tx1"/>
                </a:solidFill>
                <a:latin typeface="Arial" charset="0"/>
                <a:ea typeface="ＭＳ Ｐゴシック" charset="0"/>
                <a:cs typeface="ＭＳ Ｐゴシック" charset="0"/>
              </a:defRPr>
            </a:lvl1pPr>
          </a:lstStyle>
          <a:p>
            <a:pPr>
              <a:defRPr/>
            </a:pPr>
            <a:endParaRPr lang="en-US"/>
          </a:p>
        </p:txBody>
      </p:sp>
      <p:sp>
        <p:nvSpPr>
          <p:cNvPr id="29703" name="Rectangle 7"/>
          <p:cNvSpPr>
            <a:spLocks noGrp="1" noChangeArrowheads="1"/>
          </p:cNvSpPr>
          <p:nvPr>
            <p:ph type="sldNum" sz="quarter" idx="5"/>
          </p:nvPr>
        </p:nvSpPr>
        <p:spPr bwMode="auto">
          <a:xfrm>
            <a:off x="3971703" y="8829817"/>
            <a:ext cx="3037089" cy="464980"/>
          </a:xfrm>
          <a:prstGeom prst="rect">
            <a:avLst/>
          </a:prstGeom>
          <a:noFill/>
          <a:ln w="9525">
            <a:noFill/>
            <a:miter lim="800000"/>
            <a:headEnd/>
            <a:tailEnd/>
          </a:ln>
          <a:effectLst/>
        </p:spPr>
        <p:txBody>
          <a:bodyPr vert="horz" wrap="square" lIns="92003" tIns="46003" rIns="92003" bIns="46003" numCol="1" anchor="b" anchorCtr="0" compatLnSpc="1">
            <a:prstTxWarp prst="textNoShape">
              <a:avLst/>
            </a:prstTxWarp>
          </a:bodyPr>
          <a:lstStyle>
            <a:lvl1pPr algn="r" defTabSz="920008">
              <a:defRPr sz="1200">
                <a:solidFill>
                  <a:schemeClr val="tx1"/>
                </a:solidFill>
              </a:defRPr>
            </a:lvl1pPr>
          </a:lstStyle>
          <a:p>
            <a:fld id="{C4BA709E-FFE9-4B63-81F5-8498AC19FA97}" type="slidenum">
              <a:rPr lang="en-US"/>
              <a:pPr/>
              <a:t>‹#›</a:t>
            </a:fld>
            <a:endParaRPr lang="en-US"/>
          </a:p>
        </p:txBody>
      </p:sp>
    </p:spTree>
    <p:extLst>
      <p:ext uri="{BB962C8B-B14F-4D97-AF65-F5344CB8AC3E}">
        <p14:creationId xmlns:p14="http://schemas.microsoft.com/office/powerpoint/2010/main" val="2886258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25" kern="1200">
        <a:solidFill>
          <a:schemeClr val="tx1"/>
        </a:solidFill>
        <a:latin typeface="Arial" pitchFamily="-65" charset="0"/>
        <a:ea typeface="ＭＳ Ｐゴシック" charset="0"/>
        <a:cs typeface="ＭＳ Ｐゴシック" charset="0"/>
      </a:defRPr>
    </a:lvl1pPr>
    <a:lvl2pPr marL="542789" algn="l" rtl="0" eaLnBrk="0" fontAlgn="base" hangingPunct="0">
      <a:spcBef>
        <a:spcPct val="30000"/>
      </a:spcBef>
      <a:spcAft>
        <a:spcPct val="0"/>
      </a:spcAft>
      <a:defRPr sz="1425" kern="1200">
        <a:solidFill>
          <a:schemeClr val="tx1"/>
        </a:solidFill>
        <a:latin typeface="Arial" pitchFamily="-65" charset="0"/>
        <a:ea typeface="ＭＳ Ｐゴシック" pitchFamily="-65" charset="-128"/>
        <a:cs typeface="+mn-cs"/>
      </a:defRPr>
    </a:lvl2pPr>
    <a:lvl3pPr marL="1085578" algn="l" rtl="0" eaLnBrk="0" fontAlgn="base" hangingPunct="0">
      <a:spcBef>
        <a:spcPct val="30000"/>
      </a:spcBef>
      <a:spcAft>
        <a:spcPct val="0"/>
      </a:spcAft>
      <a:defRPr sz="1425" kern="1200">
        <a:solidFill>
          <a:schemeClr val="tx1"/>
        </a:solidFill>
        <a:latin typeface="Arial" pitchFamily="-65" charset="0"/>
        <a:ea typeface="ＭＳ Ｐゴシック" pitchFamily="-65" charset="-128"/>
        <a:cs typeface="+mn-cs"/>
      </a:defRPr>
    </a:lvl3pPr>
    <a:lvl4pPr marL="1628368" algn="l" rtl="0" eaLnBrk="0" fontAlgn="base" hangingPunct="0">
      <a:spcBef>
        <a:spcPct val="30000"/>
      </a:spcBef>
      <a:spcAft>
        <a:spcPct val="0"/>
      </a:spcAft>
      <a:defRPr sz="1425" kern="1200">
        <a:solidFill>
          <a:schemeClr val="tx1"/>
        </a:solidFill>
        <a:latin typeface="Arial" pitchFamily="-65" charset="0"/>
        <a:ea typeface="ＭＳ Ｐゴシック" pitchFamily="-65" charset="-128"/>
        <a:cs typeface="+mn-cs"/>
      </a:defRPr>
    </a:lvl4pPr>
    <a:lvl5pPr marL="2171156" algn="l" rtl="0" eaLnBrk="0" fontAlgn="base" hangingPunct="0">
      <a:spcBef>
        <a:spcPct val="30000"/>
      </a:spcBef>
      <a:spcAft>
        <a:spcPct val="0"/>
      </a:spcAft>
      <a:defRPr sz="1425" kern="1200">
        <a:solidFill>
          <a:schemeClr val="tx1"/>
        </a:solidFill>
        <a:latin typeface="Arial" pitchFamily="-65" charset="0"/>
        <a:ea typeface="ＭＳ Ｐゴシック" pitchFamily="-65" charset="-128"/>
        <a:cs typeface="+mn-cs"/>
      </a:defRPr>
    </a:lvl5pPr>
    <a:lvl6pPr marL="2713945" algn="l" defTabSz="542789" rtl="0" eaLnBrk="1" latinLnBrk="0" hangingPunct="1">
      <a:defRPr sz="1425" kern="1200">
        <a:solidFill>
          <a:schemeClr val="tx1"/>
        </a:solidFill>
        <a:latin typeface="+mn-lt"/>
        <a:ea typeface="+mn-ea"/>
        <a:cs typeface="+mn-cs"/>
      </a:defRPr>
    </a:lvl6pPr>
    <a:lvl7pPr marL="3256733" algn="l" defTabSz="542789" rtl="0" eaLnBrk="1" latinLnBrk="0" hangingPunct="1">
      <a:defRPr sz="1425" kern="1200">
        <a:solidFill>
          <a:schemeClr val="tx1"/>
        </a:solidFill>
        <a:latin typeface="+mn-lt"/>
        <a:ea typeface="+mn-ea"/>
        <a:cs typeface="+mn-cs"/>
      </a:defRPr>
    </a:lvl7pPr>
    <a:lvl8pPr marL="3799522" algn="l" defTabSz="542789" rtl="0" eaLnBrk="1" latinLnBrk="0" hangingPunct="1">
      <a:defRPr sz="1425" kern="1200">
        <a:solidFill>
          <a:schemeClr val="tx1"/>
        </a:solidFill>
        <a:latin typeface="+mn-lt"/>
        <a:ea typeface="+mn-ea"/>
        <a:cs typeface="+mn-cs"/>
      </a:defRPr>
    </a:lvl8pPr>
    <a:lvl9pPr marL="4342310" algn="l" defTabSz="542789" rtl="0" eaLnBrk="1" latinLnBrk="0" hangingPunct="1">
      <a:defRPr sz="142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696913"/>
            <a:ext cx="5972175" cy="3484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BA709E-FFE9-4B63-81F5-8498AC19FA97}" type="slidenum">
              <a:rPr lang="en-US" smtClean="0"/>
              <a:pPr/>
              <a:t>1</a:t>
            </a:fld>
            <a:endParaRPr lang="en-US"/>
          </a:p>
        </p:txBody>
      </p:sp>
    </p:spTree>
    <p:extLst>
      <p:ext uri="{BB962C8B-B14F-4D97-AF65-F5344CB8AC3E}">
        <p14:creationId xmlns:p14="http://schemas.microsoft.com/office/powerpoint/2010/main" val="3281321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339" y="5965565"/>
            <a:ext cx="27981728" cy="4115329"/>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4938033" y="10880994"/>
            <a:ext cx="23042336" cy="4908021"/>
          </a:xfrm>
          <a:prstGeom prst="rect">
            <a:avLst/>
          </a:prstGeom>
        </p:spPr>
        <p:txBody>
          <a:bodyPr vert="horz"/>
          <a:lstStyle>
            <a:lvl1pPr marL="0" indent="0" algn="ctr">
              <a:buNone/>
              <a:defRPr/>
            </a:lvl1pPr>
            <a:lvl2pPr marL="373261" indent="0" algn="ctr">
              <a:buNone/>
              <a:defRPr/>
            </a:lvl2pPr>
            <a:lvl3pPr marL="746523" indent="0" algn="ctr">
              <a:buNone/>
              <a:defRPr/>
            </a:lvl3pPr>
            <a:lvl4pPr marL="1119785" indent="0" algn="ctr">
              <a:buNone/>
              <a:defRPr/>
            </a:lvl4pPr>
            <a:lvl5pPr marL="1493046" indent="0" algn="ctr">
              <a:buNone/>
              <a:defRPr/>
            </a:lvl5pPr>
            <a:lvl6pPr marL="1866308" indent="0" algn="ctr">
              <a:buNone/>
              <a:defRPr/>
            </a:lvl6pPr>
            <a:lvl7pPr marL="2239569" indent="0" algn="ctr">
              <a:buNone/>
              <a:defRPr/>
            </a:lvl7pPr>
            <a:lvl8pPr marL="2612831" indent="0" algn="ctr">
              <a:buNone/>
              <a:defRPr/>
            </a:lvl8pPr>
            <a:lvl9pPr marL="2986092"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467" y="768615"/>
            <a:ext cx="29625472" cy="3200400"/>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1646467" y="4480190"/>
            <a:ext cx="29625472" cy="1267380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571" y="768615"/>
            <a:ext cx="7406367" cy="1638538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467" y="768615"/>
            <a:ext cx="22088476" cy="1638538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467" y="768615"/>
            <a:ext cx="29625472" cy="3200400"/>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1646467" y="4480190"/>
            <a:ext cx="29625472" cy="12673806"/>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9" y="12338579"/>
            <a:ext cx="27980367" cy="3815292"/>
          </a:xfrm>
          <a:prstGeom prst="rect">
            <a:avLst/>
          </a:prstGeom>
        </p:spPr>
        <p:txBody>
          <a:bodyPr vert="horz" anchor="t"/>
          <a:lstStyle>
            <a:lvl1pPr algn="l">
              <a:defRPr sz="3265" b="1" cap="all"/>
            </a:lvl1pPr>
          </a:lstStyle>
          <a:p>
            <a:r>
              <a:rPr lang="en-US"/>
              <a:t>Click to edit Master title style</a:t>
            </a:r>
          </a:p>
        </p:txBody>
      </p:sp>
      <p:sp>
        <p:nvSpPr>
          <p:cNvPr id="3" name="Text Placeholder 2"/>
          <p:cNvSpPr>
            <a:spLocks noGrp="1"/>
          </p:cNvSpPr>
          <p:nvPr>
            <p:ph type="body" idx="1"/>
          </p:nvPr>
        </p:nvSpPr>
        <p:spPr>
          <a:xfrm>
            <a:off x="2600329" y="8138055"/>
            <a:ext cx="27980367" cy="4200525"/>
          </a:xfrm>
          <a:prstGeom prst="rect">
            <a:avLst/>
          </a:prstGeom>
        </p:spPr>
        <p:txBody>
          <a:bodyPr vert="horz" anchor="b"/>
          <a:lstStyle>
            <a:lvl1pPr marL="0" indent="0">
              <a:buNone/>
              <a:defRPr sz="1633"/>
            </a:lvl1pPr>
            <a:lvl2pPr marL="373261" indent="0">
              <a:buNone/>
              <a:defRPr sz="1470"/>
            </a:lvl2pPr>
            <a:lvl3pPr marL="746523" indent="0">
              <a:buNone/>
              <a:defRPr sz="1306"/>
            </a:lvl3pPr>
            <a:lvl4pPr marL="1119785" indent="0">
              <a:buNone/>
              <a:defRPr sz="1143"/>
            </a:lvl4pPr>
            <a:lvl5pPr marL="1493046" indent="0">
              <a:buNone/>
              <a:defRPr sz="1143"/>
            </a:lvl5pPr>
            <a:lvl6pPr marL="1866308" indent="0">
              <a:buNone/>
              <a:defRPr sz="1143"/>
            </a:lvl6pPr>
            <a:lvl7pPr marL="2239569" indent="0">
              <a:buNone/>
              <a:defRPr sz="1143"/>
            </a:lvl7pPr>
            <a:lvl8pPr marL="2612831" indent="0">
              <a:buNone/>
              <a:defRPr sz="1143"/>
            </a:lvl8pPr>
            <a:lvl9pPr marL="2986092" indent="0">
              <a:buNone/>
              <a:defRPr sz="1143"/>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467" y="768615"/>
            <a:ext cx="29625472" cy="3200400"/>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1646464" y="4480190"/>
            <a:ext cx="14747422" cy="12673806"/>
          </a:xfrm>
          <a:prstGeom prst="rect">
            <a:avLst/>
          </a:prstGeom>
        </p:spPr>
        <p:txBody>
          <a:bodyPr vert="horz"/>
          <a:lstStyle>
            <a:lvl1pPr>
              <a:defRPr sz="2286"/>
            </a:lvl1pPr>
            <a:lvl2pPr>
              <a:defRPr sz="1959"/>
            </a:lvl2pPr>
            <a:lvl3pPr>
              <a:defRPr sz="1633"/>
            </a:lvl3pPr>
            <a:lvl4pPr>
              <a:defRPr sz="1470"/>
            </a:lvl4pPr>
            <a:lvl5pPr>
              <a:defRPr sz="1470"/>
            </a:lvl5pPr>
            <a:lvl6pPr>
              <a:defRPr sz="1470"/>
            </a:lvl6pPr>
            <a:lvl7pPr>
              <a:defRPr sz="1470"/>
            </a:lvl7pPr>
            <a:lvl8pPr>
              <a:defRPr sz="1470"/>
            </a:lvl8pPr>
            <a:lvl9pPr>
              <a:defRPr sz="14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24515" y="4480190"/>
            <a:ext cx="14747422" cy="12673806"/>
          </a:xfrm>
          <a:prstGeom prst="rect">
            <a:avLst/>
          </a:prstGeom>
        </p:spPr>
        <p:txBody>
          <a:bodyPr vert="horz"/>
          <a:lstStyle>
            <a:lvl1pPr>
              <a:defRPr sz="2286"/>
            </a:lvl1pPr>
            <a:lvl2pPr>
              <a:defRPr sz="1959"/>
            </a:lvl2pPr>
            <a:lvl3pPr>
              <a:defRPr sz="1633"/>
            </a:lvl3pPr>
            <a:lvl4pPr>
              <a:defRPr sz="1470"/>
            </a:lvl4pPr>
            <a:lvl5pPr>
              <a:defRPr sz="1470"/>
            </a:lvl5pPr>
            <a:lvl6pPr>
              <a:defRPr sz="1470"/>
            </a:lvl6pPr>
            <a:lvl7pPr>
              <a:defRPr sz="1470"/>
            </a:lvl7pPr>
            <a:lvl8pPr>
              <a:defRPr sz="1470"/>
            </a:lvl8pPr>
            <a:lvl9pPr>
              <a:defRPr sz="14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467" y="768615"/>
            <a:ext cx="29625472" cy="3200400"/>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1646464" y="4298686"/>
            <a:ext cx="14544676" cy="1790964"/>
          </a:xfrm>
          <a:prstGeom prst="rect">
            <a:avLst/>
          </a:prstGeom>
        </p:spPr>
        <p:txBody>
          <a:bodyPr vert="horz" anchor="b"/>
          <a:lstStyle>
            <a:lvl1pPr marL="0" indent="0">
              <a:buNone/>
              <a:defRPr sz="1959" b="1"/>
            </a:lvl1pPr>
            <a:lvl2pPr marL="373261" indent="0">
              <a:buNone/>
              <a:defRPr sz="1633" b="1"/>
            </a:lvl2pPr>
            <a:lvl3pPr marL="746523" indent="0">
              <a:buNone/>
              <a:defRPr sz="1470" b="1"/>
            </a:lvl3pPr>
            <a:lvl4pPr marL="1119785" indent="0">
              <a:buNone/>
              <a:defRPr sz="1306" b="1"/>
            </a:lvl4pPr>
            <a:lvl5pPr marL="1493046" indent="0">
              <a:buNone/>
              <a:defRPr sz="1306" b="1"/>
            </a:lvl5pPr>
            <a:lvl6pPr marL="1866308" indent="0">
              <a:buNone/>
              <a:defRPr sz="1306" b="1"/>
            </a:lvl6pPr>
            <a:lvl7pPr marL="2239569" indent="0">
              <a:buNone/>
              <a:defRPr sz="1306" b="1"/>
            </a:lvl7pPr>
            <a:lvl8pPr marL="2612831" indent="0">
              <a:buNone/>
              <a:defRPr sz="1306" b="1"/>
            </a:lvl8pPr>
            <a:lvl9pPr marL="2986092" indent="0">
              <a:buNone/>
              <a:defRPr sz="1306" b="1"/>
            </a:lvl9pPr>
          </a:lstStyle>
          <a:p>
            <a:pPr lvl="0"/>
            <a:r>
              <a:rPr lang="en-US"/>
              <a:t>Click to edit Master text styles</a:t>
            </a:r>
          </a:p>
        </p:txBody>
      </p:sp>
      <p:sp>
        <p:nvSpPr>
          <p:cNvPr id="4" name="Content Placeholder 3"/>
          <p:cNvSpPr>
            <a:spLocks noGrp="1"/>
          </p:cNvSpPr>
          <p:nvPr>
            <p:ph sz="half" idx="2"/>
          </p:nvPr>
        </p:nvSpPr>
        <p:spPr>
          <a:xfrm>
            <a:off x="1646464" y="6089653"/>
            <a:ext cx="14544676" cy="11064346"/>
          </a:xfrm>
          <a:prstGeom prst="rect">
            <a:avLst/>
          </a:prstGeom>
        </p:spPr>
        <p:txBody>
          <a:bodyPr vert="horz"/>
          <a:lstStyle>
            <a:lvl1pPr>
              <a:defRPr sz="1959"/>
            </a:lvl1pPr>
            <a:lvl2pPr>
              <a:defRPr sz="1633"/>
            </a:lvl2pPr>
            <a:lvl3pPr>
              <a:defRPr sz="1470"/>
            </a:lvl3pPr>
            <a:lvl4pPr>
              <a:defRPr sz="1306"/>
            </a:lvl4pPr>
            <a:lvl5pPr>
              <a:defRPr sz="1306"/>
            </a:lvl5pPr>
            <a:lvl6pPr>
              <a:defRPr sz="1306"/>
            </a:lvl6pPr>
            <a:lvl7pPr>
              <a:defRPr sz="1306"/>
            </a:lvl7pPr>
            <a:lvl8pPr>
              <a:defRPr sz="1306"/>
            </a:lvl8pPr>
            <a:lvl9pPr>
              <a:defRPr sz="13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820" y="4298686"/>
            <a:ext cx="14550117" cy="1790964"/>
          </a:xfrm>
          <a:prstGeom prst="rect">
            <a:avLst/>
          </a:prstGeom>
        </p:spPr>
        <p:txBody>
          <a:bodyPr vert="horz" anchor="b"/>
          <a:lstStyle>
            <a:lvl1pPr marL="0" indent="0">
              <a:buNone/>
              <a:defRPr sz="1959" b="1"/>
            </a:lvl1pPr>
            <a:lvl2pPr marL="373261" indent="0">
              <a:buNone/>
              <a:defRPr sz="1633" b="1"/>
            </a:lvl2pPr>
            <a:lvl3pPr marL="746523" indent="0">
              <a:buNone/>
              <a:defRPr sz="1470" b="1"/>
            </a:lvl3pPr>
            <a:lvl4pPr marL="1119785" indent="0">
              <a:buNone/>
              <a:defRPr sz="1306" b="1"/>
            </a:lvl4pPr>
            <a:lvl5pPr marL="1493046" indent="0">
              <a:buNone/>
              <a:defRPr sz="1306" b="1"/>
            </a:lvl5pPr>
            <a:lvl6pPr marL="1866308" indent="0">
              <a:buNone/>
              <a:defRPr sz="1306" b="1"/>
            </a:lvl6pPr>
            <a:lvl7pPr marL="2239569" indent="0">
              <a:buNone/>
              <a:defRPr sz="1306" b="1"/>
            </a:lvl7pPr>
            <a:lvl8pPr marL="2612831" indent="0">
              <a:buNone/>
              <a:defRPr sz="1306" b="1"/>
            </a:lvl8pPr>
            <a:lvl9pPr marL="2986092" indent="0">
              <a:buNone/>
              <a:defRPr sz="1306" b="1"/>
            </a:lvl9pPr>
          </a:lstStyle>
          <a:p>
            <a:pPr lvl="0"/>
            <a:r>
              <a:rPr lang="en-US"/>
              <a:t>Click to edit Master text styles</a:t>
            </a:r>
          </a:p>
        </p:txBody>
      </p:sp>
      <p:sp>
        <p:nvSpPr>
          <p:cNvPr id="6" name="Content Placeholder 5"/>
          <p:cNvSpPr>
            <a:spLocks noGrp="1"/>
          </p:cNvSpPr>
          <p:nvPr>
            <p:ph sz="quarter" idx="4"/>
          </p:nvPr>
        </p:nvSpPr>
        <p:spPr>
          <a:xfrm>
            <a:off x="16721820" y="6089653"/>
            <a:ext cx="14550117" cy="11064346"/>
          </a:xfrm>
          <a:prstGeom prst="rect">
            <a:avLst/>
          </a:prstGeom>
        </p:spPr>
        <p:txBody>
          <a:bodyPr vert="horz"/>
          <a:lstStyle>
            <a:lvl1pPr>
              <a:defRPr sz="1959"/>
            </a:lvl1pPr>
            <a:lvl2pPr>
              <a:defRPr sz="1633"/>
            </a:lvl2pPr>
            <a:lvl3pPr>
              <a:defRPr sz="1470"/>
            </a:lvl3pPr>
            <a:lvl4pPr>
              <a:defRPr sz="1306"/>
            </a:lvl4pPr>
            <a:lvl5pPr>
              <a:defRPr sz="1306"/>
            </a:lvl5pPr>
            <a:lvl6pPr>
              <a:defRPr sz="1306"/>
            </a:lvl6pPr>
            <a:lvl7pPr>
              <a:defRPr sz="1306"/>
            </a:lvl7pPr>
            <a:lvl8pPr>
              <a:defRPr sz="1306"/>
            </a:lvl8pPr>
            <a:lvl9pPr>
              <a:defRPr sz="13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467" y="768615"/>
            <a:ext cx="29625472" cy="3200400"/>
          </a:xfrm>
          <a:prstGeom prst="rect">
            <a:avLst/>
          </a:prstGeom>
        </p:spPr>
        <p:txBody>
          <a:bodyPr vert="horz"/>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465" y="764914"/>
            <a:ext cx="10829926" cy="3254110"/>
          </a:xfrm>
          <a:prstGeom prst="rect">
            <a:avLst/>
          </a:prstGeom>
        </p:spPr>
        <p:txBody>
          <a:bodyPr vert="horz" anchor="b"/>
          <a:lstStyle>
            <a:lvl1pPr algn="l">
              <a:defRPr sz="1633" b="1"/>
            </a:lvl1pPr>
          </a:lstStyle>
          <a:p>
            <a:r>
              <a:rPr lang="en-US"/>
              <a:t>Click to edit Master title style</a:t>
            </a:r>
          </a:p>
        </p:txBody>
      </p:sp>
      <p:sp>
        <p:nvSpPr>
          <p:cNvPr id="3" name="Content Placeholder 2"/>
          <p:cNvSpPr>
            <a:spLocks noGrp="1"/>
          </p:cNvSpPr>
          <p:nvPr>
            <p:ph idx="1"/>
          </p:nvPr>
        </p:nvSpPr>
        <p:spPr>
          <a:xfrm>
            <a:off x="12869636" y="764915"/>
            <a:ext cx="18402300" cy="16389085"/>
          </a:xfrm>
          <a:prstGeom prst="rect">
            <a:avLst/>
          </a:prstGeom>
        </p:spPr>
        <p:txBody>
          <a:bodyPr vert="horz"/>
          <a:lstStyle>
            <a:lvl1pPr>
              <a:defRPr sz="2613"/>
            </a:lvl1pPr>
            <a:lvl2pPr>
              <a:defRPr sz="2286"/>
            </a:lvl2pPr>
            <a:lvl3pPr>
              <a:defRPr sz="1959"/>
            </a:lvl3pPr>
            <a:lvl4pPr>
              <a:defRPr sz="1633"/>
            </a:lvl4pPr>
            <a:lvl5pPr>
              <a:defRPr sz="1633"/>
            </a:lvl5pPr>
            <a:lvl6pPr>
              <a:defRPr sz="1633"/>
            </a:lvl6pPr>
            <a:lvl7pPr>
              <a:defRPr sz="1633"/>
            </a:lvl7pPr>
            <a:lvl8pPr>
              <a:defRPr sz="1633"/>
            </a:lvl8pPr>
            <a:lvl9pPr>
              <a:defRPr sz="16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465" y="4019021"/>
            <a:ext cx="10829926" cy="13134975"/>
          </a:xfrm>
          <a:prstGeom prst="rect">
            <a:avLst/>
          </a:prstGeom>
        </p:spPr>
        <p:txBody>
          <a:bodyPr vert="horz"/>
          <a:lstStyle>
            <a:lvl1pPr marL="0" indent="0">
              <a:buNone/>
              <a:defRPr sz="1143"/>
            </a:lvl1pPr>
            <a:lvl2pPr marL="373261" indent="0">
              <a:buNone/>
              <a:defRPr sz="980"/>
            </a:lvl2pPr>
            <a:lvl3pPr marL="746523" indent="0">
              <a:buNone/>
              <a:defRPr sz="816"/>
            </a:lvl3pPr>
            <a:lvl4pPr marL="1119785" indent="0">
              <a:buNone/>
              <a:defRPr sz="735"/>
            </a:lvl4pPr>
            <a:lvl5pPr marL="1493046" indent="0">
              <a:buNone/>
              <a:defRPr sz="735"/>
            </a:lvl5pPr>
            <a:lvl6pPr marL="1866308" indent="0">
              <a:buNone/>
              <a:defRPr sz="735"/>
            </a:lvl6pPr>
            <a:lvl7pPr marL="2239569" indent="0">
              <a:buNone/>
              <a:defRPr sz="735"/>
            </a:lvl7pPr>
            <a:lvl8pPr marL="2612831" indent="0">
              <a:buNone/>
              <a:defRPr sz="735"/>
            </a:lvl8pPr>
            <a:lvl9pPr marL="2986092" indent="0">
              <a:buNone/>
              <a:defRPr sz="735"/>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507" y="13442422"/>
            <a:ext cx="19750769" cy="1585383"/>
          </a:xfrm>
          <a:prstGeom prst="rect">
            <a:avLst/>
          </a:prstGeom>
        </p:spPr>
        <p:txBody>
          <a:bodyPr vert="horz" anchor="b"/>
          <a:lstStyle>
            <a:lvl1pPr algn="l">
              <a:defRPr sz="1633" b="1"/>
            </a:lvl1pPr>
          </a:lstStyle>
          <a:p>
            <a:r>
              <a:rPr lang="en-US"/>
              <a:t>Click to edit Master title style</a:t>
            </a:r>
          </a:p>
        </p:txBody>
      </p:sp>
      <p:sp>
        <p:nvSpPr>
          <p:cNvPr id="3" name="Picture Placeholder 2"/>
          <p:cNvSpPr>
            <a:spLocks noGrp="1"/>
          </p:cNvSpPr>
          <p:nvPr>
            <p:ph type="pic" idx="1"/>
          </p:nvPr>
        </p:nvSpPr>
        <p:spPr>
          <a:xfrm>
            <a:off x="6452507" y="1715031"/>
            <a:ext cx="19750769" cy="11521811"/>
          </a:xfrm>
          <a:prstGeom prst="rect">
            <a:avLst/>
          </a:prstGeom>
        </p:spPr>
        <p:txBody>
          <a:bodyPr vert="horz"/>
          <a:lstStyle>
            <a:lvl1pPr marL="0" indent="0">
              <a:buNone/>
              <a:defRPr sz="2613"/>
            </a:lvl1pPr>
            <a:lvl2pPr marL="373261" indent="0">
              <a:buNone/>
              <a:defRPr sz="2286"/>
            </a:lvl2pPr>
            <a:lvl3pPr marL="746523" indent="0">
              <a:buNone/>
              <a:defRPr sz="1959"/>
            </a:lvl3pPr>
            <a:lvl4pPr marL="1119785" indent="0">
              <a:buNone/>
              <a:defRPr sz="1633"/>
            </a:lvl4pPr>
            <a:lvl5pPr marL="1493046" indent="0">
              <a:buNone/>
              <a:defRPr sz="1633"/>
            </a:lvl5pPr>
            <a:lvl6pPr marL="1866308" indent="0">
              <a:buNone/>
              <a:defRPr sz="1633"/>
            </a:lvl6pPr>
            <a:lvl7pPr marL="2239569" indent="0">
              <a:buNone/>
              <a:defRPr sz="1633"/>
            </a:lvl7pPr>
            <a:lvl8pPr marL="2612831" indent="0">
              <a:buNone/>
              <a:defRPr sz="1633"/>
            </a:lvl8pPr>
            <a:lvl9pPr marL="2986092" indent="0">
              <a:buNone/>
              <a:defRPr sz="1633"/>
            </a:lvl9pPr>
          </a:lstStyle>
          <a:p>
            <a:pPr lvl="0"/>
            <a:endParaRPr lang="en-US" noProof="0"/>
          </a:p>
        </p:txBody>
      </p:sp>
      <p:sp>
        <p:nvSpPr>
          <p:cNvPr id="4" name="Text Placeholder 3"/>
          <p:cNvSpPr>
            <a:spLocks noGrp="1"/>
          </p:cNvSpPr>
          <p:nvPr>
            <p:ph type="body" sz="half" idx="2"/>
          </p:nvPr>
        </p:nvSpPr>
        <p:spPr>
          <a:xfrm>
            <a:off x="6452507" y="15027804"/>
            <a:ext cx="19750769" cy="2253986"/>
          </a:xfrm>
          <a:prstGeom prst="rect">
            <a:avLst/>
          </a:prstGeom>
        </p:spPr>
        <p:txBody>
          <a:bodyPr vert="horz"/>
          <a:lstStyle>
            <a:lvl1pPr marL="0" indent="0">
              <a:buNone/>
              <a:defRPr sz="1143"/>
            </a:lvl1pPr>
            <a:lvl2pPr marL="373261" indent="0">
              <a:buNone/>
              <a:defRPr sz="980"/>
            </a:lvl2pPr>
            <a:lvl3pPr marL="746523" indent="0">
              <a:buNone/>
              <a:defRPr sz="816"/>
            </a:lvl3pPr>
            <a:lvl4pPr marL="1119785" indent="0">
              <a:buNone/>
              <a:defRPr sz="735"/>
            </a:lvl4pPr>
            <a:lvl5pPr marL="1493046" indent="0">
              <a:buNone/>
              <a:defRPr sz="735"/>
            </a:lvl5pPr>
            <a:lvl6pPr marL="1866308" indent="0">
              <a:buNone/>
              <a:defRPr sz="735"/>
            </a:lvl6pPr>
            <a:lvl7pPr marL="2239569" indent="0">
              <a:buNone/>
              <a:defRPr sz="735"/>
            </a:lvl7pPr>
            <a:lvl8pPr marL="2612831" indent="0">
              <a:buNone/>
              <a:defRPr sz="735"/>
            </a:lvl8pPr>
            <a:lvl9pPr marL="2986092" indent="0">
              <a:buNone/>
              <a:defRPr sz="735"/>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62" name="Text Box 38"/>
          <p:cNvSpPr txBox="1">
            <a:spLocks noChangeArrowheads="1"/>
          </p:cNvSpPr>
          <p:nvPr userDrawn="1"/>
        </p:nvSpPr>
        <p:spPr bwMode="auto">
          <a:xfrm>
            <a:off x="11201403" y="3600452"/>
            <a:ext cx="10504715" cy="439630"/>
          </a:xfrm>
          <a:prstGeom prst="rect">
            <a:avLst/>
          </a:prstGeom>
          <a:noFill/>
          <a:ln w="9525">
            <a:noFill/>
            <a:miter lim="800000"/>
            <a:headEnd/>
            <a:tailEnd/>
          </a:ln>
          <a:effectLst/>
        </p:spPr>
        <p:txBody>
          <a:bodyPr lIns="74633" tIns="37317" rIns="74633" bIns="37317">
            <a:spAutoFit/>
          </a:bodyPr>
          <a:lstStyle>
            <a:lvl1pPr defTabSz="2193925" eaLnBrk="0" hangingPunct="0">
              <a:defRPr sz="10600">
                <a:solidFill>
                  <a:schemeClr val="tx2"/>
                </a:solidFill>
                <a:latin typeface="Arial" charset="0"/>
                <a:ea typeface="ＭＳ Ｐゴシック" charset="0"/>
                <a:cs typeface="ＭＳ Ｐゴシック" charset="0"/>
              </a:defRPr>
            </a:lvl1pPr>
            <a:lvl2pPr marL="37931725" indent="-37474525" defTabSz="2193925" eaLnBrk="0" hangingPunct="0">
              <a:defRPr sz="10600">
                <a:solidFill>
                  <a:schemeClr val="tx2"/>
                </a:solidFill>
                <a:latin typeface="Arial" charset="0"/>
                <a:ea typeface="ＭＳ Ｐゴシック" charset="0"/>
              </a:defRPr>
            </a:lvl2pPr>
            <a:lvl3pPr eaLnBrk="0" hangingPunct="0">
              <a:defRPr sz="10600">
                <a:solidFill>
                  <a:schemeClr val="tx2"/>
                </a:solidFill>
                <a:latin typeface="Arial" charset="0"/>
                <a:ea typeface="ＭＳ Ｐゴシック" charset="0"/>
              </a:defRPr>
            </a:lvl3pPr>
            <a:lvl4pPr eaLnBrk="0" hangingPunct="0">
              <a:defRPr sz="10600">
                <a:solidFill>
                  <a:schemeClr val="tx2"/>
                </a:solidFill>
                <a:latin typeface="Arial" charset="0"/>
                <a:ea typeface="ＭＳ Ｐゴシック" charset="0"/>
              </a:defRPr>
            </a:lvl4pPr>
            <a:lvl5pPr eaLnBrk="0" hangingPunct="0">
              <a:defRPr sz="10600">
                <a:solidFill>
                  <a:schemeClr val="tx2"/>
                </a:solidFill>
                <a:latin typeface="Arial" charset="0"/>
                <a:ea typeface="ＭＳ Ｐゴシック" charset="0"/>
              </a:defRPr>
            </a:lvl5pPr>
            <a:lvl6pPr marL="457200" eaLnBrk="0" fontAlgn="base" hangingPunct="0">
              <a:spcBef>
                <a:spcPct val="0"/>
              </a:spcBef>
              <a:spcAft>
                <a:spcPct val="0"/>
              </a:spcAft>
              <a:defRPr sz="10600">
                <a:solidFill>
                  <a:schemeClr val="tx2"/>
                </a:solidFill>
                <a:latin typeface="Arial" charset="0"/>
                <a:ea typeface="ＭＳ Ｐゴシック" charset="0"/>
              </a:defRPr>
            </a:lvl6pPr>
            <a:lvl7pPr marL="914400" eaLnBrk="0" fontAlgn="base" hangingPunct="0">
              <a:spcBef>
                <a:spcPct val="0"/>
              </a:spcBef>
              <a:spcAft>
                <a:spcPct val="0"/>
              </a:spcAft>
              <a:defRPr sz="10600">
                <a:solidFill>
                  <a:schemeClr val="tx2"/>
                </a:solidFill>
                <a:latin typeface="Arial" charset="0"/>
                <a:ea typeface="ＭＳ Ｐゴシック" charset="0"/>
              </a:defRPr>
            </a:lvl7pPr>
            <a:lvl8pPr marL="1371600" eaLnBrk="0" fontAlgn="base" hangingPunct="0">
              <a:spcBef>
                <a:spcPct val="0"/>
              </a:spcBef>
              <a:spcAft>
                <a:spcPct val="0"/>
              </a:spcAft>
              <a:defRPr sz="10600">
                <a:solidFill>
                  <a:schemeClr val="tx2"/>
                </a:solidFill>
                <a:latin typeface="Arial" charset="0"/>
                <a:ea typeface="ＭＳ Ｐゴシック" charset="0"/>
              </a:defRPr>
            </a:lvl8pPr>
            <a:lvl9pPr marL="1828800" eaLnBrk="0" fontAlgn="base" hangingPunct="0">
              <a:spcBef>
                <a:spcPct val="0"/>
              </a:spcBef>
              <a:spcAft>
                <a:spcPct val="0"/>
              </a:spcAft>
              <a:defRPr sz="10600">
                <a:solidFill>
                  <a:schemeClr val="tx2"/>
                </a:solidFill>
                <a:latin typeface="Arial" charset="0"/>
                <a:ea typeface="ＭＳ Ｐゴシック" charset="0"/>
              </a:defRPr>
            </a:lvl9pPr>
          </a:lstStyle>
          <a:p>
            <a:pPr eaLnBrk="1" hangingPunct="1">
              <a:spcBef>
                <a:spcPct val="50000"/>
              </a:spcBef>
              <a:defRPr/>
            </a:pPr>
            <a:endParaRPr lang="en-US" sz="2367"/>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791137" rtl="0" eaLnBrk="0" fontAlgn="base" hangingPunct="0">
        <a:spcBef>
          <a:spcPct val="0"/>
        </a:spcBef>
        <a:spcAft>
          <a:spcPct val="0"/>
        </a:spcAft>
        <a:defRPr sz="5306" b="1">
          <a:solidFill>
            <a:schemeClr val="bg1"/>
          </a:solidFill>
          <a:latin typeface="+mj-lt"/>
          <a:ea typeface="ＭＳ Ｐゴシック" charset="0"/>
          <a:cs typeface="ＭＳ Ｐゴシック" charset="0"/>
        </a:defRPr>
      </a:lvl1pPr>
      <a:lvl2pPr algn="ctr" defTabSz="1791137" rtl="0" eaLnBrk="0" fontAlgn="base" hangingPunct="0">
        <a:spcBef>
          <a:spcPct val="0"/>
        </a:spcBef>
        <a:spcAft>
          <a:spcPct val="0"/>
        </a:spcAft>
        <a:defRPr sz="5306" b="1">
          <a:solidFill>
            <a:schemeClr val="bg1"/>
          </a:solidFill>
          <a:latin typeface="Arial" pitchFamily="-65" charset="0"/>
          <a:ea typeface="ＭＳ Ｐゴシック" charset="0"/>
          <a:cs typeface="ＭＳ Ｐゴシック" charset="0"/>
        </a:defRPr>
      </a:lvl2pPr>
      <a:lvl3pPr algn="ctr" defTabSz="1791137" rtl="0" eaLnBrk="0" fontAlgn="base" hangingPunct="0">
        <a:spcBef>
          <a:spcPct val="0"/>
        </a:spcBef>
        <a:spcAft>
          <a:spcPct val="0"/>
        </a:spcAft>
        <a:defRPr sz="5306" b="1">
          <a:solidFill>
            <a:schemeClr val="bg1"/>
          </a:solidFill>
          <a:latin typeface="Arial" pitchFamily="-65" charset="0"/>
          <a:ea typeface="ＭＳ Ｐゴシック" charset="0"/>
          <a:cs typeface="ＭＳ Ｐゴシック" charset="0"/>
        </a:defRPr>
      </a:lvl3pPr>
      <a:lvl4pPr algn="ctr" defTabSz="1791137" rtl="0" eaLnBrk="0" fontAlgn="base" hangingPunct="0">
        <a:spcBef>
          <a:spcPct val="0"/>
        </a:spcBef>
        <a:spcAft>
          <a:spcPct val="0"/>
        </a:spcAft>
        <a:defRPr sz="5306" b="1">
          <a:solidFill>
            <a:schemeClr val="bg1"/>
          </a:solidFill>
          <a:latin typeface="Arial" pitchFamily="-65" charset="0"/>
          <a:ea typeface="ＭＳ Ｐゴシック" charset="0"/>
          <a:cs typeface="ＭＳ Ｐゴシック" charset="0"/>
        </a:defRPr>
      </a:lvl4pPr>
      <a:lvl5pPr algn="ctr" defTabSz="1791137" rtl="0" eaLnBrk="0" fontAlgn="base" hangingPunct="0">
        <a:spcBef>
          <a:spcPct val="0"/>
        </a:spcBef>
        <a:spcAft>
          <a:spcPct val="0"/>
        </a:spcAft>
        <a:defRPr sz="5306" b="1">
          <a:solidFill>
            <a:schemeClr val="bg1"/>
          </a:solidFill>
          <a:latin typeface="Arial" pitchFamily="-65" charset="0"/>
          <a:ea typeface="ＭＳ Ｐゴシック" charset="0"/>
          <a:cs typeface="ＭＳ Ｐゴシック" charset="0"/>
        </a:defRPr>
      </a:lvl5pPr>
      <a:lvl6pPr marL="373261" algn="ctr" defTabSz="1791137" rtl="0" fontAlgn="base">
        <a:spcBef>
          <a:spcPct val="0"/>
        </a:spcBef>
        <a:spcAft>
          <a:spcPct val="0"/>
        </a:spcAft>
        <a:defRPr sz="5306" b="1">
          <a:solidFill>
            <a:schemeClr val="bg1"/>
          </a:solidFill>
          <a:latin typeface="Arial" pitchFamily="-65" charset="0"/>
        </a:defRPr>
      </a:lvl6pPr>
      <a:lvl7pPr marL="746523" algn="ctr" defTabSz="1791137" rtl="0" fontAlgn="base">
        <a:spcBef>
          <a:spcPct val="0"/>
        </a:spcBef>
        <a:spcAft>
          <a:spcPct val="0"/>
        </a:spcAft>
        <a:defRPr sz="5306" b="1">
          <a:solidFill>
            <a:schemeClr val="bg1"/>
          </a:solidFill>
          <a:latin typeface="Arial" pitchFamily="-65" charset="0"/>
        </a:defRPr>
      </a:lvl7pPr>
      <a:lvl8pPr marL="1119785" algn="ctr" defTabSz="1791137" rtl="0" fontAlgn="base">
        <a:spcBef>
          <a:spcPct val="0"/>
        </a:spcBef>
        <a:spcAft>
          <a:spcPct val="0"/>
        </a:spcAft>
        <a:defRPr sz="5306" b="1">
          <a:solidFill>
            <a:schemeClr val="bg1"/>
          </a:solidFill>
          <a:latin typeface="Arial" pitchFamily="-65" charset="0"/>
        </a:defRPr>
      </a:lvl8pPr>
      <a:lvl9pPr marL="1493046" algn="ctr" defTabSz="1791137" rtl="0" fontAlgn="base">
        <a:spcBef>
          <a:spcPct val="0"/>
        </a:spcBef>
        <a:spcAft>
          <a:spcPct val="0"/>
        </a:spcAft>
        <a:defRPr sz="5306" b="1">
          <a:solidFill>
            <a:schemeClr val="bg1"/>
          </a:solidFill>
          <a:latin typeface="Arial" pitchFamily="-65" charset="0"/>
        </a:defRPr>
      </a:lvl9pPr>
    </p:titleStyle>
    <p:bodyStyle>
      <a:lvl1pPr marL="671353" indent="-671353" algn="l" defTabSz="1791137" rtl="0" eaLnBrk="0" fontAlgn="base" hangingPunct="0">
        <a:spcBef>
          <a:spcPct val="20000"/>
        </a:spcBef>
        <a:spcAft>
          <a:spcPct val="0"/>
        </a:spcAft>
        <a:defRPr sz="1387">
          <a:solidFill>
            <a:schemeClr val="tx1"/>
          </a:solidFill>
          <a:latin typeface="+mn-lt"/>
          <a:ea typeface="ＭＳ Ｐゴシック" charset="0"/>
          <a:cs typeface="ＭＳ Ｐゴシック" charset="0"/>
        </a:defRPr>
      </a:lvl1pPr>
      <a:lvl2pPr marL="1455461" indent="-559893" algn="l" defTabSz="1791137" rtl="0" eaLnBrk="0" fontAlgn="base" hangingPunct="0">
        <a:spcBef>
          <a:spcPct val="20000"/>
        </a:spcBef>
        <a:spcAft>
          <a:spcPct val="0"/>
        </a:spcAft>
        <a:buChar char="–"/>
        <a:defRPr sz="2939">
          <a:solidFill>
            <a:schemeClr val="tx1"/>
          </a:solidFill>
          <a:latin typeface="+mn-lt"/>
          <a:ea typeface="ＭＳ Ｐゴシック" pitchFamily="-65" charset="-128"/>
        </a:defRPr>
      </a:lvl2pPr>
      <a:lvl3pPr marL="2239569" indent="-448432" algn="l" defTabSz="1791137" rtl="0" eaLnBrk="0" fontAlgn="base" hangingPunct="0">
        <a:spcBef>
          <a:spcPct val="20000"/>
        </a:spcBef>
        <a:spcAft>
          <a:spcPct val="0"/>
        </a:spcAft>
        <a:buChar char="•"/>
        <a:defRPr sz="2530">
          <a:solidFill>
            <a:schemeClr val="tx1"/>
          </a:solidFill>
          <a:latin typeface="+mn-lt"/>
          <a:ea typeface="ＭＳ Ｐゴシック" pitchFamily="-65" charset="-128"/>
        </a:defRPr>
      </a:lvl3pPr>
      <a:lvl4pPr marL="3135137" indent="-447137" algn="l" defTabSz="1791137" rtl="0" eaLnBrk="0" fontAlgn="base" hangingPunct="0">
        <a:spcBef>
          <a:spcPct val="20000"/>
        </a:spcBef>
        <a:spcAft>
          <a:spcPct val="0"/>
        </a:spcAft>
        <a:buChar char="–"/>
        <a:defRPr sz="1959">
          <a:solidFill>
            <a:schemeClr val="tx1"/>
          </a:solidFill>
          <a:latin typeface="+mn-lt"/>
          <a:ea typeface="ＭＳ Ｐゴシック" pitchFamily="-65" charset="-128"/>
        </a:defRPr>
      </a:lvl4pPr>
      <a:lvl5pPr marL="4030705" indent="-447137" algn="l" defTabSz="1791137" rtl="0" eaLnBrk="0" fontAlgn="base" hangingPunct="0">
        <a:spcBef>
          <a:spcPct val="20000"/>
        </a:spcBef>
        <a:spcAft>
          <a:spcPct val="0"/>
        </a:spcAft>
        <a:buChar char="»"/>
        <a:defRPr sz="1959">
          <a:solidFill>
            <a:schemeClr val="tx1"/>
          </a:solidFill>
          <a:latin typeface="+mn-lt"/>
          <a:ea typeface="ＭＳ Ｐゴシック" pitchFamily="-65" charset="-128"/>
        </a:defRPr>
      </a:lvl5pPr>
      <a:lvl6pPr marL="4403967" indent="-447137" algn="l" defTabSz="1791137" rtl="0" fontAlgn="base">
        <a:spcBef>
          <a:spcPct val="20000"/>
        </a:spcBef>
        <a:spcAft>
          <a:spcPct val="0"/>
        </a:spcAft>
        <a:buChar char="»"/>
        <a:defRPr sz="1959">
          <a:solidFill>
            <a:schemeClr val="tx1"/>
          </a:solidFill>
          <a:latin typeface="+mn-lt"/>
          <a:ea typeface="ＭＳ Ｐゴシック" pitchFamily="-65" charset="-128"/>
        </a:defRPr>
      </a:lvl6pPr>
      <a:lvl7pPr marL="4777229" indent="-447137" algn="l" defTabSz="1791137" rtl="0" fontAlgn="base">
        <a:spcBef>
          <a:spcPct val="20000"/>
        </a:spcBef>
        <a:spcAft>
          <a:spcPct val="0"/>
        </a:spcAft>
        <a:buChar char="»"/>
        <a:defRPr sz="1959">
          <a:solidFill>
            <a:schemeClr val="tx1"/>
          </a:solidFill>
          <a:latin typeface="+mn-lt"/>
          <a:ea typeface="ＭＳ Ｐゴシック" pitchFamily="-65" charset="-128"/>
        </a:defRPr>
      </a:lvl7pPr>
      <a:lvl8pPr marL="5150490" indent="-447137" algn="l" defTabSz="1791137" rtl="0" fontAlgn="base">
        <a:spcBef>
          <a:spcPct val="20000"/>
        </a:spcBef>
        <a:spcAft>
          <a:spcPct val="0"/>
        </a:spcAft>
        <a:buChar char="»"/>
        <a:defRPr sz="1959">
          <a:solidFill>
            <a:schemeClr val="tx1"/>
          </a:solidFill>
          <a:latin typeface="+mn-lt"/>
          <a:ea typeface="ＭＳ Ｐゴシック" pitchFamily="-65" charset="-128"/>
        </a:defRPr>
      </a:lvl8pPr>
      <a:lvl9pPr marL="5523752" indent="-447137" algn="l" defTabSz="1791137" rtl="0" fontAlgn="base">
        <a:spcBef>
          <a:spcPct val="20000"/>
        </a:spcBef>
        <a:spcAft>
          <a:spcPct val="0"/>
        </a:spcAft>
        <a:buChar char="»"/>
        <a:defRPr sz="1959">
          <a:solidFill>
            <a:schemeClr val="tx1"/>
          </a:solidFill>
          <a:latin typeface="+mn-lt"/>
          <a:ea typeface="ＭＳ Ｐゴシック" pitchFamily="-65" charset="-128"/>
        </a:defRPr>
      </a:lvl9pPr>
    </p:bodyStyle>
    <p:otherStyle>
      <a:defPPr>
        <a:defRPr lang="en-US"/>
      </a:defPPr>
      <a:lvl1pPr marL="0" algn="l" defTabSz="373261" rtl="0" eaLnBrk="1" latinLnBrk="0" hangingPunct="1">
        <a:defRPr sz="1470" kern="1200">
          <a:solidFill>
            <a:schemeClr val="tx1"/>
          </a:solidFill>
          <a:latin typeface="+mn-lt"/>
          <a:ea typeface="+mn-ea"/>
          <a:cs typeface="+mn-cs"/>
        </a:defRPr>
      </a:lvl1pPr>
      <a:lvl2pPr marL="373261" algn="l" defTabSz="373261" rtl="0" eaLnBrk="1" latinLnBrk="0" hangingPunct="1">
        <a:defRPr sz="1470" kern="1200">
          <a:solidFill>
            <a:schemeClr val="tx1"/>
          </a:solidFill>
          <a:latin typeface="+mn-lt"/>
          <a:ea typeface="+mn-ea"/>
          <a:cs typeface="+mn-cs"/>
        </a:defRPr>
      </a:lvl2pPr>
      <a:lvl3pPr marL="746523" algn="l" defTabSz="373261" rtl="0" eaLnBrk="1" latinLnBrk="0" hangingPunct="1">
        <a:defRPr sz="1470" kern="1200">
          <a:solidFill>
            <a:schemeClr val="tx1"/>
          </a:solidFill>
          <a:latin typeface="+mn-lt"/>
          <a:ea typeface="+mn-ea"/>
          <a:cs typeface="+mn-cs"/>
        </a:defRPr>
      </a:lvl3pPr>
      <a:lvl4pPr marL="1119785" algn="l" defTabSz="373261" rtl="0" eaLnBrk="1" latinLnBrk="0" hangingPunct="1">
        <a:defRPr sz="1470" kern="1200">
          <a:solidFill>
            <a:schemeClr val="tx1"/>
          </a:solidFill>
          <a:latin typeface="+mn-lt"/>
          <a:ea typeface="+mn-ea"/>
          <a:cs typeface="+mn-cs"/>
        </a:defRPr>
      </a:lvl4pPr>
      <a:lvl5pPr marL="1493046" algn="l" defTabSz="373261" rtl="0" eaLnBrk="1" latinLnBrk="0" hangingPunct="1">
        <a:defRPr sz="1470" kern="1200">
          <a:solidFill>
            <a:schemeClr val="tx1"/>
          </a:solidFill>
          <a:latin typeface="+mn-lt"/>
          <a:ea typeface="+mn-ea"/>
          <a:cs typeface="+mn-cs"/>
        </a:defRPr>
      </a:lvl5pPr>
      <a:lvl6pPr marL="1866308" algn="l" defTabSz="373261" rtl="0" eaLnBrk="1" latinLnBrk="0" hangingPunct="1">
        <a:defRPr sz="1470" kern="1200">
          <a:solidFill>
            <a:schemeClr val="tx1"/>
          </a:solidFill>
          <a:latin typeface="+mn-lt"/>
          <a:ea typeface="+mn-ea"/>
          <a:cs typeface="+mn-cs"/>
        </a:defRPr>
      </a:lvl6pPr>
      <a:lvl7pPr marL="2239569" algn="l" defTabSz="373261" rtl="0" eaLnBrk="1" latinLnBrk="0" hangingPunct="1">
        <a:defRPr sz="1470" kern="1200">
          <a:solidFill>
            <a:schemeClr val="tx1"/>
          </a:solidFill>
          <a:latin typeface="+mn-lt"/>
          <a:ea typeface="+mn-ea"/>
          <a:cs typeface="+mn-cs"/>
        </a:defRPr>
      </a:lvl7pPr>
      <a:lvl8pPr marL="2612831" algn="l" defTabSz="373261" rtl="0" eaLnBrk="1" latinLnBrk="0" hangingPunct="1">
        <a:defRPr sz="1470" kern="1200">
          <a:solidFill>
            <a:schemeClr val="tx1"/>
          </a:solidFill>
          <a:latin typeface="+mn-lt"/>
          <a:ea typeface="+mn-ea"/>
          <a:cs typeface="+mn-cs"/>
        </a:defRPr>
      </a:lvl8pPr>
      <a:lvl9pPr marL="2986092" algn="l" defTabSz="373261" rtl="0" eaLnBrk="1" latinLnBrk="0" hangingPunct="1">
        <a:defRPr sz="1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tiff"/><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emf"/><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914995-485D-614C-BFB8-C42A2E27E9D8}"/>
              </a:ext>
            </a:extLst>
          </p:cNvPr>
          <p:cNvPicPr>
            <a:picLocks noChangeAspect="1"/>
          </p:cNvPicPr>
          <p:nvPr/>
        </p:nvPicPr>
        <p:blipFill>
          <a:blip r:embed="rId3"/>
          <a:stretch>
            <a:fillRect/>
          </a:stretch>
        </p:blipFill>
        <p:spPr>
          <a:xfrm>
            <a:off x="25075024" y="16340804"/>
            <a:ext cx="5624905" cy="1894704"/>
          </a:xfrm>
          <a:prstGeom prst="rect">
            <a:avLst/>
          </a:prstGeom>
        </p:spPr>
      </p:pic>
      <p:sp>
        <p:nvSpPr>
          <p:cNvPr id="4098" name="AutoShape 60"/>
          <p:cNvSpPr>
            <a:spLocks noChangeArrowheads="1"/>
          </p:cNvSpPr>
          <p:nvPr/>
        </p:nvSpPr>
        <p:spPr bwMode="auto">
          <a:xfrm>
            <a:off x="440872" y="18267006"/>
            <a:ext cx="32018515" cy="706794"/>
          </a:xfrm>
          <a:prstGeom prst="roundRect">
            <a:avLst>
              <a:gd name="adj" fmla="val 16667"/>
            </a:avLst>
          </a:prstGeom>
          <a:gradFill rotWithShape="1">
            <a:gsLst>
              <a:gs pos="0">
                <a:srgbClr val="4D95FF"/>
              </a:gs>
              <a:gs pos="100000">
                <a:srgbClr val="004FC2"/>
              </a:gs>
            </a:gsLst>
            <a:lin ang="5400000" scaled="1"/>
          </a:gradFill>
          <a:ln w="25400">
            <a:solidFill>
              <a:srgbClr val="0066FF"/>
            </a:solidFill>
            <a:round/>
            <a:headEnd/>
            <a:tailEnd/>
          </a:ln>
        </p:spPr>
        <p:txBody>
          <a:bodyPr wrap="none" anchor="ctr"/>
          <a:lstStyle/>
          <a:p>
            <a:endParaRPr lang="en-US" sz="8655"/>
          </a:p>
        </p:txBody>
      </p:sp>
      <p:sp>
        <p:nvSpPr>
          <p:cNvPr id="4105" name="AutoShape 55"/>
          <p:cNvSpPr>
            <a:spLocks noChangeArrowheads="1"/>
          </p:cNvSpPr>
          <p:nvPr/>
        </p:nvSpPr>
        <p:spPr bwMode="auto">
          <a:xfrm>
            <a:off x="440872" y="228601"/>
            <a:ext cx="32036657" cy="2212133"/>
          </a:xfrm>
          <a:prstGeom prst="roundRect">
            <a:avLst>
              <a:gd name="adj" fmla="val 16667"/>
            </a:avLst>
          </a:prstGeom>
          <a:gradFill rotWithShape="1">
            <a:gsLst>
              <a:gs pos="0">
                <a:srgbClr val="004FC2"/>
              </a:gs>
              <a:gs pos="100000">
                <a:srgbClr val="4D95FF"/>
              </a:gs>
            </a:gsLst>
            <a:lin ang="5400000" scaled="1"/>
          </a:gradFill>
          <a:ln w="25400">
            <a:solidFill>
              <a:srgbClr val="0066FF"/>
            </a:solidFill>
            <a:round/>
            <a:headEnd/>
            <a:tailEnd/>
          </a:ln>
        </p:spPr>
        <p:txBody>
          <a:bodyPr wrap="none" anchor="ctr"/>
          <a:lstStyle/>
          <a:p>
            <a:endParaRPr lang="en-US" sz="8655"/>
          </a:p>
        </p:txBody>
      </p:sp>
      <p:sp>
        <p:nvSpPr>
          <p:cNvPr id="4106" name="Rectangle 2"/>
          <p:cNvSpPr>
            <a:spLocks noGrp="1" noChangeArrowheads="1"/>
          </p:cNvSpPr>
          <p:nvPr>
            <p:ph type="title"/>
          </p:nvPr>
        </p:nvSpPr>
        <p:spPr bwMode="auto">
          <a:xfrm>
            <a:off x="1143000" y="39047"/>
            <a:ext cx="32004000" cy="2286000"/>
          </a:xfrm>
          <a:noFill/>
          <a:ln>
            <a:miter lim="800000"/>
            <a:headEnd/>
            <a:tailEnd/>
          </a:ln>
        </p:spPr>
        <p:txBody>
          <a:bodyPr vert="horz" wrap="square" lIns="74645" tIns="37322" rIns="74645" bIns="37322" numCol="1" anchor="ctr" anchorCtr="0" compatLnSpc="1">
            <a:prstTxWarp prst="textNoShape">
              <a:avLst/>
            </a:prstTxWarp>
          </a:bodyPr>
          <a:lstStyle/>
          <a:p>
            <a:r>
              <a:rPr lang="en-US" sz="4300" b="0" dirty="0"/>
              <a:t>Prediction of Single Ventricle Congenital Heart Disease from Free Text</a:t>
            </a:r>
            <a:br>
              <a:rPr lang="en-US" sz="4300" b="0" dirty="0"/>
            </a:br>
            <a:r>
              <a:rPr lang="en-US" sz="4300" b="0" dirty="0"/>
              <a:t>Tobias O’Leary, Devin Koehl</a:t>
            </a:r>
            <a:br>
              <a:rPr lang="en-US" sz="4300" b="0" dirty="0"/>
            </a:br>
            <a:r>
              <a:rPr lang="en-US" sz="4300" b="0" dirty="0"/>
              <a:t>The University of Alabama at Birmingham</a:t>
            </a:r>
            <a:endParaRPr lang="en-US" sz="2200" baseline="30000" dirty="0">
              <a:ea typeface="ＭＳ Ｐゴシック" pitchFamily="34" charset="-128"/>
            </a:endParaRPr>
          </a:p>
        </p:txBody>
      </p:sp>
      <p:grpSp>
        <p:nvGrpSpPr>
          <p:cNvPr id="6" name="Group 5"/>
          <p:cNvGrpSpPr/>
          <p:nvPr/>
        </p:nvGrpSpPr>
        <p:grpSpPr>
          <a:xfrm>
            <a:off x="8587371" y="10213742"/>
            <a:ext cx="7538834" cy="567068"/>
            <a:chOff x="364051" y="3191542"/>
            <a:chExt cx="9008549" cy="694658"/>
          </a:xfrm>
        </p:grpSpPr>
        <p:sp>
          <p:nvSpPr>
            <p:cNvPr id="4104" name="AutoShape 61"/>
            <p:cNvSpPr>
              <a:spLocks noChangeArrowheads="1"/>
            </p:cNvSpPr>
            <p:nvPr/>
          </p:nvSpPr>
          <p:spPr bwMode="auto">
            <a:xfrm>
              <a:off x="412750" y="3200400"/>
              <a:ext cx="8959850" cy="685800"/>
            </a:xfrm>
            <a:prstGeom prst="roundRect">
              <a:avLst>
                <a:gd name="adj" fmla="val 16667"/>
              </a:avLst>
            </a:prstGeom>
            <a:gradFill rotWithShape="1">
              <a:gsLst>
                <a:gs pos="0">
                  <a:srgbClr val="C00000"/>
                </a:gs>
                <a:gs pos="0">
                  <a:srgbClr val="FF3300"/>
                </a:gs>
                <a:gs pos="94000">
                  <a:srgbClr val="FF3300"/>
                </a:gs>
              </a:gsLst>
              <a:lin ang="5400000" scaled="0"/>
            </a:gradFill>
            <a:ln w="25400">
              <a:solidFill>
                <a:srgbClr val="FF3300"/>
              </a:solidFill>
              <a:round/>
              <a:headEnd/>
              <a:tailEnd/>
            </a:ln>
          </p:spPr>
          <p:txBody>
            <a:bodyPr wrap="none" anchor="ctr"/>
            <a:lstStyle/>
            <a:p>
              <a:endParaRPr lang="en-US" sz="8655"/>
            </a:p>
          </p:txBody>
        </p:sp>
        <p:sp>
          <p:nvSpPr>
            <p:cNvPr id="4108" name="Text Box 6"/>
            <p:cNvSpPr txBox="1">
              <a:spLocks noChangeArrowheads="1"/>
            </p:cNvSpPr>
            <p:nvPr/>
          </p:nvSpPr>
          <p:spPr bwMode="auto">
            <a:xfrm>
              <a:off x="364051" y="3191542"/>
              <a:ext cx="8959850" cy="646391"/>
            </a:xfrm>
            <a:prstGeom prst="rect">
              <a:avLst/>
            </a:prstGeom>
            <a:noFill/>
            <a:ln w="9525">
              <a:noFill/>
              <a:miter lim="800000"/>
              <a:headEnd/>
              <a:tailEnd/>
            </a:ln>
          </p:spPr>
          <p:txBody>
            <a:bodyPr lIns="74633" tIns="37317" rIns="74633" bIns="37317" anchor="ctr">
              <a:spAutoFit/>
            </a:bodyPr>
            <a:lstStyle/>
            <a:p>
              <a:pPr defTabSz="1791137">
                <a:spcBef>
                  <a:spcPct val="50000"/>
                </a:spcBef>
              </a:pPr>
              <a:r>
                <a:rPr lang="en-US" sz="2939" b="1" dirty="0">
                  <a:solidFill>
                    <a:schemeClr val="bg1"/>
                  </a:solidFill>
                </a:rPr>
                <a:t>Single Ventricle Prediction </a:t>
              </a:r>
            </a:p>
          </p:txBody>
        </p:sp>
      </p:grpSp>
      <p:grpSp>
        <p:nvGrpSpPr>
          <p:cNvPr id="14" name="Group 13"/>
          <p:cNvGrpSpPr/>
          <p:nvPr/>
        </p:nvGrpSpPr>
        <p:grpSpPr>
          <a:xfrm>
            <a:off x="326843" y="14569748"/>
            <a:ext cx="7689568" cy="593981"/>
            <a:chOff x="-17927" y="4280775"/>
            <a:chExt cx="9188669" cy="727626"/>
          </a:xfrm>
        </p:grpSpPr>
        <p:sp>
          <p:nvSpPr>
            <p:cNvPr id="4102" name="AutoShape 63"/>
            <p:cNvSpPr>
              <a:spLocks noChangeArrowheads="1"/>
            </p:cNvSpPr>
            <p:nvPr/>
          </p:nvSpPr>
          <p:spPr bwMode="auto">
            <a:xfrm>
              <a:off x="210892" y="4280775"/>
              <a:ext cx="895985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p>
              <a:endParaRPr lang="en-US" sz="8655"/>
            </a:p>
          </p:txBody>
        </p:sp>
        <p:sp>
          <p:nvSpPr>
            <p:cNvPr id="4109" name="Text Box 7"/>
            <p:cNvSpPr txBox="1">
              <a:spLocks noChangeArrowheads="1"/>
            </p:cNvSpPr>
            <p:nvPr/>
          </p:nvSpPr>
          <p:spPr bwMode="auto">
            <a:xfrm>
              <a:off x="-17927" y="4362010"/>
              <a:ext cx="8959850" cy="646391"/>
            </a:xfrm>
            <a:prstGeom prst="rect">
              <a:avLst/>
            </a:prstGeom>
            <a:noFill/>
            <a:ln w="9525">
              <a:noFill/>
              <a:miter lim="800000"/>
              <a:headEnd/>
              <a:tailEnd/>
            </a:ln>
          </p:spPr>
          <p:txBody>
            <a:bodyPr lIns="74633" tIns="37317" rIns="74633" bIns="37317" anchor="ctr">
              <a:spAutoFit/>
            </a:bodyPr>
            <a:lstStyle/>
            <a:p>
              <a:pPr defTabSz="1791137">
                <a:spcBef>
                  <a:spcPct val="50000"/>
                </a:spcBef>
              </a:pPr>
              <a:r>
                <a:rPr lang="en-US" sz="2939" b="1" dirty="0">
                  <a:solidFill>
                    <a:schemeClr val="bg1"/>
                  </a:solidFill>
                </a:rPr>
                <a:t>Materials &amp; Methods</a:t>
              </a:r>
            </a:p>
          </p:txBody>
        </p:sp>
      </p:grpSp>
      <p:grpSp>
        <p:nvGrpSpPr>
          <p:cNvPr id="18" name="Group 17"/>
          <p:cNvGrpSpPr/>
          <p:nvPr/>
        </p:nvGrpSpPr>
        <p:grpSpPr>
          <a:xfrm>
            <a:off x="25184120" y="10686596"/>
            <a:ext cx="7498080" cy="559837"/>
            <a:chOff x="29032835" y="8686800"/>
            <a:chExt cx="8959850" cy="685800"/>
          </a:xfrm>
        </p:grpSpPr>
        <p:sp>
          <p:nvSpPr>
            <p:cNvPr id="4100" name="AutoShape 65"/>
            <p:cNvSpPr>
              <a:spLocks noChangeArrowheads="1"/>
            </p:cNvSpPr>
            <p:nvPr/>
          </p:nvSpPr>
          <p:spPr bwMode="auto">
            <a:xfrm>
              <a:off x="29032835" y="8686800"/>
              <a:ext cx="895985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p>
              <a:endParaRPr lang="en-US" sz="8655"/>
            </a:p>
          </p:txBody>
        </p:sp>
        <p:sp>
          <p:nvSpPr>
            <p:cNvPr id="4110" name="Text Box 8"/>
            <p:cNvSpPr txBox="1">
              <a:spLocks noChangeArrowheads="1"/>
            </p:cNvSpPr>
            <p:nvPr/>
          </p:nvSpPr>
          <p:spPr bwMode="auto">
            <a:xfrm>
              <a:off x="29032835" y="8706504"/>
              <a:ext cx="8959850" cy="646391"/>
            </a:xfrm>
            <a:prstGeom prst="rect">
              <a:avLst/>
            </a:prstGeom>
            <a:noFill/>
            <a:ln w="9525">
              <a:noFill/>
              <a:miter lim="800000"/>
              <a:headEnd/>
              <a:tailEnd/>
            </a:ln>
          </p:spPr>
          <p:txBody>
            <a:bodyPr lIns="74633" tIns="37317" rIns="74633" bIns="37317" anchor="ctr">
              <a:spAutoFit/>
            </a:bodyPr>
            <a:lstStyle/>
            <a:p>
              <a:pPr defTabSz="1791137">
                <a:spcBef>
                  <a:spcPct val="50000"/>
                </a:spcBef>
              </a:pPr>
              <a:r>
                <a:rPr lang="en-US" sz="2939" b="1" dirty="0">
                  <a:solidFill>
                    <a:schemeClr val="bg1"/>
                  </a:solidFill>
                </a:rPr>
                <a:t>Conclusions</a:t>
              </a:r>
            </a:p>
          </p:txBody>
        </p:sp>
      </p:grpSp>
      <p:grpSp>
        <p:nvGrpSpPr>
          <p:cNvPr id="15" name="Group 14"/>
          <p:cNvGrpSpPr/>
          <p:nvPr/>
        </p:nvGrpSpPr>
        <p:grpSpPr>
          <a:xfrm>
            <a:off x="24963120" y="2640563"/>
            <a:ext cx="7498080" cy="559837"/>
            <a:chOff x="29032835" y="3200400"/>
            <a:chExt cx="8959850" cy="685800"/>
          </a:xfrm>
        </p:grpSpPr>
        <p:sp>
          <p:nvSpPr>
            <p:cNvPr id="4101" name="AutoShape 64"/>
            <p:cNvSpPr>
              <a:spLocks noChangeArrowheads="1"/>
            </p:cNvSpPr>
            <p:nvPr/>
          </p:nvSpPr>
          <p:spPr bwMode="auto">
            <a:xfrm>
              <a:off x="29032835" y="3200400"/>
              <a:ext cx="895985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p>
              <a:endParaRPr lang="en-US" sz="8655"/>
            </a:p>
          </p:txBody>
        </p:sp>
        <p:sp>
          <p:nvSpPr>
            <p:cNvPr id="4119" name="Text Box 37"/>
            <p:cNvSpPr txBox="1">
              <a:spLocks noChangeArrowheads="1"/>
            </p:cNvSpPr>
            <p:nvPr/>
          </p:nvSpPr>
          <p:spPr bwMode="auto">
            <a:xfrm>
              <a:off x="29032835" y="3220104"/>
              <a:ext cx="8959850" cy="646391"/>
            </a:xfrm>
            <a:prstGeom prst="rect">
              <a:avLst/>
            </a:prstGeom>
            <a:noFill/>
            <a:ln w="9525">
              <a:noFill/>
              <a:miter lim="800000"/>
              <a:headEnd/>
              <a:tailEnd/>
            </a:ln>
          </p:spPr>
          <p:txBody>
            <a:bodyPr lIns="74633" tIns="37317" rIns="74633" bIns="37317" anchor="ctr">
              <a:spAutoFit/>
            </a:bodyPr>
            <a:lstStyle/>
            <a:p>
              <a:pPr defTabSz="1791137">
                <a:spcBef>
                  <a:spcPct val="50000"/>
                </a:spcBef>
              </a:pPr>
              <a:endParaRPr lang="en-US" sz="2939" b="1" dirty="0">
                <a:solidFill>
                  <a:schemeClr val="bg1"/>
                </a:solidFill>
              </a:endParaRPr>
            </a:p>
          </p:txBody>
        </p:sp>
      </p:grpSp>
      <p:sp>
        <p:nvSpPr>
          <p:cNvPr id="4121" name="AutoShape 51"/>
          <p:cNvSpPr>
            <a:spLocks noChangeArrowheads="1"/>
          </p:cNvSpPr>
          <p:nvPr/>
        </p:nvSpPr>
        <p:spPr bwMode="auto">
          <a:xfrm>
            <a:off x="1828281" y="521481"/>
            <a:ext cx="3918857" cy="1439766"/>
          </a:xfrm>
          <a:prstGeom prst="roundRect">
            <a:avLst>
              <a:gd name="adj" fmla="val 16667"/>
            </a:avLst>
          </a:prstGeom>
          <a:noFill/>
          <a:ln w="9525">
            <a:noFill/>
            <a:round/>
            <a:headEnd/>
            <a:tailEnd/>
          </a:ln>
        </p:spPr>
        <p:txBody>
          <a:bodyPr wrap="none" anchor="ctr"/>
          <a:lstStyle/>
          <a:p>
            <a:endParaRPr lang="en-US" sz="8655"/>
          </a:p>
        </p:txBody>
      </p:sp>
      <p:grpSp>
        <p:nvGrpSpPr>
          <p:cNvPr id="37" name="Group 36"/>
          <p:cNvGrpSpPr/>
          <p:nvPr/>
        </p:nvGrpSpPr>
        <p:grpSpPr>
          <a:xfrm>
            <a:off x="595312" y="7428479"/>
            <a:ext cx="7498080" cy="559837"/>
            <a:chOff x="29032835" y="3200400"/>
            <a:chExt cx="8959850" cy="685800"/>
          </a:xfrm>
        </p:grpSpPr>
        <p:sp>
          <p:nvSpPr>
            <p:cNvPr id="38" name="AutoShape 64"/>
            <p:cNvSpPr>
              <a:spLocks noChangeArrowheads="1"/>
            </p:cNvSpPr>
            <p:nvPr/>
          </p:nvSpPr>
          <p:spPr bwMode="auto">
            <a:xfrm>
              <a:off x="29032835" y="3200400"/>
              <a:ext cx="895985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p>
              <a:endParaRPr lang="en-US" sz="8655"/>
            </a:p>
          </p:txBody>
        </p:sp>
        <p:sp>
          <p:nvSpPr>
            <p:cNvPr id="39" name="Text Box 37"/>
            <p:cNvSpPr txBox="1">
              <a:spLocks noChangeArrowheads="1"/>
            </p:cNvSpPr>
            <p:nvPr/>
          </p:nvSpPr>
          <p:spPr bwMode="auto">
            <a:xfrm>
              <a:off x="29032835" y="3220104"/>
              <a:ext cx="8959850" cy="646391"/>
            </a:xfrm>
            <a:prstGeom prst="rect">
              <a:avLst/>
            </a:prstGeom>
            <a:noFill/>
            <a:ln w="9525">
              <a:noFill/>
              <a:miter lim="800000"/>
              <a:headEnd/>
              <a:tailEnd/>
            </a:ln>
          </p:spPr>
          <p:txBody>
            <a:bodyPr lIns="74633" tIns="37317" rIns="74633" bIns="37317" anchor="ctr">
              <a:spAutoFit/>
            </a:bodyPr>
            <a:lstStyle/>
            <a:p>
              <a:pPr defTabSz="1791137">
                <a:spcBef>
                  <a:spcPct val="50000"/>
                </a:spcBef>
              </a:pPr>
              <a:r>
                <a:rPr lang="en-US" sz="2939" b="1" dirty="0">
                  <a:solidFill>
                    <a:schemeClr val="bg1"/>
                  </a:solidFill>
                </a:rPr>
                <a:t>Single Ventricle Heart Disease</a:t>
              </a:r>
            </a:p>
          </p:txBody>
        </p:sp>
      </p:grpSp>
      <p:grpSp>
        <p:nvGrpSpPr>
          <p:cNvPr id="56" name="Group 55"/>
          <p:cNvGrpSpPr/>
          <p:nvPr/>
        </p:nvGrpSpPr>
        <p:grpSpPr>
          <a:xfrm>
            <a:off x="16916400" y="2560996"/>
            <a:ext cx="7498080" cy="559837"/>
            <a:chOff x="29032835" y="3200400"/>
            <a:chExt cx="8959850" cy="685800"/>
          </a:xfrm>
        </p:grpSpPr>
        <p:sp>
          <p:nvSpPr>
            <p:cNvPr id="57" name="AutoShape 64"/>
            <p:cNvSpPr>
              <a:spLocks noChangeArrowheads="1"/>
            </p:cNvSpPr>
            <p:nvPr/>
          </p:nvSpPr>
          <p:spPr bwMode="auto">
            <a:xfrm>
              <a:off x="29032835" y="3200400"/>
              <a:ext cx="895985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p>
              <a:endParaRPr lang="en-US" sz="8655"/>
            </a:p>
          </p:txBody>
        </p:sp>
        <p:sp>
          <p:nvSpPr>
            <p:cNvPr id="58" name="Text Box 37"/>
            <p:cNvSpPr txBox="1">
              <a:spLocks noChangeArrowheads="1"/>
            </p:cNvSpPr>
            <p:nvPr/>
          </p:nvSpPr>
          <p:spPr bwMode="auto">
            <a:xfrm>
              <a:off x="29032835" y="3220104"/>
              <a:ext cx="8959850" cy="646391"/>
            </a:xfrm>
            <a:prstGeom prst="rect">
              <a:avLst/>
            </a:prstGeom>
            <a:noFill/>
            <a:ln w="9525">
              <a:noFill/>
              <a:miter lim="800000"/>
              <a:headEnd/>
              <a:tailEnd/>
            </a:ln>
          </p:spPr>
          <p:txBody>
            <a:bodyPr lIns="74633" tIns="37317" rIns="74633" bIns="37317" anchor="ctr">
              <a:spAutoFit/>
            </a:bodyPr>
            <a:lstStyle/>
            <a:p>
              <a:pPr eaLnBrk="1" hangingPunct="1">
                <a:spcBef>
                  <a:spcPct val="50000"/>
                </a:spcBef>
              </a:pPr>
              <a:r>
                <a:rPr lang="en-US" altLang="en-US" sz="2939" b="1" dirty="0">
                  <a:solidFill>
                    <a:schemeClr val="bg1"/>
                  </a:solidFill>
                </a:rPr>
                <a:t>Bio2Vec </a:t>
              </a:r>
            </a:p>
          </p:txBody>
        </p:sp>
      </p:grpSp>
      <p:grpSp>
        <p:nvGrpSpPr>
          <p:cNvPr id="60" name="Group 59"/>
          <p:cNvGrpSpPr/>
          <p:nvPr/>
        </p:nvGrpSpPr>
        <p:grpSpPr>
          <a:xfrm>
            <a:off x="17060071" y="6254658"/>
            <a:ext cx="7498080" cy="559837"/>
            <a:chOff x="29055060" y="13822257"/>
            <a:chExt cx="8961120" cy="685800"/>
          </a:xfrm>
        </p:grpSpPr>
        <p:sp>
          <p:nvSpPr>
            <p:cNvPr id="61" name="AutoShape 66"/>
            <p:cNvSpPr>
              <a:spLocks noChangeArrowheads="1"/>
            </p:cNvSpPr>
            <p:nvPr/>
          </p:nvSpPr>
          <p:spPr bwMode="auto">
            <a:xfrm>
              <a:off x="29055060" y="13822257"/>
              <a:ext cx="896112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lvl1pPr eaLnBrk="0" hangingPunct="0">
                <a:defRPr sz="10600">
                  <a:solidFill>
                    <a:schemeClr val="tx2"/>
                  </a:solidFill>
                  <a:latin typeface="Arial" pitchFamily="34" charset="0"/>
                  <a:ea typeface="ＭＳ Ｐゴシック" pitchFamily="34" charset="-128"/>
                </a:defRPr>
              </a:lvl1pPr>
              <a:lvl2pPr marL="742950" indent="-285750" eaLnBrk="0" hangingPunct="0">
                <a:defRPr sz="10600">
                  <a:solidFill>
                    <a:schemeClr val="tx2"/>
                  </a:solidFill>
                  <a:latin typeface="Arial" pitchFamily="34" charset="0"/>
                  <a:ea typeface="ＭＳ Ｐゴシック" pitchFamily="34" charset="-128"/>
                </a:defRPr>
              </a:lvl2pPr>
              <a:lvl3pPr marL="1143000" indent="-228600" eaLnBrk="0" hangingPunct="0">
                <a:defRPr sz="10600">
                  <a:solidFill>
                    <a:schemeClr val="tx2"/>
                  </a:solidFill>
                  <a:latin typeface="Arial" pitchFamily="34" charset="0"/>
                  <a:ea typeface="ＭＳ Ｐゴシック" pitchFamily="34" charset="-128"/>
                </a:defRPr>
              </a:lvl3pPr>
              <a:lvl4pPr marL="1600200" indent="-228600" eaLnBrk="0" hangingPunct="0">
                <a:defRPr sz="10600">
                  <a:solidFill>
                    <a:schemeClr val="tx2"/>
                  </a:solidFill>
                  <a:latin typeface="Arial" pitchFamily="34" charset="0"/>
                  <a:ea typeface="ＭＳ Ｐゴシック" pitchFamily="34" charset="-128"/>
                </a:defRPr>
              </a:lvl4pPr>
              <a:lvl5pPr marL="2057400" indent="-228600" eaLnBrk="0" hangingPunct="0">
                <a:defRPr sz="10600">
                  <a:solidFill>
                    <a:schemeClr val="tx2"/>
                  </a:solidFill>
                  <a:latin typeface="Arial" pitchFamily="34" charset="0"/>
                  <a:ea typeface="ＭＳ Ｐゴシック" pitchFamily="34" charset="-128"/>
                </a:defRPr>
              </a:lvl5pPr>
              <a:lvl6pPr marL="25146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eaLnBrk="1" hangingPunct="1"/>
              <a:endParaRPr lang="en-US" altLang="en-US" sz="8655" dirty="0"/>
            </a:p>
          </p:txBody>
        </p:sp>
        <p:sp>
          <p:nvSpPr>
            <p:cNvPr id="62" name="Text Box 9"/>
            <p:cNvSpPr txBox="1">
              <a:spLocks noChangeArrowheads="1"/>
            </p:cNvSpPr>
            <p:nvPr/>
          </p:nvSpPr>
          <p:spPr bwMode="auto">
            <a:xfrm>
              <a:off x="29055060" y="13841961"/>
              <a:ext cx="8961120" cy="646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74633" tIns="37317" rIns="74633" bIns="37317" anchor="ctr">
              <a:spAutoFit/>
            </a:bodyPr>
            <a:lstStyle>
              <a:lvl1pPr defTabSz="2193925" eaLnBrk="0" hangingPunct="0">
                <a:defRPr sz="10600">
                  <a:solidFill>
                    <a:schemeClr val="tx2"/>
                  </a:solidFill>
                  <a:latin typeface="Arial" pitchFamily="34" charset="0"/>
                  <a:ea typeface="ＭＳ Ｐゴシック" pitchFamily="34" charset="-128"/>
                </a:defRPr>
              </a:lvl1pPr>
              <a:lvl2pPr marL="742950" indent="-285750" defTabSz="2193925" eaLnBrk="0" hangingPunct="0">
                <a:defRPr sz="10600">
                  <a:solidFill>
                    <a:schemeClr val="tx2"/>
                  </a:solidFill>
                  <a:latin typeface="Arial" pitchFamily="34" charset="0"/>
                  <a:ea typeface="ＭＳ Ｐゴシック" pitchFamily="34" charset="-128"/>
                </a:defRPr>
              </a:lvl2pPr>
              <a:lvl3pPr marL="1143000" indent="-228600" defTabSz="2193925" eaLnBrk="0" hangingPunct="0">
                <a:defRPr sz="10600">
                  <a:solidFill>
                    <a:schemeClr val="tx2"/>
                  </a:solidFill>
                  <a:latin typeface="Arial" pitchFamily="34" charset="0"/>
                  <a:ea typeface="ＭＳ Ｐゴシック" pitchFamily="34" charset="-128"/>
                </a:defRPr>
              </a:lvl3pPr>
              <a:lvl4pPr marL="1600200" indent="-228600" defTabSz="2193925" eaLnBrk="0" hangingPunct="0">
                <a:defRPr sz="10600">
                  <a:solidFill>
                    <a:schemeClr val="tx2"/>
                  </a:solidFill>
                  <a:latin typeface="Arial" pitchFamily="34" charset="0"/>
                  <a:ea typeface="ＭＳ Ｐゴシック" pitchFamily="34" charset="-128"/>
                </a:defRPr>
              </a:lvl4pPr>
              <a:lvl5pPr marL="2057400" indent="-228600" defTabSz="2193925" eaLnBrk="0" hangingPunct="0">
                <a:defRPr sz="10600">
                  <a:solidFill>
                    <a:schemeClr val="tx2"/>
                  </a:solidFill>
                  <a:latin typeface="Arial" pitchFamily="34" charset="0"/>
                  <a:ea typeface="ＭＳ Ｐゴシック" pitchFamily="34" charset="-128"/>
                </a:defRPr>
              </a:lvl5pPr>
              <a:lvl6pPr marL="25146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eaLnBrk="1" hangingPunct="1">
                <a:spcBef>
                  <a:spcPct val="50000"/>
                </a:spcBef>
              </a:pPr>
              <a:r>
                <a:rPr lang="en-US" altLang="en-US" sz="2939" b="1" dirty="0">
                  <a:solidFill>
                    <a:schemeClr val="bg1"/>
                  </a:solidFill>
                </a:rPr>
                <a:t>XG Boost</a:t>
              </a:r>
            </a:p>
          </p:txBody>
        </p:sp>
      </p:grpSp>
      <p:grpSp>
        <p:nvGrpSpPr>
          <p:cNvPr id="47" name="Group 46">
            <a:extLst>
              <a:ext uri="{FF2B5EF4-FFF2-40B4-BE49-F238E27FC236}">
                <a16:creationId xmlns:a16="http://schemas.microsoft.com/office/drawing/2014/main" id="{607C2CE3-E34B-4B4F-96C6-B975027DA735}"/>
              </a:ext>
            </a:extLst>
          </p:cNvPr>
          <p:cNvGrpSpPr/>
          <p:nvPr/>
        </p:nvGrpSpPr>
        <p:grpSpPr>
          <a:xfrm>
            <a:off x="722729" y="2538839"/>
            <a:ext cx="7563987" cy="565144"/>
            <a:chOff x="378444" y="7765899"/>
            <a:chExt cx="9038606" cy="692301"/>
          </a:xfrm>
        </p:grpSpPr>
        <p:sp>
          <p:nvSpPr>
            <p:cNvPr id="55" name="AutoShape 62">
              <a:extLst>
                <a:ext uri="{FF2B5EF4-FFF2-40B4-BE49-F238E27FC236}">
                  <a16:creationId xmlns:a16="http://schemas.microsoft.com/office/drawing/2014/main" id="{7C456047-EE79-AE4B-8C15-E9849967FE8A}"/>
                </a:ext>
              </a:extLst>
            </p:cNvPr>
            <p:cNvSpPr>
              <a:spLocks noChangeArrowheads="1"/>
            </p:cNvSpPr>
            <p:nvPr/>
          </p:nvSpPr>
          <p:spPr bwMode="auto">
            <a:xfrm>
              <a:off x="457200" y="7772400"/>
              <a:ext cx="8959850" cy="685800"/>
            </a:xfrm>
            <a:prstGeom prst="roundRect">
              <a:avLst>
                <a:gd name="adj" fmla="val 16667"/>
              </a:avLst>
            </a:prstGeom>
            <a:gradFill rotWithShape="1">
              <a:gsLst>
                <a:gs pos="67000">
                  <a:srgbClr val="FF3300"/>
                </a:gs>
                <a:gs pos="100000">
                  <a:srgbClr val="FF3300"/>
                </a:gs>
              </a:gsLst>
              <a:lin ang="5400000" scaled="0"/>
            </a:gradFill>
            <a:ln w="25400">
              <a:solidFill>
                <a:srgbClr val="FF3300"/>
              </a:solidFill>
              <a:round/>
              <a:headEnd/>
              <a:tailEnd/>
            </a:ln>
          </p:spPr>
          <p:txBody>
            <a:bodyPr wrap="none" anchor="ctr"/>
            <a:lstStyle/>
            <a:p>
              <a:endParaRPr lang="en-US" sz="8655"/>
            </a:p>
          </p:txBody>
        </p:sp>
        <p:sp>
          <p:nvSpPr>
            <p:cNvPr id="59" name="Text Box 4">
              <a:extLst>
                <a:ext uri="{FF2B5EF4-FFF2-40B4-BE49-F238E27FC236}">
                  <a16:creationId xmlns:a16="http://schemas.microsoft.com/office/drawing/2014/main" id="{C224BF32-E15B-CC4F-9E17-EAF627807C42}"/>
                </a:ext>
              </a:extLst>
            </p:cNvPr>
            <p:cNvSpPr txBox="1">
              <a:spLocks noChangeArrowheads="1"/>
            </p:cNvSpPr>
            <p:nvPr/>
          </p:nvSpPr>
          <p:spPr bwMode="auto">
            <a:xfrm>
              <a:off x="378444" y="7765899"/>
              <a:ext cx="8915400" cy="646391"/>
            </a:xfrm>
            <a:prstGeom prst="rect">
              <a:avLst/>
            </a:prstGeom>
            <a:noFill/>
            <a:ln w="9525">
              <a:noFill/>
              <a:miter lim="800000"/>
              <a:headEnd/>
              <a:tailEnd/>
            </a:ln>
          </p:spPr>
          <p:txBody>
            <a:bodyPr wrap="square" lIns="74633" tIns="37317" rIns="74633" bIns="37317" anchor="ctr">
              <a:spAutoFit/>
            </a:bodyPr>
            <a:lstStyle/>
            <a:p>
              <a:pPr defTabSz="1791137">
                <a:spcBef>
                  <a:spcPct val="50000"/>
                </a:spcBef>
              </a:pPr>
              <a:r>
                <a:rPr lang="en-US" sz="2939" b="1" dirty="0">
                  <a:solidFill>
                    <a:schemeClr val="bg1"/>
                  </a:solidFill>
                </a:rPr>
                <a:t>Pediatric Heart Transplant Society</a:t>
              </a:r>
            </a:p>
          </p:txBody>
        </p:sp>
      </p:grpSp>
      <p:sp>
        <p:nvSpPr>
          <p:cNvPr id="66" name="TextBox 65">
            <a:extLst>
              <a:ext uri="{FF2B5EF4-FFF2-40B4-BE49-F238E27FC236}">
                <a16:creationId xmlns:a16="http://schemas.microsoft.com/office/drawing/2014/main" id="{8DD183C5-C52D-7B46-BB98-9405A951AB2D}"/>
              </a:ext>
            </a:extLst>
          </p:cNvPr>
          <p:cNvSpPr txBox="1"/>
          <p:nvPr/>
        </p:nvSpPr>
        <p:spPr>
          <a:xfrm>
            <a:off x="450475" y="15234302"/>
            <a:ext cx="7701611"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Pediatric Heart Transplant Study Database was used to identify Single Ventricle (SV) Heart Disease</a:t>
            </a:r>
          </a:p>
          <a:p>
            <a:pPr marL="342900" indent="-342900" algn="just">
              <a:buFont typeface="Arial" panose="020B0604020202020204" pitchFamily="34" charset="0"/>
              <a:buChar char="•"/>
            </a:pPr>
            <a:r>
              <a:rPr lang="en-US" sz="2400" dirty="0"/>
              <a:t>Donor, transplant and recipient information for these patients was collected</a:t>
            </a:r>
          </a:p>
          <a:p>
            <a:pPr marL="342900" indent="-342900" algn="just">
              <a:buFont typeface="Arial" panose="020B0604020202020204" pitchFamily="34" charset="0"/>
              <a:buChar char="•"/>
            </a:pPr>
            <a:r>
              <a:rPr lang="en-US" sz="2400" dirty="0"/>
              <a:t>p-value of &lt;0.05 is considered statistically significant and Survival was compared using SAS 9.4. Machine Learning was complete using Python 3.5.2</a:t>
            </a:r>
          </a:p>
          <a:p>
            <a:pPr marL="342900" indent="-342900" algn="just">
              <a:buFont typeface="Arial" panose="020B0604020202020204" pitchFamily="34" charset="0"/>
              <a:buChar char="•"/>
            </a:pPr>
            <a:r>
              <a:rPr lang="en-US" sz="2400" dirty="0"/>
              <a:t>Text fields were utilized for modeling purposes</a:t>
            </a:r>
          </a:p>
          <a:p>
            <a:pPr marL="342900" indent="-342900" algn="just">
              <a:buFont typeface="Arial" panose="020B0604020202020204" pitchFamily="34" charset="0"/>
              <a:buChar char="•"/>
            </a:pPr>
            <a:endParaRPr lang="en-US" sz="2400" dirty="0"/>
          </a:p>
        </p:txBody>
      </p:sp>
      <p:sp>
        <p:nvSpPr>
          <p:cNvPr id="63" name="TextBox 62"/>
          <p:cNvSpPr txBox="1"/>
          <p:nvPr/>
        </p:nvSpPr>
        <p:spPr>
          <a:xfrm>
            <a:off x="440872" y="3174862"/>
            <a:ext cx="7750616" cy="4524315"/>
          </a:xfrm>
          <a:prstGeom prst="rect">
            <a:avLst/>
          </a:prstGeom>
          <a:noFill/>
        </p:spPr>
        <p:txBody>
          <a:bodyPr wrap="square" rtlCol="0">
            <a:spAutoFit/>
          </a:bodyPr>
          <a:lstStyle/>
          <a:p>
            <a:pPr marL="571500" indent="-571500" algn="l">
              <a:buFont typeface="Arial" panose="020B0604020202020204" pitchFamily="34" charset="0"/>
              <a:buChar char="•"/>
            </a:pPr>
            <a:r>
              <a:rPr lang="en-US" sz="2400" dirty="0">
                <a:latin typeface="Arial" panose="020B0604020202020204" pitchFamily="34" charset="0"/>
                <a:ea typeface="Calibri" panose="020F0502020204030204" pitchFamily="34" charset="0"/>
                <a:cs typeface="Arial" panose="020B0604020202020204" pitchFamily="34" charset="0"/>
              </a:rPr>
              <a:t>The Pediatric Heart Transplant Society (PHTS) was established in 1993 by a group of physicians who wanted to improve the lives of children who needed a heart transplant.</a:t>
            </a:r>
          </a:p>
          <a:p>
            <a:pPr marL="571500" indent="-571500" algn="l">
              <a:buFont typeface="Arial" panose="020B0604020202020204" pitchFamily="34" charset="0"/>
              <a:buChar char="•"/>
            </a:pPr>
            <a:r>
              <a:rPr lang="en-US" sz="2400" dirty="0">
                <a:latin typeface="Arial" panose="020B0604020202020204" pitchFamily="34" charset="0"/>
                <a:ea typeface="Calibri" panose="020F0502020204030204" pitchFamily="34" charset="0"/>
                <a:cs typeface="Arial" panose="020B0604020202020204" pitchFamily="34" charset="0"/>
              </a:rPr>
              <a:t>The PHTS registry is a national longitudinal observational study enrolling children when they are listed for a heart transplant. </a:t>
            </a:r>
          </a:p>
          <a:p>
            <a:pPr marL="571500" indent="-571500" algn="l">
              <a:buFont typeface="Arial" panose="020B0604020202020204" pitchFamily="34" charset="0"/>
              <a:buChar char="•"/>
            </a:pPr>
            <a:r>
              <a:rPr lang="en-US" sz="2400" dirty="0">
                <a:latin typeface="Arial" panose="020B0604020202020204" pitchFamily="34" charset="0"/>
                <a:ea typeface="Calibri" panose="020F0502020204030204" pitchFamily="34" charset="0"/>
                <a:cs typeface="Arial" panose="020B0604020202020204" pitchFamily="34" charset="0"/>
              </a:rPr>
              <a:t>Patients are followed in the registry while on the waitlist and after transplantation </a:t>
            </a:r>
          </a:p>
          <a:p>
            <a:pPr marL="571500" indent="-571500" algn="l">
              <a:buFont typeface="Arial" panose="020B0604020202020204" pitchFamily="34" charset="0"/>
              <a:buChar char="•"/>
            </a:pPr>
            <a:r>
              <a:rPr lang="en-US" sz="2400" dirty="0">
                <a:ea typeface="Calibri" panose="020F0502020204030204" pitchFamily="34" charset="0"/>
                <a:cs typeface="Arial" panose="020B0604020202020204" pitchFamily="34" charset="0"/>
              </a:rPr>
              <a:t>PHTS has 56 participating centers and over 9000 listed patients</a:t>
            </a:r>
            <a:endParaRPr lang="en-US" sz="2400" dirty="0">
              <a:latin typeface="Arial" panose="020B0604020202020204" pitchFamily="34" charset="0"/>
              <a:ea typeface="Calibri" panose="020F0502020204030204" pitchFamily="34" charset="0"/>
              <a:cs typeface="Arial" panose="020B0604020202020204" pitchFamily="34" charset="0"/>
            </a:endParaRPr>
          </a:p>
          <a:p>
            <a:pPr algn="l"/>
            <a:endParaRPr lang="en-US" sz="2400" b="1" dirty="0">
              <a:latin typeface="Arial" panose="020B0604020202020204" pitchFamily="34" charset="0"/>
              <a:ea typeface="Calibri" panose="020F050202020403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B17AA35F-8450-6A4B-97E4-285124BDFF40}"/>
              </a:ext>
            </a:extLst>
          </p:cNvPr>
          <p:cNvSpPr txBox="1"/>
          <p:nvPr/>
        </p:nvSpPr>
        <p:spPr>
          <a:xfrm>
            <a:off x="8302145" y="10879747"/>
            <a:ext cx="7595387" cy="3416320"/>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Utilizing Patients flagged from our free text fields, SV Status was predicted in our total transplanted patient population (n=6871)</a:t>
            </a:r>
          </a:p>
          <a:p>
            <a:pPr marL="342900" indent="-342900" algn="l">
              <a:buFont typeface="Arial" panose="020B0604020202020204" pitchFamily="34" charset="0"/>
              <a:buChar char="•"/>
            </a:pPr>
            <a:r>
              <a:rPr lang="en-US" sz="2400" dirty="0"/>
              <a:t>Physicians must manually review text fields to identify if a patient is SV or Non-SV. Can we train a model to make this prediction?</a:t>
            </a:r>
          </a:p>
          <a:p>
            <a:pPr marL="342900" indent="-342900" algn="l">
              <a:buFont typeface="Arial" panose="020B0604020202020204" pitchFamily="34" charset="0"/>
              <a:buChar char="•"/>
            </a:pPr>
            <a:r>
              <a:rPr lang="en-US" sz="2400" dirty="0"/>
              <a:t>Patients that are single ventricle are of very high clinical interest as their risk for death or </a:t>
            </a:r>
            <a:r>
              <a:rPr lang="en-US" sz="2400" dirty="0" err="1"/>
              <a:t>retransplant</a:t>
            </a:r>
            <a:r>
              <a:rPr lang="en-US" sz="2400" dirty="0"/>
              <a:t> is greater as seen in the Kaplan-Meier, p&lt;0.0001</a:t>
            </a:r>
          </a:p>
        </p:txBody>
      </p:sp>
      <p:sp>
        <p:nvSpPr>
          <p:cNvPr id="86" name="TextBox 85"/>
          <p:cNvSpPr txBox="1"/>
          <p:nvPr/>
        </p:nvSpPr>
        <p:spPr>
          <a:xfrm>
            <a:off x="24542509" y="13550721"/>
            <a:ext cx="7325477" cy="830997"/>
          </a:xfrm>
          <a:prstGeom prst="rect">
            <a:avLst/>
          </a:prstGeom>
          <a:noFill/>
        </p:spPr>
        <p:txBody>
          <a:bodyPr wrap="square" rtlCol="0">
            <a:spAutoFit/>
          </a:bodyPr>
          <a:lstStyle/>
          <a:p>
            <a:pPr algn="l"/>
            <a:r>
              <a:rPr lang="en-US" sz="2400" dirty="0"/>
              <a:t> </a:t>
            </a:r>
          </a:p>
          <a:p>
            <a:pPr marL="571500" indent="-571500" algn="l">
              <a:buFont typeface="Arial" panose="020B0604020202020204" pitchFamily="34" charset="0"/>
              <a:buChar char="•"/>
            </a:pPr>
            <a:endParaRPr lang="en-US" sz="2400" dirty="0"/>
          </a:p>
        </p:txBody>
      </p:sp>
      <p:sp>
        <p:nvSpPr>
          <p:cNvPr id="89" name="Text Box 4">
            <a:extLst>
              <a:ext uri="{FF2B5EF4-FFF2-40B4-BE49-F238E27FC236}">
                <a16:creationId xmlns:a16="http://schemas.microsoft.com/office/drawing/2014/main" id="{C224BF32-E15B-CC4F-9E17-EAF627807C42}"/>
              </a:ext>
            </a:extLst>
          </p:cNvPr>
          <p:cNvSpPr txBox="1">
            <a:spLocks noChangeArrowheads="1"/>
          </p:cNvSpPr>
          <p:nvPr/>
        </p:nvSpPr>
        <p:spPr bwMode="auto">
          <a:xfrm>
            <a:off x="253638" y="18376580"/>
            <a:ext cx="7460882" cy="527666"/>
          </a:xfrm>
          <a:prstGeom prst="rect">
            <a:avLst/>
          </a:prstGeom>
          <a:noFill/>
          <a:ln w="9525">
            <a:noFill/>
            <a:miter lim="800000"/>
            <a:headEnd/>
            <a:tailEnd/>
          </a:ln>
        </p:spPr>
        <p:txBody>
          <a:bodyPr wrap="square" lIns="74633" tIns="37317" rIns="74633" bIns="37317" anchor="ctr">
            <a:spAutoFit/>
          </a:bodyPr>
          <a:lstStyle/>
          <a:p>
            <a:pPr defTabSz="1791137">
              <a:spcBef>
                <a:spcPct val="50000"/>
              </a:spcBef>
            </a:pPr>
            <a:r>
              <a:rPr lang="en-US" sz="2939" b="1" dirty="0">
                <a:solidFill>
                  <a:schemeClr val="bg1"/>
                </a:solidFill>
              </a:rPr>
              <a:t>Natural Language Processing: CS 662</a:t>
            </a:r>
          </a:p>
        </p:txBody>
      </p:sp>
      <p:sp>
        <p:nvSpPr>
          <p:cNvPr id="90" name="TextBox 89"/>
          <p:cNvSpPr txBox="1"/>
          <p:nvPr/>
        </p:nvSpPr>
        <p:spPr>
          <a:xfrm>
            <a:off x="24634144" y="7426461"/>
            <a:ext cx="7325477" cy="461665"/>
          </a:xfrm>
          <a:prstGeom prst="rect">
            <a:avLst/>
          </a:prstGeom>
          <a:noFill/>
        </p:spPr>
        <p:txBody>
          <a:bodyPr wrap="square" rtlCol="0">
            <a:spAutoFit/>
          </a:bodyPr>
          <a:lstStyle/>
          <a:p>
            <a:pPr marL="571500" indent="-571500" algn="l">
              <a:buFont typeface="Arial" panose="020B0604020202020204" pitchFamily="34" charset="0"/>
              <a:buChar char="•"/>
            </a:pPr>
            <a:endParaRPr lang="en-US" sz="2400" dirty="0"/>
          </a:p>
        </p:txBody>
      </p:sp>
      <p:sp>
        <p:nvSpPr>
          <p:cNvPr id="91" name="Text Box 8"/>
          <p:cNvSpPr txBox="1">
            <a:spLocks noChangeArrowheads="1"/>
          </p:cNvSpPr>
          <p:nvPr/>
        </p:nvSpPr>
        <p:spPr bwMode="auto">
          <a:xfrm>
            <a:off x="24542509" y="2625150"/>
            <a:ext cx="7498080" cy="527666"/>
          </a:xfrm>
          <a:prstGeom prst="rect">
            <a:avLst/>
          </a:prstGeom>
          <a:noFill/>
          <a:ln w="9525">
            <a:noFill/>
            <a:miter lim="800000"/>
            <a:headEnd/>
            <a:tailEnd/>
          </a:ln>
        </p:spPr>
        <p:txBody>
          <a:bodyPr lIns="74633" tIns="37317" rIns="74633" bIns="37317" anchor="ctr">
            <a:spAutoFit/>
          </a:bodyPr>
          <a:lstStyle/>
          <a:p>
            <a:pPr defTabSz="1791137">
              <a:spcBef>
                <a:spcPct val="50000"/>
              </a:spcBef>
            </a:pPr>
            <a:r>
              <a:rPr lang="en-US" sz="2939" b="1" dirty="0">
                <a:solidFill>
                  <a:schemeClr val="bg1"/>
                </a:solidFill>
              </a:rPr>
              <a:t>Results</a:t>
            </a:r>
          </a:p>
        </p:txBody>
      </p:sp>
      <p:sp>
        <p:nvSpPr>
          <p:cNvPr id="28" name="TextBox 27"/>
          <p:cNvSpPr txBox="1"/>
          <p:nvPr/>
        </p:nvSpPr>
        <p:spPr>
          <a:xfrm>
            <a:off x="26313471" y="15051024"/>
            <a:ext cx="2185381" cy="1938992"/>
          </a:xfrm>
          <a:prstGeom prst="rect">
            <a:avLst/>
          </a:prstGeom>
          <a:noFill/>
        </p:spPr>
        <p:txBody>
          <a:bodyPr wrap="square" rtlCol="0">
            <a:spAutoFit/>
          </a:bodyPr>
          <a:lstStyle/>
          <a:p>
            <a:r>
              <a:rPr lang="en-US" sz="2400" dirty="0" err="1"/>
              <a:t>WordCloud</a:t>
            </a:r>
            <a:r>
              <a:rPr lang="en-US" sz="2400" dirty="0"/>
              <a:t> representing all keywords in the Other Specify Fields</a:t>
            </a:r>
          </a:p>
        </p:txBody>
      </p:sp>
      <p:sp>
        <p:nvSpPr>
          <p:cNvPr id="64" name="TextBox 63">
            <a:extLst>
              <a:ext uri="{FF2B5EF4-FFF2-40B4-BE49-F238E27FC236}">
                <a16:creationId xmlns:a16="http://schemas.microsoft.com/office/drawing/2014/main" id="{B17AA35F-8450-6A4B-97E4-285124BDFF40}"/>
              </a:ext>
            </a:extLst>
          </p:cNvPr>
          <p:cNvSpPr txBox="1"/>
          <p:nvPr/>
        </p:nvSpPr>
        <p:spPr>
          <a:xfrm>
            <a:off x="527435" y="10780774"/>
            <a:ext cx="7595387" cy="3785652"/>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A single ventricle defect is a type of heart defect that a child is born with. It occurs when one of the two pumping chambers in the heart, called ventricles, isn’t large enough or strong enough to work correctly. In some cases, the chamber might be missing a valve.</a:t>
            </a:r>
          </a:p>
          <a:p>
            <a:pPr marL="342900" indent="-342900" algn="l">
              <a:buFont typeface="Arial" panose="020B0604020202020204" pitchFamily="34" charset="0"/>
              <a:buChar char="•"/>
            </a:pPr>
            <a:r>
              <a:rPr lang="en-US" sz="2400" dirty="0"/>
              <a:t>Single ventricle defects are rare, affecting only about five out of 100,000 newborns. They are also one of the most complex heart problems, usually requiring at least one surgery.</a:t>
            </a:r>
          </a:p>
        </p:txBody>
      </p:sp>
      <p:pic>
        <p:nvPicPr>
          <p:cNvPr id="1030" name="Picture 6" descr="Image result for single ventricle heart disease grap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3056" y="8266872"/>
            <a:ext cx="3590460" cy="249781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stretch>
            <a:fillRect/>
          </a:stretch>
        </p:blipFill>
        <p:spPr>
          <a:xfrm>
            <a:off x="455932" y="8267316"/>
            <a:ext cx="3715782" cy="2474091"/>
          </a:xfrm>
          <a:prstGeom prst="rect">
            <a:avLst/>
          </a:prstGeom>
          <a:ln>
            <a:solidFill>
              <a:schemeClr val="tx1"/>
            </a:solidFill>
          </a:ln>
        </p:spPr>
      </p:pic>
      <p:grpSp>
        <p:nvGrpSpPr>
          <p:cNvPr id="65" name="Group 64"/>
          <p:cNvGrpSpPr/>
          <p:nvPr/>
        </p:nvGrpSpPr>
        <p:grpSpPr>
          <a:xfrm>
            <a:off x="8961120" y="2560996"/>
            <a:ext cx="7498080" cy="559837"/>
            <a:chOff x="29032835" y="3200400"/>
            <a:chExt cx="8959850" cy="685800"/>
          </a:xfrm>
        </p:grpSpPr>
        <p:sp>
          <p:nvSpPr>
            <p:cNvPr id="67" name="AutoShape 64"/>
            <p:cNvSpPr>
              <a:spLocks noChangeArrowheads="1"/>
            </p:cNvSpPr>
            <p:nvPr/>
          </p:nvSpPr>
          <p:spPr bwMode="auto">
            <a:xfrm>
              <a:off x="29032835" y="3200400"/>
              <a:ext cx="895985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p>
              <a:endParaRPr lang="en-US" sz="8655"/>
            </a:p>
          </p:txBody>
        </p:sp>
        <p:sp>
          <p:nvSpPr>
            <p:cNvPr id="68" name="Text Box 37"/>
            <p:cNvSpPr txBox="1">
              <a:spLocks noChangeArrowheads="1"/>
            </p:cNvSpPr>
            <p:nvPr/>
          </p:nvSpPr>
          <p:spPr bwMode="auto">
            <a:xfrm>
              <a:off x="29032835" y="3220104"/>
              <a:ext cx="8959850" cy="646391"/>
            </a:xfrm>
            <a:prstGeom prst="rect">
              <a:avLst/>
            </a:prstGeom>
            <a:noFill/>
            <a:ln w="9525">
              <a:noFill/>
              <a:miter lim="800000"/>
              <a:headEnd/>
              <a:tailEnd/>
            </a:ln>
          </p:spPr>
          <p:txBody>
            <a:bodyPr lIns="74633" tIns="37317" rIns="74633" bIns="37317" anchor="ctr">
              <a:spAutoFit/>
            </a:bodyPr>
            <a:lstStyle/>
            <a:p>
              <a:pPr defTabSz="1791137">
                <a:spcBef>
                  <a:spcPct val="50000"/>
                </a:spcBef>
              </a:pPr>
              <a:r>
                <a:rPr lang="en-US" sz="2939" b="1" dirty="0">
                  <a:solidFill>
                    <a:schemeClr val="bg1"/>
                  </a:solidFill>
                </a:rPr>
                <a:t>Cohort Identification</a:t>
              </a:r>
            </a:p>
          </p:txBody>
        </p:sp>
      </p:grpSp>
      <p:sp>
        <p:nvSpPr>
          <p:cNvPr id="12" name="TextBox 11"/>
          <p:cNvSpPr txBox="1"/>
          <p:nvPr/>
        </p:nvSpPr>
        <p:spPr>
          <a:xfrm>
            <a:off x="8196871" y="8434866"/>
            <a:ext cx="8467232" cy="1569660"/>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Always Single Ventricle Congenital Heart Disease Includes</a:t>
            </a:r>
          </a:p>
          <a:p>
            <a:pPr marL="885689" lvl="1" indent="-342900" algn="l">
              <a:buFont typeface="Arial" panose="020B0604020202020204" pitchFamily="34" charset="0"/>
              <a:buChar char="•"/>
            </a:pPr>
            <a:r>
              <a:rPr lang="en-US" sz="2400" dirty="0" err="1"/>
              <a:t>Hypoplastic</a:t>
            </a:r>
            <a:r>
              <a:rPr lang="en-US" sz="2400" dirty="0"/>
              <a:t> Left Heart</a:t>
            </a:r>
          </a:p>
          <a:p>
            <a:pPr marL="885689" lvl="1" indent="-342900" algn="l">
              <a:buFont typeface="Arial" panose="020B0604020202020204" pitchFamily="34" charset="0"/>
              <a:buChar char="•"/>
            </a:pPr>
            <a:r>
              <a:rPr lang="en-US" sz="2400" dirty="0"/>
              <a:t>Tricuspid Atresia</a:t>
            </a:r>
          </a:p>
          <a:p>
            <a:pPr marL="885689" lvl="1" indent="-342900" algn="l">
              <a:buFont typeface="Arial" panose="020B0604020202020204" pitchFamily="34" charset="0"/>
              <a:buChar char="•"/>
            </a:pPr>
            <a:r>
              <a:rPr lang="en-US" sz="2400" dirty="0"/>
              <a:t>Double Inlet Left Ventricle</a:t>
            </a:r>
          </a:p>
        </p:txBody>
      </p:sp>
      <p:sp>
        <p:nvSpPr>
          <p:cNvPr id="69" name="TextBox 68">
            <a:extLst>
              <a:ext uri="{FF2B5EF4-FFF2-40B4-BE49-F238E27FC236}">
                <a16:creationId xmlns:a16="http://schemas.microsoft.com/office/drawing/2014/main" id="{72CE04A7-FE8C-4DCF-B563-293BD8E99651}"/>
              </a:ext>
            </a:extLst>
          </p:cNvPr>
          <p:cNvSpPr txBox="1"/>
          <p:nvPr/>
        </p:nvSpPr>
        <p:spPr>
          <a:xfrm>
            <a:off x="16892516" y="3157466"/>
            <a:ext cx="7595387" cy="3046988"/>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solidFill>
                  <a:schemeClr val="tx1"/>
                </a:solidFill>
              </a:rPr>
              <a:t>Bio2Vec is a platform that enables the development of machine learning and data analytics methods to be applied on biological Big Data, with the aim of discovering molecular mechanisms underlying complex disease and drugs’ mode of action. </a:t>
            </a:r>
          </a:p>
          <a:p>
            <a:pPr marL="342900" indent="-342900" algn="l">
              <a:buFont typeface="Arial" panose="020B0604020202020204" pitchFamily="34" charset="0"/>
              <a:buChar char="•"/>
            </a:pPr>
            <a:r>
              <a:rPr lang="en-US" sz="2400" dirty="0">
                <a:solidFill>
                  <a:schemeClr val="tx1"/>
                </a:solidFill>
              </a:rPr>
              <a:t>It covers embeddings from text and knowledge graphs such as GO terms, proteins, drugs, diseases, proteins and protein interactions. </a:t>
            </a:r>
            <a:endParaRPr lang="en-US" sz="2800" dirty="0">
              <a:solidFill>
                <a:schemeClr val="tx1"/>
              </a:solidFill>
            </a:endParaRPr>
          </a:p>
        </p:txBody>
      </p:sp>
      <p:grpSp>
        <p:nvGrpSpPr>
          <p:cNvPr id="70" name="Group 69">
            <a:extLst>
              <a:ext uri="{FF2B5EF4-FFF2-40B4-BE49-F238E27FC236}">
                <a16:creationId xmlns:a16="http://schemas.microsoft.com/office/drawing/2014/main" id="{8606294E-78DB-4BE8-A397-CF6AFE0CB596}"/>
              </a:ext>
            </a:extLst>
          </p:cNvPr>
          <p:cNvGrpSpPr/>
          <p:nvPr/>
        </p:nvGrpSpPr>
        <p:grpSpPr>
          <a:xfrm>
            <a:off x="16951442" y="11997363"/>
            <a:ext cx="7498080" cy="559837"/>
            <a:chOff x="29055060" y="13822257"/>
            <a:chExt cx="8961120" cy="685800"/>
          </a:xfrm>
        </p:grpSpPr>
        <p:sp>
          <p:nvSpPr>
            <p:cNvPr id="72" name="AutoShape 66">
              <a:extLst>
                <a:ext uri="{FF2B5EF4-FFF2-40B4-BE49-F238E27FC236}">
                  <a16:creationId xmlns:a16="http://schemas.microsoft.com/office/drawing/2014/main" id="{CB546E3A-6710-498B-8291-51D7E5C34C39}"/>
                </a:ext>
              </a:extLst>
            </p:cNvPr>
            <p:cNvSpPr>
              <a:spLocks noChangeArrowheads="1"/>
            </p:cNvSpPr>
            <p:nvPr/>
          </p:nvSpPr>
          <p:spPr bwMode="auto">
            <a:xfrm>
              <a:off x="29055060" y="13822257"/>
              <a:ext cx="8961120" cy="685800"/>
            </a:xfrm>
            <a:prstGeom prst="roundRect">
              <a:avLst>
                <a:gd name="adj" fmla="val 16667"/>
              </a:avLst>
            </a:prstGeom>
            <a:gradFill rotWithShape="1">
              <a:gsLst>
                <a:gs pos="0">
                  <a:srgbClr val="FF3300"/>
                </a:gs>
                <a:gs pos="100000">
                  <a:srgbClr val="FF3300"/>
                </a:gs>
              </a:gsLst>
              <a:lin ang="5400000" scaled="1"/>
            </a:gradFill>
            <a:ln w="25400">
              <a:solidFill>
                <a:srgbClr val="FF3300"/>
              </a:solidFill>
              <a:round/>
              <a:headEnd/>
              <a:tailEnd/>
            </a:ln>
          </p:spPr>
          <p:txBody>
            <a:bodyPr wrap="none" anchor="ctr"/>
            <a:lstStyle>
              <a:lvl1pPr eaLnBrk="0" hangingPunct="0">
                <a:defRPr sz="10600">
                  <a:solidFill>
                    <a:schemeClr val="tx2"/>
                  </a:solidFill>
                  <a:latin typeface="Arial" pitchFamily="34" charset="0"/>
                  <a:ea typeface="ＭＳ Ｐゴシック" pitchFamily="34" charset="-128"/>
                </a:defRPr>
              </a:lvl1pPr>
              <a:lvl2pPr marL="742950" indent="-285750" eaLnBrk="0" hangingPunct="0">
                <a:defRPr sz="10600">
                  <a:solidFill>
                    <a:schemeClr val="tx2"/>
                  </a:solidFill>
                  <a:latin typeface="Arial" pitchFamily="34" charset="0"/>
                  <a:ea typeface="ＭＳ Ｐゴシック" pitchFamily="34" charset="-128"/>
                </a:defRPr>
              </a:lvl2pPr>
              <a:lvl3pPr marL="1143000" indent="-228600" eaLnBrk="0" hangingPunct="0">
                <a:defRPr sz="10600">
                  <a:solidFill>
                    <a:schemeClr val="tx2"/>
                  </a:solidFill>
                  <a:latin typeface="Arial" pitchFamily="34" charset="0"/>
                  <a:ea typeface="ＭＳ Ｐゴシック" pitchFamily="34" charset="-128"/>
                </a:defRPr>
              </a:lvl3pPr>
              <a:lvl4pPr marL="1600200" indent="-228600" eaLnBrk="0" hangingPunct="0">
                <a:defRPr sz="10600">
                  <a:solidFill>
                    <a:schemeClr val="tx2"/>
                  </a:solidFill>
                  <a:latin typeface="Arial" pitchFamily="34" charset="0"/>
                  <a:ea typeface="ＭＳ Ｐゴシック" pitchFamily="34" charset="-128"/>
                </a:defRPr>
              </a:lvl4pPr>
              <a:lvl5pPr marL="2057400" indent="-228600" eaLnBrk="0" hangingPunct="0">
                <a:defRPr sz="10600">
                  <a:solidFill>
                    <a:schemeClr val="tx2"/>
                  </a:solidFill>
                  <a:latin typeface="Arial" pitchFamily="34" charset="0"/>
                  <a:ea typeface="ＭＳ Ｐゴシック" pitchFamily="34" charset="-128"/>
                </a:defRPr>
              </a:lvl5pPr>
              <a:lvl6pPr marL="25146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eaLnBrk="1" hangingPunct="1"/>
              <a:endParaRPr lang="en-US" altLang="en-US" sz="8655" dirty="0"/>
            </a:p>
          </p:txBody>
        </p:sp>
        <p:sp>
          <p:nvSpPr>
            <p:cNvPr id="73" name="Text Box 9">
              <a:extLst>
                <a:ext uri="{FF2B5EF4-FFF2-40B4-BE49-F238E27FC236}">
                  <a16:creationId xmlns:a16="http://schemas.microsoft.com/office/drawing/2014/main" id="{7854A098-1B7B-4E98-A2B8-BFCF8D627384}"/>
                </a:ext>
              </a:extLst>
            </p:cNvPr>
            <p:cNvSpPr txBox="1">
              <a:spLocks noChangeArrowheads="1"/>
            </p:cNvSpPr>
            <p:nvPr/>
          </p:nvSpPr>
          <p:spPr bwMode="auto">
            <a:xfrm>
              <a:off x="29055060" y="13841961"/>
              <a:ext cx="8961120" cy="646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74633" tIns="37317" rIns="74633" bIns="37317" anchor="ctr">
              <a:spAutoFit/>
            </a:bodyPr>
            <a:lstStyle>
              <a:lvl1pPr defTabSz="2193925" eaLnBrk="0" hangingPunct="0">
                <a:defRPr sz="10600">
                  <a:solidFill>
                    <a:schemeClr val="tx2"/>
                  </a:solidFill>
                  <a:latin typeface="Arial" pitchFamily="34" charset="0"/>
                  <a:ea typeface="ＭＳ Ｐゴシック" pitchFamily="34" charset="-128"/>
                </a:defRPr>
              </a:lvl1pPr>
              <a:lvl2pPr marL="742950" indent="-285750" defTabSz="2193925" eaLnBrk="0" hangingPunct="0">
                <a:defRPr sz="10600">
                  <a:solidFill>
                    <a:schemeClr val="tx2"/>
                  </a:solidFill>
                  <a:latin typeface="Arial" pitchFamily="34" charset="0"/>
                  <a:ea typeface="ＭＳ Ｐゴシック" pitchFamily="34" charset="-128"/>
                </a:defRPr>
              </a:lvl2pPr>
              <a:lvl3pPr marL="1143000" indent="-228600" defTabSz="2193925" eaLnBrk="0" hangingPunct="0">
                <a:defRPr sz="10600">
                  <a:solidFill>
                    <a:schemeClr val="tx2"/>
                  </a:solidFill>
                  <a:latin typeface="Arial" pitchFamily="34" charset="0"/>
                  <a:ea typeface="ＭＳ Ｐゴシック" pitchFamily="34" charset="-128"/>
                </a:defRPr>
              </a:lvl3pPr>
              <a:lvl4pPr marL="1600200" indent="-228600" defTabSz="2193925" eaLnBrk="0" hangingPunct="0">
                <a:defRPr sz="10600">
                  <a:solidFill>
                    <a:schemeClr val="tx2"/>
                  </a:solidFill>
                  <a:latin typeface="Arial" pitchFamily="34" charset="0"/>
                  <a:ea typeface="ＭＳ Ｐゴシック" pitchFamily="34" charset="-128"/>
                </a:defRPr>
              </a:lvl4pPr>
              <a:lvl5pPr marL="2057400" indent="-228600" defTabSz="2193925" eaLnBrk="0" hangingPunct="0">
                <a:defRPr sz="10600">
                  <a:solidFill>
                    <a:schemeClr val="tx2"/>
                  </a:solidFill>
                  <a:latin typeface="Arial" pitchFamily="34" charset="0"/>
                  <a:ea typeface="ＭＳ Ｐゴシック" pitchFamily="34" charset="-128"/>
                </a:defRPr>
              </a:lvl5pPr>
              <a:lvl6pPr marL="25146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6pPr>
              <a:lvl7pPr marL="29718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7pPr>
              <a:lvl8pPr marL="34290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8pPr>
              <a:lvl9pPr marL="3886200" indent="-228600" algn="ctr" defTabSz="2193925" eaLnBrk="0" fontAlgn="base" hangingPunct="0">
                <a:spcBef>
                  <a:spcPct val="0"/>
                </a:spcBef>
                <a:spcAft>
                  <a:spcPct val="0"/>
                </a:spcAft>
                <a:defRPr sz="10600">
                  <a:solidFill>
                    <a:schemeClr val="tx2"/>
                  </a:solidFill>
                  <a:latin typeface="Arial" pitchFamily="34" charset="0"/>
                  <a:ea typeface="ＭＳ Ｐゴシック" pitchFamily="34" charset="-128"/>
                </a:defRPr>
              </a:lvl9pPr>
            </a:lstStyle>
            <a:p>
              <a:pPr eaLnBrk="1" hangingPunct="1">
                <a:spcBef>
                  <a:spcPct val="50000"/>
                </a:spcBef>
              </a:pPr>
              <a:r>
                <a:rPr lang="en-US" altLang="en-US" sz="2939" b="1" dirty="0">
                  <a:solidFill>
                    <a:schemeClr val="bg1"/>
                  </a:solidFill>
                </a:rPr>
                <a:t>Machine Learning Models </a:t>
              </a:r>
            </a:p>
          </p:txBody>
        </p:sp>
      </p:grpSp>
      <p:sp>
        <p:nvSpPr>
          <p:cNvPr id="74" name="TextBox 73">
            <a:extLst>
              <a:ext uri="{FF2B5EF4-FFF2-40B4-BE49-F238E27FC236}">
                <a16:creationId xmlns:a16="http://schemas.microsoft.com/office/drawing/2014/main" id="{002F4C35-7219-4DE8-998C-09EF922C6028}"/>
              </a:ext>
            </a:extLst>
          </p:cNvPr>
          <p:cNvSpPr txBox="1"/>
          <p:nvPr/>
        </p:nvSpPr>
        <p:spPr>
          <a:xfrm>
            <a:off x="16831644" y="12658267"/>
            <a:ext cx="7595387" cy="5632311"/>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80% of the data was used for training and 20% was used for testing</a:t>
            </a:r>
          </a:p>
          <a:p>
            <a:pPr marL="342900" indent="-342900" algn="l">
              <a:buFont typeface="Arial" panose="020B0604020202020204" pitchFamily="34" charset="0"/>
              <a:buChar char="•"/>
            </a:pPr>
            <a:r>
              <a:rPr lang="en-US" sz="2400" dirty="0"/>
              <a:t>Features with &gt;25% missing were excluded from the model. Missing values were imputed with the median. Over 100 clinical features were utilized.</a:t>
            </a:r>
          </a:p>
          <a:p>
            <a:pPr marL="342900" indent="-342900" algn="l">
              <a:buFont typeface="Arial" panose="020B0604020202020204" pitchFamily="34" charset="0"/>
              <a:buChar char="•"/>
            </a:pPr>
            <a:r>
              <a:rPr lang="en-US" sz="2400" dirty="0"/>
              <a:t>Logistic Regression, SVM, Decision Trees, and </a:t>
            </a:r>
            <a:r>
              <a:rPr lang="en-US" sz="2400" dirty="0" err="1"/>
              <a:t>XGBoost</a:t>
            </a:r>
            <a:r>
              <a:rPr lang="en-US" sz="2400" dirty="0"/>
              <a:t> were all used to analyze 3 separate machine learnings models:</a:t>
            </a:r>
          </a:p>
          <a:p>
            <a:pPr marL="885689" lvl="1" indent="-342900" algn="l">
              <a:buFont typeface="Arial" panose="020B0604020202020204" pitchFamily="34" charset="0"/>
              <a:buChar char="•"/>
            </a:pPr>
            <a:r>
              <a:rPr lang="en-US" sz="2400" dirty="0"/>
              <a:t>All binary and continuous features in PHTS</a:t>
            </a:r>
          </a:p>
          <a:p>
            <a:pPr marL="885689" lvl="1" indent="-342900" algn="l">
              <a:buFont typeface="Arial" panose="020B0604020202020204" pitchFamily="34" charset="0"/>
              <a:buChar char="•"/>
            </a:pPr>
            <a:r>
              <a:rPr lang="en-US" sz="2400" dirty="0"/>
              <a:t>All Features + Text Fields</a:t>
            </a:r>
          </a:p>
          <a:p>
            <a:pPr marL="885689" lvl="1" indent="-342900" algn="l">
              <a:buFont typeface="Arial" panose="020B0604020202020204" pitchFamily="34" charset="0"/>
              <a:buChar char="•"/>
            </a:pPr>
            <a:r>
              <a:rPr lang="en-US" sz="2400" dirty="0"/>
              <a:t>Only Text fields</a:t>
            </a:r>
          </a:p>
          <a:p>
            <a:pPr marL="342900" indent="-342900" algn="l">
              <a:buFont typeface="Arial" panose="020B0604020202020204" pitchFamily="34" charset="0"/>
              <a:buChar char="•"/>
            </a:pPr>
            <a:r>
              <a:rPr lang="en-US" sz="2400" dirty="0"/>
              <a:t>Text Fields Included Surgery History, CHD Specify, and Medical History at Listing</a:t>
            </a:r>
          </a:p>
          <a:p>
            <a:pPr marL="342900" indent="-342900" algn="l">
              <a:buFont typeface="Arial" panose="020B0604020202020204" pitchFamily="34" charset="0"/>
              <a:buChar char="•"/>
            </a:pPr>
            <a:r>
              <a:rPr lang="en-US" sz="2400" dirty="0" err="1"/>
              <a:t>XGBoost</a:t>
            </a:r>
            <a:r>
              <a:rPr lang="en-US" sz="2400" dirty="0"/>
              <a:t> performed the best out of all models, with accuracy close to 90% and an AUC of 0.8.</a:t>
            </a:r>
          </a:p>
        </p:txBody>
      </p:sp>
      <p:pic>
        <p:nvPicPr>
          <p:cNvPr id="3" name="Picture 2">
            <a:extLst>
              <a:ext uri="{FF2B5EF4-FFF2-40B4-BE49-F238E27FC236}">
                <a16:creationId xmlns:a16="http://schemas.microsoft.com/office/drawing/2014/main" id="{732A0552-85D7-4710-B6A3-D15915C48579}"/>
              </a:ext>
            </a:extLst>
          </p:cNvPr>
          <p:cNvPicPr>
            <a:picLocks noChangeAspect="1"/>
          </p:cNvPicPr>
          <p:nvPr/>
        </p:nvPicPr>
        <p:blipFill>
          <a:blip r:embed="rId6"/>
          <a:stretch>
            <a:fillRect/>
          </a:stretch>
        </p:blipFill>
        <p:spPr>
          <a:xfrm>
            <a:off x="28492972" y="14737171"/>
            <a:ext cx="3784639" cy="2952515"/>
          </a:xfrm>
          <a:prstGeom prst="rect">
            <a:avLst/>
          </a:prstGeom>
        </p:spPr>
      </p:pic>
      <p:sp>
        <p:nvSpPr>
          <p:cNvPr id="76" name="TextBox 75">
            <a:extLst>
              <a:ext uri="{FF2B5EF4-FFF2-40B4-BE49-F238E27FC236}">
                <a16:creationId xmlns:a16="http://schemas.microsoft.com/office/drawing/2014/main" id="{94FC3619-3253-4C9C-9DA8-0D1622566248}"/>
              </a:ext>
            </a:extLst>
          </p:cNvPr>
          <p:cNvSpPr txBox="1"/>
          <p:nvPr/>
        </p:nvSpPr>
        <p:spPr>
          <a:xfrm>
            <a:off x="24914466" y="11335429"/>
            <a:ext cx="7595387" cy="3416320"/>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Free text fields provide valuable information that can often be overlooked by medical personnel</a:t>
            </a:r>
          </a:p>
          <a:p>
            <a:pPr marL="342900" indent="-342900" algn="l">
              <a:buFont typeface="Arial" panose="020B0604020202020204" pitchFamily="34" charset="0"/>
              <a:buChar char="•"/>
            </a:pPr>
            <a:r>
              <a:rPr lang="en-US" sz="2400" dirty="0"/>
              <a:t>Over 90 patients were added to the cohort from examination of free text fields alone</a:t>
            </a:r>
          </a:p>
          <a:p>
            <a:pPr marL="342900" indent="-342900" algn="l">
              <a:buFont typeface="Arial" panose="020B0604020202020204" pitchFamily="34" charset="0"/>
              <a:buChar char="•"/>
            </a:pPr>
            <a:r>
              <a:rPr lang="en-US" sz="2400" dirty="0"/>
              <a:t>These text fields along with other clinical factors can help predict single ventricle status with an accuracy close to 90%</a:t>
            </a:r>
          </a:p>
          <a:p>
            <a:pPr marL="342900" indent="-342900" algn="l">
              <a:buFont typeface="Arial" panose="020B0604020202020204" pitchFamily="34" charset="0"/>
              <a:buChar char="•"/>
            </a:pPr>
            <a:r>
              <a:rPr lang="en-US" sz="2400" dirty="0"/>
              <a:t>Text fields alone also provide value to predict single ventricle status with accuracy reaching 85%</a:t>
            </a:r>
          </a:p>
        </p:txBody>
      </p:sp>
      <p:sp>
        <p:nvSpPr>
          <p:cNvPr id="11" name="Rectangle 10">
            <a:extLst>
              <a:ext uri="{FF2B5EF4-FFF2-40B4-BE49-F238E27FC236}">
                <a16:creationId xmlns:a16="http://schemas.microsoft.com/office/drawing/2014/main" id="{6E238DB8-755E-42A8-8505-13AE90C63DF0}"/>
              </a:ext>
            </a:extLst>
          </p:cNvPr>
          <p:cNvSpPr/>
          <p:nvPr/>
        </p:nvSpPr>
        <p:spPr>
          <a:xfrm>
            <a:off x="25163772" y="9023882"/>
            <a:ext cx="6885481" cy="1631216"/>
          </a:xfrm>
          <a:prstGeom prst="rect">
            <a:avLst/>
          </a:prstGeom>
        </p:spPr>
        <p:txBody>
          <a:bodyPr wrap="square">
            <a:spAutoFit/>
          </a:bodyPr>
          <a:lstStyle/>
          <a:p>
            <a:r>
              <a:rPr lang="en-US" sz="1800" dirty="0"/>
              <a:t> </a:t>
            </a:r>
            <a:r>
              <a:rPr lang="en-US" sz="2000" dirty="0"/>
              <a:t>Importance provides a score that indicates how useful or valuable each feature was in the construction of the boosted decision trees within the model. The more an attribute is used to make key decisions with decision trees, the higher its relative importance</a:t>
            </a:r>
            <a:r>
              <a:rPr lang="en-US" sz="1800" dirty="0"/>
              <a:t>.</a:t>
            </a:r>
          </a:p>
        </p:txBody>
      </p:sp>
      <p:sp>
        <p:nvSpPr>
          <p:cNvPr id="13" name="TextBox 12">
            <a:extLst>
              <a:ext uri="{FF2B5EF4-FFF2-40B4-BE49-F238E27FC236}">
                <a16:creationId xmlns:a16="http://schemas.microsoft.com/office/drawing/2014/main" id="{6E0F4870-8F30-4C45-9C68-F98D30A0B732}"/>
              </a:ext>
            </a:extLst>
          </p:cNvPr>
          <p:cNvSpPr txBox="1"/>
          <p:nvPr/>
        </p:nvSpPr>
        <p:spPr>
          <a:xfrm>
            <a:off x="24589692" y="5769722"/>
            <a:ext cx="4292346" cy="461665"/>
          </a:xfrm>
          <a:prstGeom prst="rect">
            <a:avLst/>
          </a:prstGeom>
          <a:noFill/>
        </p:spPr>
        <p:txBody>
          <a:bodyPr wrap="square" rtlCol="0">
            <a:spAutoFit/>
          </a:bodyPr>
          <a:lstStyle/>
          <a:p>
            <a:r>
              <a:rPr lang="en-US" sz="2400" dirty="0"/>
              <a:t>All PHTS Features</a:t>
            </a:r>
          </a:p>
        </p:txBody>
      </p:sp>
      <p:sp>
        <p:nvSpPr>
          <p:cNvPr id="19" name="Rectangle 18">
            <a:extLst>
              <a:ext uri="{FF2B5EF4-FFF2-40B4-BE49-F238E27FC236}">
                <a16:creationId xmlns:a16="http://schemas.microsoft.com/office/drawing/2014/main" id="{A7F5E91D-10F9-49E5-B751-628F90361C2D}"/>
              </a:ext>
            </a:extLst>
          </p:cNvPr>
          <p:cNvSpPr/>
          <p:nvPr/>
        </p:nvSpPr>
        <p:spPr>
          <a:xfrm>
            <a:off x="17142892" y="6934370"/>
            <a:ext cx="6629400" cy="2308324"/>
          </a:xfrm>
          <a:prstGeom prst="rect">
            <a:avLst/>
          </a:prstGeom>
        </p:spPr>
        <p:txBody>
          <a:bodyPr wrap="square">
            <a:spAutoFit/>
          </a:bodyPr>
          <a:lstStyle/>
          <a:p>
            <a:pPr marL="342900" indent="-342900" algn="l">
              <a:buFont typeface="Arial" panose="020B0604020202020204" pitchFamily="34" charset="0"/>
              <a:buChar char="•"/>
            </a:pPr>
            <a:r>
              <a:rPr lang="en-US" sz="2400" dirty="0"/>
              <a:t>.</a:t>
            </a:r>
            <a:r>
              <a:rPr lang="en-US" sz="2400" dirty="0" err="1"/>
              <a:t>XGBoost</a:t>
            </a:r>
            <a:r>
              <a:rPr lang="en-US" sz="2400" dirty="0"/>
              <a:t> is a decision-tree-based ensemble Machine Learning algorithm that uses a gradient boosting framework. When it comes to small-to-medium structured/tabular data, decision tree based algorithms are considered best-in-class right now.</a:t>
            </a:r>
          </a:p>
        </p:txBody>
      </p:sp>
      <p:pic>
        <p:nvPicPr>
          <p:cNvPr id="20" name="Picture 19">
            <a:extLst>
              <a:ext uri="{FF2B5EF4-FFF2-40B4-BE49-F238E27FC236}">
                <a16:creationId xmlns:a16="http://schemas.microsoft.com/office/drawing/2014/main" id="{1DE16FCA-72F7-4D20-849A-9C63FF551F07}"/>
              </a:ext>
            </a:extLst>
          </p:cNvPr>
          <p:cNvPicPr>
            <a:picLocks noChangeAspect="1"/>
          </p:cNvPicPr>
          <p:nvPr/>
        </p:nvPicPr>
        <p:blipFill>
          <a:blip r:embed="rId7"/>
          <a:stretch>
            <a:fillRect/>
          </a:stretch>
        </p:blipFill>
        <p:spPr>
          <a:xfrm>
            <a:off x="17994429" y="9301270"/>
            <a:ext cx="4724215" cy="2517879"/>
          </a:xfrm>
          <a:prstGeom prst="rect">
            <a:avLst/>
          </a:prstGeom>
        </p:spPr>
      </p:pic>
      <p:pic>
        <p:nvPicPr>
          <p:cNvPr id="21" name="Picture 20">
            <a:extLst>
              <a:ext uri="{FF2B5EF4-FFF2-40B4-BE49-F238E27FC236}">
                <a16:creationId xmlns:a16="http://schemas.microsoft.com/office/drawing/2014/main" id="{26A314DE-E47A-4EE3-AF63-BD8D4FD2D55E}"/>
              </a:ext>
            </a:extLst>
          </p:cNvPr>
          <p:cNvPicPr>
            <a:picLocks noChangeAspect="1"/>
          </p:cNvPicPr>
          <p:nvPr/>
        </p:nvPicPr>
        <p:blipFill>
          <a:blip r:embed="rId8"/>
          <a:stretch>
            <a:fillRect/>
          </a:stretch>
        </p:blipFill>
        <p:spPr>
          <a:xfrm>
            <a:off x="6315505" y="3220443"/>
            <a:ext cx="12310154" cy="5175021"/>
          </a:xfrm>
          <a:prstGeom prst="rect">
            <a:avLst/>
          </a:prstGeom>
        </p:spPr>
      </p:pic>
      <p:pic>
        <p:nvPicPr>
          <p:cNvPr id="22" name="Picture 21">
            <a:extLst>
              <a:ext uri="{FF2B5EF4-FFF2-40B4-BE49-F238E27FC236}">
                <a16:creationId xmlns:a16="http://schemas.microsoft.com/office/drawing/2014/main" id="{C2F26EF3-BD95-4F83-AC1A-61AE797EF04B}"/>
              </a:ext>
            </a:extLst>
          </p:cNvPr>
          <p:cNvPicPr>
            <a:picLocks noChangeAspect="1"/>
          </p:cNvPicPr>
          <p:nvPr/>
        </p:nvPicPr>
        <p:blipFill>
          <a:blip r:embed="rId9"/>
          <a:stretch>
            <a:fillRect/>
          </a:stretch>
        </p:blipFill>
        <p:spPr>
          <a:xfrm>
            <a:off x="28879012" y="6338089"/>
            <a:ext cx="3788758" cy="2685239"/>
          </a:xfrm>
          <a:prstGeom prst="rect">
            <a:avLst/>
          </a:prstGeom>
        </p:spPr>
      </p:pic>
      <p:sp>
        <p:nvSpPr>
          <p:cNvPr id="77" name="TextBox 76">
            <a:extLst>
              <a:ext uri="{FF2B5EF4-FFF2-40B4-BE49-F238E27FC236}">
                <a16:creationId xmlns:a16="http://schemas.microsoft.com/office/drawing/2014/main" id="{4064F038-EFB4-459C-8226-9AE712AFD3B3}"/>
              </a:ext>
            </a:extLst>
          </p:cNvPr>
          <p:cNvSpPr txBox="1"/>
          <p:nvPr/>
        </p:nvSpPr>
        <p:spPr>
          <a:xfrm>
            <a:off x="28673932" y="5525824"/>
            <a:ext cx="4292346" cy="830997"/>
          </a:xfrm>
          <a:prstGeom prst="rect">
            <a:avLst/>
          </a:prstGeom>
          <a:noFill/>
        </p:spPr>
        <p:txBody>
          <a:bodyPr wrap="square" rtlCol="0">
            <a:spAutoFit/>
          </a:bodyPr>
          <a:lstStyle/>
          <a:p>
            <a:r>
              <a:rPr lang="en-US" sz="2400" dirty="0"/>
              <a:t>All Features + Bio2vec Embeddings</a:t>
            </a:r>
          </a:p>
        </p:txBody>
      </p:sp>
      <p:pic>
        <p:nvPicPr>
          <p:cNvPr id="1026" name="Picture 2">
            <a:extLst>
              <a:ext uri="{FF2B5EF4-FFF2-40B4-BE49-F238E27FC236}">
                <a16:creationId xmlns:a16="http://schemas.microsoft.com/office/drawing/2014/main" id="{4C858D5F-949F-4138-A437-53FA4966AF6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97797" y="6324062"/>
            <a:ext cx="3876135" cy="27132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6" name="Table 25">
            <a:extLst>
              <a:ext uri="{FF2B5EF4-FFF2-40B4-BE49-F238E27FC236}">
                <a16:creationId xmlns:a16="http://schemas.microsoft.com/office/drawing/2014/main" id="{31EE4212-BACA-47DF-B601-D0190CAA03A7}"/>
              </a:ext>
            </a:extLst>
          </p:cNvPr>
          <p:cNvGraphicFramePr>
            <a:graphicFrameLocks noGrp="1"/>
          </p:cNvGraphicFramePr>
          <p:nvPr>
            <p:extLst>
              <p:ext uri="{D42A27DB-BD31-4B8C-83A1-F6EECF244321}">
                <p14:modId xmlns:p14="http://schemas.microsoft.com/office/powerpoint/2010/main" val="2401340542"/>
              </p:ext>
            </p:extLst>
          </p:nvPr>
        </p:nvGraphicFramePr>
        <p:xfrm>
          <a:off x="24775573" y="3459792"/>
          <a:ext cx="7734280" cy="1981200"/>
        </p:xfrm>
        <a:graphic>
          <a:graphicData uri="http://schemas.openxmlformats.org/drawingml/2006/table">
            <a:tbl>
              <a:tblPr/>
              <a:tblGrid>
                <a:gridCol w="4359322">
                  <a:extLst>
                    <a:ext uri="{9D8B030D-6E8A-4147-A177-3AD203B41FA5}">
                      <a16:colId xmlns:a16="http://schemas.microsoft.com/office/drawing/2014/main" val="1936430405"/>
                    </a:ext>
                  </a:extLst>
                </a:gridCol>
                <a:gridCol w="1687479">
                  <a:extLst>
                    <a:ext uri="{9D8B030D-6E8A-4147-A177-3AD203B41FA5}">
                      <a16:colId xmlns:a16="http://schemas.microsoft.com/office/drawing/2014/main" val="2444968257"/>
                    </a:ext>
                  </a:extLst>
                </a:gridCol>
                <a:gridCol w="1687479">
                  <a:extLst>
                    <a:ext uri="{9D8B030D-6E8A-4147-A177-3AD203B41FA5}">
                      <a16:colId xmlns:a16="http://schemas.microsoft.com/office/drawing/2014/main" val="1749000979"/>
                    </a:ext>
                  </a:extLst>
                </a:gridCol>
              </a:tblGrid>
              <a:tr h="447656">
                <a:tc>
                  <a:txBody>
                    <a:bodyPr/>
                    <a:lstStyle/>
                    <a:p>
                      <a:pPr algn="l" fontAlgn="b"/>
                      <a:r>
                        <a:rPr lang="en-US" sz="3200" b="1" i="0" u="none" strike="noStrike" dirty="0">
                          <a:solidFill>
                            <a:srgbClr val="000000"/>
                          </a:solidFill>
                          <a:effectLst/>
                          <a:latin typeface="Calibri" panose="020F0502020204030204" pitchFamily="34" charset="0"/>
                        </a:rPr>
                        <a:t>ML Model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b"/>
                      <a:r>
                        <a:rPr lang="en-US" sz="3200" b="1" i="0" u="none" strike="noStrike" dirty="0">
                          <a:solidFill>
                            <a:srgbClr val="000000"/>
                          </a:solidFill>
                          <a:effectLst/>
                          <a:latin typeface="Calibri" panose="020F0502020204030204" pitchFamily="34" charset="0"/>
                        </a:rPr>
                        <a:t>F1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b"/>
                      <a:r>
                        <a:rPr lang="en-US" sz="3200" b="1" i="0" u="none" strike="noStrike" dirty="0">
                          <a:solidFill>
                            <a:srgbClr val="000000"/>
                          </a:solidFill>
                          <a:effectLst/>
                          <a:latin typeface="Calibri" panose="020F0502020204030204" pitchFamily="34" charset="0"/>
                        </a:rPr>
                        <a:t>AUC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201378129"/>
                  </a:ext>
                </a:extLst>
              </a:tr>
              <a:tr h="447656">
                <a:tc>
                  <a:txBody>
                    <a:bodyPr/>
                    <a:lstStyle/>
                    <a:p>
                      <a:pPr algn="l" fontAlgn="b"/>
                      <a:r>
                        <a:rPr lang="en-US" sz="3200" b="0" i="0" u="none" strike="noStrike" dirty="0">
                          <a:solidFill>
                            <a:srgbClr val="000000"/>
                          </a:solidFill>
                          <a:effectLst/>
                          <a:latin typeface="Calibri" panose="020F0502020204030204" pitchFamily="34" charset="0"/>
                        </a:rPr>
                        <a:t>   All Features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3200" b="0" i="0" u="none" strike="noStrike">
                          <a:solidFill>
                            <a:srgbClr val="000000"/>
                          </a:solidFill>
                          <a:effectLst/>
                          <a:latin typeface="Calibri" panose="020F0502020204030204" pitchFamily="34" charset="0"/>
                        </a:rPr>
                        <a:t>0.741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0.650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9514337"/>
                  </a:ext>
                </a:extLst>
              </a:tr>
              <a:tr h="447656">
                <a:tc>
                  <a:txBody>
                    <a:bodyPr/>
                    <a:lstStyle/>
                    <a:p>
                      <a:pPr algn="l" fontAlgn="b"/>
                      <a:r>
                        <a:rPr lang="en-US" sz="3200" b="0" i="0" u="none" strike="noStrike" dirty="0">
                          <a:solidFill>
                            <a:srgbClr val="000000"/>
                          </a:solidFill>
                          <a:effectLst/>
                          <a:latin typeface="Calibri" panose="020F0502020204030204" pitchFamily="34" charset="0"/>
                        </a:rPr>
                        <a:t>   All Features + Text Fields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0.863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3200" b="0" i="0" u="none" strike="noStrike">
                          <a:solidFill>
                            <a:srgbClr val="000000"/>
                          </a:solidFill>
                          <a:effectLst/>
                          <a:latin typeface="Calibri" panose="020F0502020204030204" pitchFamily="34" charset="0"/>
                        </a:rPr>
                        <a:t>0.830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2213370"/>
                  </a:ext>
                </a:extLst>
              </a:tr>
              <a:tr h="447656">
                <a:tc>
                  <a:txBody>
                    <a:bodyPr/>
                    <a:lstStyle/>
                    <a:p>
                      <a:pPr algn="l" fontAlgn="b"/>
                      <a:r>
                        <a:rPr lang="en-US" sz="3200" b="0" i="0" u="none" strike="noStrike">
                          <a:solidFill>
                            <a:srgbClr val="000000"/>
                          </a:solidFill>
                          <a:effectLst/>
                          <a:latin typeface="Calibri" panose="020F0502020204030204" pitchFamily="34" charset="0"/>
                        </a:rPr>
                        <a:t>   Only Text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0.834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3200" b="0" i="0" u="none" strike="noStrike" dirty="0">
                          <a:solidFill>
                            <a:srgbClr val="000000"/>
                          </a:solidFill>
                          <a:effectLst/>
                          <a:latin typeface="Calibri" panose="020F0502020204030204" pitchFamily="34" charset="0"/>
                        </a:rPr>
                        <a:t>0.741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4443729"/>
                  </a:ext>
                </a:extLst>
              </a:tr>
            </a:tbl>
          </a:graphicData>
        </a:graphic>
      </p:graphicFrame>
      <p:pic>
        <p:nvPicPr>
          <p:cNvPr id="31" name="Content Placeholder 30">
            <a:extLst>
              <a:ext uri="{FF2B5EF4-FFF2-40B4-BE49-F238E27FC236}">
                <a16:creationId xmlns:a16="http://schemas.microsoft.com/office/drawing/2014/main" id="{67691665-5C8B-4768-B500-1B48DC5E28C5}"/>
              </a:ext>
            </a:extLst>
          </p:cNvPr>
          <p:cNvPicPr>
            <a:picLocks noGrp="1" noChangeAspect="1"/>
          </p:cNvPicPr>
          <p:nvPr>
            <p:ph sz="half" idx="1"/>
          </p:nvPr>
        </p:nvPicPr>
        <p:blipFill>
          <a:blip r:embed="rId11"/>
          <a:stretch>
            <a:fillRect/>
          </a:stretch>
        </p:blipFill>
        <p:spPr>
          <a:xfrm>
            <a:off x="9167194" y="14395004"/>
            <a:ext cx="5943612" cy="3657607"/>
          </a:xfr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2193925" rtl="0" eaLnBrk="1" fontAlgn="base" latinLnBrk="0" hangingPunct="1">
          <a:lnSpc>
            <a:spcPct val="100000"/>
          </a:lnSpc>
          <a:spcBef>
            <a:spcPct val="0"/>
          </a:spcBef>
          <a:spcAft>
            <a:spcPct val="0"/>
          </a:spcAft>
          <a:buClrTx/>
          <a:buSzTx/>
          <a:buFontTx/>
          <a:buNone/>
          <a:tabLst/>
          <a:defRPr kumimoji="0" lang="en-US" sz="10600" b="0" i="0" u="none" strike="noStrike" cap="none" normalizeH="0" baseline="0">
            <a:ln>
              <a:noFill/>
            </a:ln>
            <a:solidFill>
              <a:schemeClr val="tx2"/>
            </a:solidFill>
            <a:effectLst/>
            <a:latin typeface="Arial" pitchFamily="-65"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2193925" rtl="0" eaLnBrk="1" fontAlgn="base" latinLnBrk="0" hangingPunct="1">
          <a:lnSpc>
            <a:spcPct val="100000"/>
          </a:lnSpc>
          <a:spcBef>
            <a:spcPct val="0"/>
          </a:spcBef>
          <a:spcAft>
            <a:spcPct val="0"/>
          </a:spcAft>
          <a:buClrTx/>
          <a:buSzTx/>
          <a:buFontTx/>
          <a:buNone/>
          <a:tabLst/>
          <a:defRPr kumimoji="0" lang="en-US" sz="10600" b="0" i="0" u="none" strike="noStrike" cap="none" normalizeH="0" baseline="0">
            <a:ln>
              <a:noFill/>
            </a:ln>
            <a:solidFill>
              <a:schemeClr val="tx2"/>
            </a:solidFill>
            <a:effectLst/>
            <a:latin typeface="Arial" pitchFamily="-65"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5400</TotalTime>
  <Words>721</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Prediction of Single Ventricle Congenital Heart Disease from Free Text Tobias O’Leary, Devin Koehl The University of Alabama at Birmingham</vt:lpstr>
    </vt:vector>
  </TitlesOfParts>
  <Company>SciFor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Posters1st</dc:creator>
  <cp:lastModifiedBy>vector78</cp:lastModifiedBy>
  <cp:revision>435</cp:revision>
  <cp:lastPrinted>2015-10-23T16:51:00Z</cp:lastPrinted>
  <dcterms:created xsi:type="dcterms:W3CDTF">2003-12-17T18:44:28Z</dcterms:created>
  <dcterms:modified xsi:type="dcterms:W3CDTF">2019-12-02T00:26:39Z</dcterms:modified>
</cp:coreProperties>
</file>