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MQ9cvvG2WkkuA/CSVTtzc7SLb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54349C-DE40-4A86-BF8F-3AC62A9504F8}">
  <a:tblStyle styleId="{3554349C-DE40-4A86-BF8F-3AC62A9504F8}" styleName="Table_0">
    <a:wholeTbl>
      <a:tcTxStyle b="off" i="off">
        <a:font>
          <a:latin typeface="Proxima Nova Rg"/>
          <a:ea typeface="Proxima Nova Rg"/>
          <a:cs typeface="Proxima Nova Rg"/>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AE8"/>
          </a:solidFill>
        </a:fill>
      </a:tcStyle>
    </a:wholeTbl>
    <a:band1H>
      <a:tcTxStyle/>
      <a:tcStyle>
        <a:fill>
          <a:solidFill>
            <a:srgbClr val="CBD3CF"/>
          </a:solidFill>
        </a:fill>
      </a:tcStyle>
    </a:band1H>
    <a:band2H>
      <a:tcTxStyle/>
    </a:band2H>
    <a:band1V>
      <a:tcTxStyle/>
      <a:tcStyle>
        <a:fill>
          <a:solidFill>
            <a:srgbClr val="CBD3CF"/>
          </a:solidFill>
        </a:fill>
      </a:tcStyle>
    </a:band1V>
    <a:band2V>
      <a:tcTxStyle/>
    </a:band2V>
    <a:lastCol>
      <a:tcTxStyle b="on" i="off">
        <a:font>
          <a:latin typeface="Proxima Nova Rg"/>
          <a:ea typeface="Proxima Nova Rg"/>
          <a:cs typeface="Proxima Nova Rg"/>
        </a:font>
        <a:schemeClr val="lt1"/>
      </a:tcTxStyle>
      <a:tcStyle>
        <a:fill>
          <a:solidFill>
            <a:schemeClr val="accent1"/>
          </a:solidFill>
        </a:fill>
      </a:tcStyle>
    </a:lastCol>
    <a:firstCol>
      <a:tcTxStyle b="on" i="off">
        <a:font>
          <a:latin typeface="Proxima Nova Rg"/>
          <a:ea typeface="Proxima Nova Rg"/>
          <a:cs typeface="Proxima Nova Rg"/>
        </a:font>
        <a:schemeClr val="lt1"/>
      </a:tcTxStyle>
      <a:tcStyle>
        <a:fill>
          <a:solidFill>
            <a:schemeClr val="accent1"/>
          </a:solidFill>
        </a:fill>
      </a:tcStyle>
    </a:firstCol>
    <a:lastRow>
      <a:tcTxStyle b="on" i="off">
        <a:font>
          <a:latin typeface="Proxima Nova Rg"/>
          <a:ea typeface="Proxima Nova Rg"/>
          <a:cs typeface="Proxima Nova Rg"/>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roxima Nova Rg"/>
          <a:ea typeface="Proxima Nova Rg"/>
          <a:cs typeface="Proxima Nova Rg"/>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25"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a367db9c96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a367db9c9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367db9c96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a367db9c9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a367db9c9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a367db9c9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a367db9c9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a367db9c9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a367db9c9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a367db9c9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367db9c9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a367db9c9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367db9c9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ga367db9c9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367db9c9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a367db9c9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a367db9c9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a367db9c9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a367db9c96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ga367db9c9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13" name="Shape 13"/>
        <p:cNvGrpSpPr/>
        <p:nvPr/>
      </p:nvGrpSpPr>
      <p:grpSpPr>
        <a:xfrm>
          <a:off x="0" y="0"/>
          <a:ext cx="0" cy="0"/>
          <a:chOff x="0" y="0"/>
          <a:chExt cx="0" cy="0"/>
        </a:xfrm>
      </p:grpSpPr>
      <p:sp>
        <p:nvSpPr>
          <p:cNvPr id="14" name="Google Shape;14;p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5" name="Google Shape;15;p7"/>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7"/>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orient="horz" pos="2558">
          <p15:clr>
            <a:srgbClr val="FBAE40"/>
          </p15:clr>
        </p15:guide>
        <p15:guide id="2" pos="483">
          <p15:clr>
            <a:srgbClr val="FBAE40"/>
          </p15:clr>
        </p15:guide>
        <p15:guide id="3" pos="6243">
          <p15:clr>
            <a:srgbClr val="FBAE40"/>
          </p15:clr>
        </p15:guide>
        <p15:guide id="4" orient="horz" pos="584">
          <p15:clr>
            <a:srgbClr val="FBAE40"/>
          </p15:clr>
        </p15:guide>
        <p15:guide id="5" orient="horz" pos="2744">
          <p15:clr>
            <a:srgbClr val="FBAE40"/>
          </p15:clr>
        </p15:guide>
        <p15:guide id="6" orient="horz" pos="9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p:spTree>
      <p:nvGrpSpPr>
        <p:cNvPr id="73" name="Shape 73"/>
        <p:cNvGrpSpPr/>
        <p:nvPr/>
      </p:nvGrpSpPr>
      <p:grpSpPr>
        <a:xfrm>
          <a:off x="0" y="0"/>
          <a:ext cx="0" cy="0"/>
          <a:chOff x="0" y="0"/>
          <a:chExt cx="0" cy="0"/>
        </a:xfrm>
      </p:grpSpPr>
      <p:sp>
        <p:nvSpPr>
          <p:cNvPr id="74" name="Google Shape;74;p16"/>
          <p:cNvSpPr txBox="1"/>
          <p:nvPr>
            <p:ph idx="1" type="body"/>
          </p:nvPr>
        </p:nvSpPr>
        <p:spPr>
          <a:xfrm>
            <a:off x="1013261" y="2730355"/>
            <a:ext cx="4621423" cy="307748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type="title"/>
          </p:nvPr>
        </p:nvSpPr>
        <p:spPr>
          <a:xfrm>
            <a:off x="536360" y="476722"/>
            <a:ext cx="1063805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77" name="Google Shape;77;p1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78" name="Google Shape;78;p1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79" name="Google Shape;79;p1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80" name="Google Shape;80;p16"/>
          <p:cNvSpPr txBox="1"/>
          <p:nvPr>
            <p:ph idx="2" type="body"/>
          </p:nvPr>
        </p:nvSpPr>
        <p:spPr>
          <a:xfrm>
            <a:off x="1013259" y="2174380"/>
            <a:ext cx="4621420" cy="4354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1" name="Google Shape;81;p16"/>
          <p:cNvCxnSpPr/>
          <p:nvPr/>
        </p:nvCxnSpPr>
        <p:spPr>
          <a:xfrm>
            <a:off x="6096000" y="2222627"/>
            <a:ext cx="0" cy="3585217"/>
          </a:xfrm>
          <a:prstGeom prst="straightConnector1">
            <a:avLst/>
          </a:prstGeom>
          <a:noFill/>
          <a:ln cap="flat" cmpd="sng" w="12700">
            <a:solidFill>
              <a:schemeClr val="accent1"/>
            </a:solidFill>
            <a:prstDash val="solid"/>
            <a:miter lim="800000"/>
            <a:headEnd len="sm" w="sm" type="none"/>
            <a:tailEnd len="sm" w="sm" type="none"/>
          </a:ln>
        </p:spPr>
      </p:cxnSp>
      <p:sp>
        <p:nvSpPr>
          <p:cNvPr id="82" name="Google Shape;82;p16"/>
          <p:cNvSpPr txBox="1"/>
          <p:nvPr>
            <p:ph idx="3" type="body"/>
          </p:nvPr>
        </p:nvSpPr>
        <p:spPr>
          <a:xfrm>
            <a:off x="6557325" y="2730355"/>
            <a:ext cx="4621423" cy="307748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6"/>
          <p:cNvSpPr txBox="1"/>
          <p:nvPr>
            <p:ph idx="4" type="body"/>
          </p:nvPr>
        </p:nvSpPr>
        <p:spPr>
          <a:xfrm>
            <a:off x="6557322" y="2174380"/>
            <a:ext cx="4621420" cy="4354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5" name="Google Shape;85;p1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720">
          <p15:clr>
            <a:srgbClr val="FBAE40"/>
          </p15:clr>
        </p15:guide>
        <p15:guide id="2" pos="339">
          <p15:clr>
            <a:srgbClr val="FBAE40"/>
          </p15:clr>
        </p15:guide>
        <p15:guide id="3" pos="3837">
          <p15:clr>
            <a:srgbClr val="FBAE40"/>
          </p15:clr>
        </p15:guide>
        <p15:guide id="4" pos="7159">
          <p15:clr>
            <a:srgbClr val="FBAE40"/>
          </p15:clr>
        </p15:guide>
        <p15:guide id="5" pos="7225">
          <p15:clr>
            <a:srgbClr val="FBAE40"/>
          </p15:clr>
        </p15:guide>
        <p15:guide id="6" orient="horz" pos="4252">
          <p15:clr>
            <a:srgbClr val="FBAE40"/>
          </p15:clr>
        </p15:guide>
        <p15:guide id="7" orient="horz" pos="1372">
          <p15:clr>
            <a:srgbClr val="FBAE40"/>
          </p15:clr>
        </p15:guide>
        <p15:guide id="8" pos="635">
          <p15:clr>
            <a:srgbClr val="FBAE40"/>
          </p15:clr>
        </p15:guide>
        <p15:guide id="9" pos="3549">
          <p15:clr>
            <a:srgbClr val="FBAE40"/>
          </p15:clr>
        </p15:guide>
        <p15:guide id="10" pos="4135">
          <p15:clr>
            <a:srgbClr val="FBAE40"/>
          </p15:clr>
        </p15:guide>
        <p15:guide id="11" pos="7039">
          <p15:clr>
            <a:srgbClr val="FBAE40"/>
          </p15:clr>
        </p15:guide>
        <p15:guide id="12" orient="horz" pos="3659">
          <p15:clr>
            <a:srgbClr val="FBAE40"/>
          </p15:clr>
        </p15:guide>
        <p15:guide id="13" orient="horz" pos="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Three columns">
  <p:cSld name="Title and Text - Three columns">
    <p:spTree>
      <p:nvGrpSpPr>
        <p:cNvPr id="86" name="Shape 86"/>
        <p:cNvGrpSpPr/>
        <p:nvPr/>
      </p:nvGrpSpPr>
      <p:grpSpPr>
        <a:xfrm>
          <a:off x="0" y="0"/>
          <a:ext cx="0" cy="0"/>
          <a:chOff x="0" y="0"/>
          <a:chExt cx="0" cy="0"/>
        </a:xfrm>
      </p:grpSpPr>
      <p:sp>
        <p:nvSpPr>
          <p:cNvPr id="87" name="Google Shape;87;p17"/>
          <p:cNvSpPr txBox="1"/>
          <p:nvPr>
            <p:ph idx="1" type="body"/>
          </p:nvPr>
        </p:nvSpPr>
        <p:spPr>
          <a:xfrm>
            <a:off x="536365"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7"/>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90" name="Google Shape;90;p1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91" name="Google Shape;91;p17"/>
          <p:cNvSpPr txBox="1"/>
          <p:nvPr>
            <p:ph idx="2" type="body"/>
          </p:nvPr>
        </p:nvSpPr>
        <p:spPr>
          <a:xfrm>
            <a:off x="4453113"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7"/>
          <p:cNvSpPr txBox="1"/>
          <p:nvPr>
            <p:ph idx="3" type="body"/>
          </p:nvPr>
        </p:nvSpPr>
        <p:spPr>
          <a:xfrm>
            <a:off x="8369861"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94" name="Google Shape;94;p1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95" name="Google Shape;95;p1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96" name="Google Shape;96;p1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020">
          <p15:clr>
            <a:srgbClr val="FBAE40"/>
          </p15:clr>
        </p15:guide>
        <p15:guide id="3" orient="horz" pos="1033">
          <p15:clr>
            <a:srgbClr val="FBAE40"/>
          </p15:clr>
        </p15:guide>
        <p15:guide id="4" orient="horz" pos="432">
          <p15:clr>
            <a:srgbClr val="FBAE40"/>
          </p15:clr>
        </p15:guide>
        <p15:guide id="5" pos="7344">
          <p15:clr>
            <a:srgbClr val="FBAE40"/>
          </p15:clr>
        </p15:guide>
        <p15:guide id="6" pos="7159">
          <p15:clr>
            <a:srgbClr val="FBAE40"/>
          </p15:clr>
        </p15:guide>
        <p15:guide id="7" pos="2407">
          <p15:clr>
            <a:srgbClr val="FBAE40"/>
          </p15:clr>
        </p15:guide>
        <p15:guide id="8" pos="2804">
          <p15:clr>
            <a:srgbClr val="FBAE40"/>
          </p15:clr>
        </p15:guide>
        <p15:guide id="9" pos="4879">
          <p15:clr>
            <a:srgbClr val="FBAE40"/>
          </p15:clr>
        </p15:guide>
        <p15:guide id="10" pos="5269">
          <p15:clr>
            <a:srgbClr val="FBAE40"/>
          </p15:clr>
        </p15:guide>
        <p15:guide id="11" orient="horz" pos="4252">
          <p15:clr>
            <a:srgbClr val="FBAE40"/>
          </p15:clr>
        </p15:guide>
        <p15:guide id="12" pos="70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Four columns">
  <p:cSld name="Title and Text - Four columns">
    <p:spTree>
      <p:nvGrpSpPr>
        <p:cNvPr id="97" name="Shape 97"/>
        <p:cNvGrpSpPr/>
        <p:nvPr/>
      </p:nvGrpSpPr>
      <p:grpSpPr>
        <a:xfrm>
          <a:off x="0" y="0"/>
          <a:ext cx="0" cy="0"/>
          <a:chOff x="0" y="0"/>
          <a:chExt cx="0" cy="0"/>
        </a:xfrm>
      </p:grpSpPr>
      <p:sp>
        <p:nvSpPr>
          <p:cNvPr id="98" name="Google Shape;98;p18"/>
          <p:cNvSpPr txBox="1"/>
          <p:nvPr>
            <p:ph idx="1" type="body"/>
          </p:nvPr>
        </p:nvSpPr>
        <p:spPr>
          <a:xfrm>
            <a:off x="536363"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8"/>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01" name="Google Shape;101;p1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02" name="Google Shape;102;p18"/>
          <p:cNvSpPr txBox="1"/>
          <p:nvPr>
            <p:ph idx="2" type="body"/>
          </p:nvPr>
        </p:nvSpPr>
        <p:spPr>
          <a:xfrm>
            <a:off x="3414791"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8"/>
          <p:cNvSpPr txBox="1"/>
          <p:nvPr>
            <p:ph idx="3" type="body"/>
          </p:nvPr>
        </p:nvSpPr>
        <p:spPr>
          <a:xfrm>
            <a:off x="6293218"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8"/>
          <p:cNvSpPr txBox="1"/>
          <p:nvPr>
            <p:ph idx="4" type="body"/>
          </p:nvPr>
        </p:nvSpPr>
        <p:spPr>
          <a:xfrm>
            <a:off x="9171645"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06" name="Google Shape;106;p1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07" name="Google Shape;107;p1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08" name="Google Shape;108;p1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719">
          <p15:clr>
            <a:srgbClr val="FBAE40"/>
          </p15:clr>
        </p15:guide>
        <p15:guide id="2" orient="horz" pos="4252">
          <p15:clr>
            <a:srgbClr val="FBAE40"/>
          </p15:clr>
        </p15:guide>
        <p15:guide id="3" orient="horz" pos="4020">
          <p15:clr>
            <a:srgbClr val="FBAE40"/>
          </p15:clr>
        </p15:guide>
        <p15:guide id="4" orient="horz" pos="1033">
          <p15:clr>
            <a:srgbClr val="FBAE40"/>
          </p15:clr>
        </p15:guide>
        <p15:guide id="5" orient="horz" pos="432">
          <p15:clr>
            <a:srgbClr val="FBAE40"/>
          </p15:clr>
        </p15:guide>
        <p15:guide id="6" pos="339">
          <p15:clr>
            <a:srgbClr val="FBAE40"/>
          </p15:clr>
        </p15:guide>
        <p15:guide id="7" pos="1907">
          <p15:clr>
            <a:srgbClr val="FBAE40"/>
          </p15:clr>
        </p15:guide>
        <p15:guide id="8" pos="2152">
          <p15:clr>
            <a:srgbClr val="FBAE40"/>
          </p15:clr>
        </p15:guide>
        <p15:guide id="9" pos="3964">
          <p15:clr>
            <a:srgbClr val="FBAE40"/>
          </p15:clr>
        </p15:guide>
        <p15:guide id="10" pos="5531">
          <p15:clr>
            <a:srgbClr val="FBAE40"/>
          </p15:clr>
        </p15:guide>
        <p15:guide id="11" pos="5777">
          <p15:clr>
            <a:srgbClr val="FBAE40"/>
          </p15:clr>
        </p15:guide>
        <p15:guide id="12" pos="7159">
          <p15:clr>
            <a:srgbClr val="FBAE40"/>
          </p15:clr>
        </p15:guide>
        <p15:guide id="13" pos="7344">
          <p15:clr>
            <a:srgbClr val="FBAE40"/>
          </p15:clr>
        </p15:guide>
        <p15:guide id="14" pos="70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Right">
  <p:cSld name="Text with Picture Right">
    <p:spTree>
      <p:nvGrpSpPr>
        <p:cNvPr id="109" name="Shape 109"/>
        <p:cNvGrpSpPr/>
        <p:nvPr/>
      </p:nvGrpSpPr>
      <p:grpSpPr>
        <a:xfrm>
          <a:off x="0" y="0"/>
          <a:ext cx="0" cy="0"/>
          <a:chOff x="0" y="0"/>
          <a:chExt cx="0" cy="0"/>
        </a:xfrm>
      </p:grpSpPr>
      <p:sp>
        <p:nvSpPr>
          <p:cNvPr id="110" name="Google Shape;110;p19"/>
          <p:cNvSpPr txBox="1"/>
          <p:nvPr>
            <p:ph idx="1" type="body"/>
          </p:nvPr>
        </p:nvSpPr>
        <p:spPr>
          <a:xfrm>
            <a:off x="536361" y="1645669"/>
            <a:ext cx="4979776"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9"/>
          <p:cNvSpPr txBox="1"/>
          <p:nvPr>
            <p:ph type="title"/>
          </p:nvPr>
        </p:nvSpPr>
        <p:spPr>
          <a:xfrm>
            <a:off x="536361" y="476722"/>
            <a:ext cx="4979776"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13" name="Google Shape;113;p1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14" name="Google Shape;114;p19"/>
          <p:cNvSpPr/>
          <p:nvPr>
            <p:ph idx="2" type="pic"/>
          </p:nvPr>
        </p:nvSpPr>
        <p:spPr>
          <a:xfrm>
            <a:off x="6096000" y="6"/>
            <a:ext cx="6096000" cy="6392979"/>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15" name="Google Shape;115;p1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16" name="Google Shape;116;p1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17" name="Google Shape;117;p1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18" name="Google Shape;118;p1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432">
          <p15:clr>
            <a:srgbClr val="FBAE40"/>
          </p15:clr>
        </p15:guide>
        <p15:guide id="3" orient="horz" pos="1033">
          <p15:clr>
            <a:srgbClr val="FBAE40"/>
          </p15:clr>
        </p15:guide>
        <p15:guide id="4" orient="horz" pos="4020">
          <p15:clr>
            <a:srgbClr val="FBAE40"/>
          </p15:clr>
        </p15:guide>
        <p15:guide id="5" pos="339">
          <p15:clr>
            <a:srgbClr val="FBAE40"/>
          </p15:clr>
        </p15:guide>
        <p15:guide id="6" pos="3473">
          <p15:clr>
            <a:srgbClr val="FBAE40"/>
          </p15:clr>
        </p15:guide>
        <p15:guide id="7" pos="7159">
          <p15:clr>
            <a:srgbClr val="FBAE40"/>
          </p15:clr>
        </p15:guide>
        <p15:guide id="8" orient="horz" pos="42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Left">
  <p:cSld name="Text with Picture Left">
    <p:spTree>
      <p:nvGrpSpPr>
        <p:cNvPr id="119" name="Shape 119"/>
        <p:cNvGrpSpPr/>
        <p:nvPr/>
      </p:nvGrpSpPr>
      <p:grpSpPr>
        <a:xfrm>
          <a:off x="0" y="0"/>
          <a:ext cx="0" cy="0"/>
          <a:chOff x="0" y="0"/>
          <a:chExt cx="0" cy="0"/>
        </a:xfrm>
      </p:grpSpPr>
      <p:sp>
        <p:nvSpPr>
          <p:cNvPr id="120" name="Google Shape;120;p20"/>
          <p:cNvSpPr/>
          <p:nvPr>
            <p:ph idx="2" type="pic"/>
          </p:nvPr>
        </p:nvSpPr>
        <p:spPr>
          <a:xfrm>
            <a:off x="0" y="6"/>
            <a:ext cx="6096000" cy="6392979"/>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21" name="Google Shape;121;p20"/>
          <p:cNvSpPr txBox="1"/>
          <p:nvPr>
            <p:ph idx="1" type="body"/>
          </p:nvPr>
        </p:nvSpPr>
        <p:spPr>
          <a:xfrm>
            <a:off x="6568041" y="1645669"/>
            <a:ext cx="4979776"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0"/>
          <p:cNvSpPr txBox="1"/>
          <p:nvPr>
            <p:ph type="title"/>
          </p:nvPr>
        </p:nvSpPr>
        <p:spPr>
          <a:xfrm>
            <a:off x="6568041" y="476722"/>
            <a:ext cx="461070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24" name="Google Shape;124;p2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25" name="Google Shape;125;p2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26" name="Google Shape;126;p2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27" name="Google Shape;127;p2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28" name="Google Shape;128;p2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32">
          <p15:clr>
            <a:srgbClr val="FBAE40"/>
          </p15:clr>
        </p15:guide>
        <p15:guide id="2" pos="3840">
          <p15:clr>
            <a:srgbClr val="FBAE40"/>
          </p15:clr>
        </p15:guide>
        <p15:guide id="3" orient="horz" pos="1033">
          <p15:clr>
            <a:srgbClr val="FBAE40"/>
          </p15:clr>
        </p15:guide>
        <p15:guide id="4" pos="7159">
          <p15:clr>
            <a:srgbClr val="FBAE40"/>
          </p15:clr>
        </p15:guide>
        <p15:guide id="5" pos="7276">
          <p15:clr>
            <a:srgbClr val="FBAE40"/>
          </p15:clr>
        </p15:guide>
        <p15:guide id="6" pos="4135">
          <p15:clr>
            <a:srgbClr val="FBAE40"/>
          </p15:clr>
        </p15:guide>
        <p15:guide id="7" orient="horz" pos="4024">
          <p15:clr>
            <a:srgbClr val="FBAE40"/>
          </p15:clr>
        </p15:guide>
        <p15:guide id="8" orient="horz" pos="4252">
          <p15:clr>
            <a:srgbClr val="FBAE40"/>
          </p15:clr>
        </p15:guide>
        <p15:guide id="9" pos="339">
          <p15:clr>
            <a:srgbClr val="FBAE40"/>
          </p15:clr>
        </p15:guide>
        <p15:guide id="10" pos="70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Horizontal">
  <p:cSld name="Text with Picture Horizontal">
    <p:spTree>
      <p:nvGrpSpPr>
        <p:cNvPr id="129" name="Shape 129"/>
        <p:cNvGrpSpPr/>
        <p:nvPr/>
      </p:nvGrpSpPr>
      <p:grpSpPr>
        <a:xfrm>
          <a:off x="0" y="0"/>
          <a:ext cx="0" cy="0"/>
          <a:chOff x="0" y="0"/>
          <a:chExt cx="0" cy="0"/>
        </a:xfrm>
      </p:grpSpPr>
      <p:sp>
        <p:nvSpPr>
          <p:cNvPr id="130" name="Google Shape;130;p21"/>
          <p:cNvSpPr txBox="1"/>
          <p:nvPr>
            <p:ph idx="1" type="body"/>
          </p:nvPr>
        </p:nvSpPr>
        <p:spPr>
          <a:xfrm>
            <a:off x="536361" y="1645675"/>
            <a:ext cx="11119267" cy="1580751"/>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vl2pPr>
            <a:lvl3pPr indent="-228600" lvl="2" marL="1371600" algn="l">
              <a:lnSpc>
                <a:spcPct val="100000"/>
              </a:lnSpc>
              <a:spcBef>
                <a:spcPts val="500"/>
              </a:spcBef>
              <a:spcAft>
                <a:spcPts val="0"/>
              </a:spcAft>
              <a:buSzPts val="1800"/>
              <a:buNone/>
              <a:defRPr/>
            </a:lvl3pPr>
            <a:lvl4pPr indent="-228600" lvl="3" marL="1828800" algn="l">
              <a:lnSpc>
                <a:spcPct val="100000"/>
              </a:lnSpc>
              <a:spcBef>
                <a:spcPts val="500"/>
              </a:spcBef>
              <a:spcAft>
                <a:spcPts val="0"/>
              </a:spcAft>
              <a:buSzPts val="1600"/>
              <a:buNone/>
              <a:defRPr/>
            </a:lvl4pPr>
            <a:lvl5pPr indent="-228600" lvl="4" marL="2286000" algn="l">
              <a:lnSpc>
                <a:spcPct val="10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1"/>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33" name="Google Shape;133;p2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34" name="Google Shape;134;p21"/>
          <p:cNvSpPr/>
          <p:nvPr>
            <p:ph idx="2" type="pic"/>
          </p:nvPr>
        </p:nvSpPr>
        <p:spPr>
          <a:xfrm>
            <a:off x="0" y="3429007"/>
            <a:ext cx="12192000" cy="2963978"/>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35" name="Google Shape;135;p2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36" name="Google Shape;136;p2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37" name="Google Shape;137;p2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38" name="Google Shape;138;p2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2160">
          <p15:clr>
            <a:srgbClr val="FBAE40"/>
          </p15:clr>
        </p15:guide>
        <p15:guide id="3" pos="7159">
          <p15:clr>
            <a:srgbClr val="FBAE40"/>
          </p15:clr>
        </p15:guide>
        <p15:guide id="4" pos="7344">
          <p15:clr>
            <a:srgbClr val="FBAE40"/>
          </p15:clr>
        </p15:guide>
        <p15:guide id="5" pos="7039">
          <p15:clr>
            <a:srgbClr val="FBAE40"/>
          </p15:clr>
        </p15:guide>
        <p15:guide id="6" orient="horz" pos="1033">
          <p15:clr>
            <a:srgbClr val="FBAE40"/>
          </p15:clr>
        </p15:guide>
        <p15:guide id="7" orient="horz" pos="432">
          <p15:clr>
            <a:srgbClr val="FBAE40"/>
          </p15:clr>
        </p15:guide>
        <p15:guide id="8" orient="horz" pos="2033">
          <p15:clr>
            <a:srgbClr val="FBAE40"/>
          </p15:clr>
        </p15:guide>
        <p15:guide id="9" orient="horz" pos="42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139" name="Shape 139"/>
        <p:cNvGrpSpPr/>
        <p:nvPr/>
      </p:nvGrpSpPr>
      <p:grpSpPr>
        <a:xfrm>
          <a:off x="0" y="0"/>
          <a:ext cx="0" cy="0"/>
          <a:chOff x="0" y="0"/>
          <a:chExt cx="0" cy="0"/>
        </a:xfrm>
      </p:grpSpPr>
      <p:sp>
        <p:nvSpPr>
          <p:cNvPr id="140" name="Google Shape;140;p22"/>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41" name="Google Shape;141;p22"/>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3" name="Google Shape;143;p22"/>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Monogram">
  <p:cSld name="Section Divider - Monogram">
    <p:spTree>
      <p:nvGrpSpPr>
        <p:cNvPr id="144" name="Shape 144"/>
        <p:cNvGrpSpPr/>
        <p:nvPr/>
      </p:nvGrpSpPr>
      <p:grpSpPr>
        <a:xfrm>
          <a:off x="0" y="0"/>
          <a:ext cx="0" cy="0"/>
          <a:chOff x="0" y="0"/>
          <a:chExt cx="0" cy="0"/>
        </a:xfrm>
      </p:grpSpPr>
      <p:sp>
        <p:nvSpPr>
          <p:cNvPr id="145" name="Google Shape;145;p2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146" name="Google Shape;146;p23"/>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147" name="Google Shape;147;p23"/>
          <p:cNvSpPr txBox="1"/>
          <p:nvPr>
            <p:ph type="ctrTitle"/>
          </p:nvPr>
        </p:nvSpPr>
        <p:spPr>
          <a:xfrm>
            <a:off x="762003" y="1876586"/>
            <a:ext cx="9150351"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3"/>
          <p:cNvSpPr txBox="1"/>
          <p:nvPr>
            <p:ph idx="1" type="subTitle"/>
          </p:nvPr>
        </p:nvSpPr>
        <p:spPr>
          <a:xfrm>
            <a:off x="762003" y="4356261"/>
            <a:ext cx="9150351"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9" name="Google Shape;149;p23"/>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584">
          <p15:clr>
            <a:srgbClr val="FBAE40"/>
          </p15:clr>
        </p15:guide>
        <p15:guide id="3" orient="horz" pos="991">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Picture Background">
  <p:cSld name="Section Divider - Picture Background">
    <p:spTree>
      <p:nvGrpSpPr>
        <p:cNvPr id="150" name="Shape 150"/>
        <p:cNvGrpSpPr/>
        <p:nvPr/>
      </p:nvGrpSpPr>
      <p:grpSpPr>
        <a:xfrm>
          <a:off x="0" y="0"/>
          <a:ext cx="0" cy="0"/>
          <a:chOff x="0" y="0"/>
          <a:chExt cx="0" cy="0"/>
        </a:xfrm>
      </p:grpSpPr>
      <p:sp>
        <p:nvSpPr>
          <p:cNvPr id="151" name="Google Shape;151;p24"/>
          <p:cNvSpPr/>
          <p:nvPr/>
        </p:nvSpPr>
        <p:spPr>
          <a:xfrm>
            <a:off x="0" y="0"/>
            <a:ext cx="12192000" cy="6858000"/>
          </a:xfrm>
          <a:prstGeom prst="rect">
            <a:avLst/>
          </a:prstGeom>
          <a:solidFill>
            <a:schemeClr val="accent3">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52" name="Google Shape;152;p24"/>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4"/>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4" name="Google Shape;154;p24"/>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155" name="Google Shape;155;p24"/>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orient="horz" pos="991">
          <p15:clr>
            <a:srgbClr val="FBAE40"/>
          </p15:clr>
        </p15:guide>
        <p15:guide id="2" pos="483">
          <p15:clr>
            <a:srgbClr val="FBAE40"/>
          </p15:clr>
        </p15:guide>
        <p15:guide id="3" pos="6244">
          <p15:clr>
            <a:srgbClr val="FBAE40"/>
          </p15:clr>
        </p15:guide>
        <p15:guide id="4" orient="horz" pos="2550">
          <p15:clr>
            <a:srgbClr val="FBAE40"/>
          </p15:clr>
        </p15:guide>
        <p15:guide id="5" orient="horz" pos="27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Boss">
  <p:cSld name="Meet the Boss">
    <p:spTree>
      <p:nvGrpSpPr>
        <p:cNvPr id="156" name="Shape 156"/>
        <p:cNvGrpSpPr/>
        <p:nvPr/>
      </p:nvGrpSpPr>
      <p:grpSpPr>
        <a:xfrm>
          <a:off x="0" y="0"/>
          <a:ext cx="0" cy="0"/>
          <a:chOff x="0" y="0"/>
          <a:chExt cx="0" cy="0"/>
        </a:xfrm>
      </p:grpSpPr>
      <p:sp>
        <p:nvSpPr>
          <p:cNvPr id="157" name="Google Shape;157;p25"/>
          <p:cNvSpPr txBox="1"/>
          <p:nvPr>
            <p:ph type="title"/>
          </p:nvPr>
        </p:nvSpPr>
        <p:spPr>
          <a:xfrm>
            <a:off x="536360" y="476722"/>
            <a:ext cx="9375989"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5"/>
          <p:cNvSpPr/>
          <p:nvPr>
            <p:ph idx="2" type="pic"/>
          </p:nvPr>
        </p:nvSpPr>
        <p:spPr>
          <a:xfrm>
            <a:off x="536365" y="1976916"/>
            <a:ext cx="3602311" cy="363569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59" name="Google Shape;159;p25"/>
          <p:cNvSpPr txBox="1"/>
          <p:nvPr>
            <p:ph idx="1" type="body"/>
          </p:nvPr>
        </p:nvSpPr>
        <p:spPr>
          <a:xfrm>
            <a:off x="4366597" y="2506679"/>
            <a:ext cx="5545755" cy="339026"/>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5"/>
          <p:cNvSpPr txBox="1"/>
          <p:nvPr>
            <p:ph idx="3" type="body"/>
          </p:nvPr>
        </p:nvSpPr>
        <p:spPr>
          <a:xfrm>
            <a:off x="4366597" y="2904792"/>
            <a:ext cx="5545755" cy="285436"/>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5"/>
          <p:cNvSpPr txBox="1"/>
          <p:nvPr>
            <p:ph idx="4" type="body"/>
          </p:nvPr>
        </p:nvSpPr>
        <p:spPr>
          <a:xfrm>
            <a:off x="4366597" y="3350677"/>
            <a:ext cx="5545755" cy="226192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2" name="Google Shape;162;p25"/>
          <p:cNvCxnSpPr/>
          <p:nvPr/>
        </p:nvCxnSpPr>
        <p:spPr>
          <a:xfrm rot="10800000">
            <a:off x="4366596" y="238508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63" name="Google Shape;163;p2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64" name="Google Shape;164;p2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65" name="Google Shape;165;p2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66" name="Google Shape;166;p2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67" name="Google Shape;167;p2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68" name="Google Shape;168;p2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245">
          <p15:clr>
            <a:srgbClr val="FBAE40"/>
          </p15:clr>
        </p15:guide>
        <p15:guide id="2" pos="6244">
          <p15:clr>
            <a:srgbClr val="FBAE40"/>
          </p15:clr>
        </p15:guide>
        <p15:guide id="3" orient="horz" pos="1499">
          <p15:clr>
            <a:srgbClr val="FBAE40"/>
          </p15:clr>
        </p15:guide>
        <p15:guide id="4" orient="horz" pos="440">
          <p15:clr>
            <a:srgbClr val="FBAE40"/>
          </p15:clr>
        </p15:guide>
        <p15:guide id="5" pos="339">
          <p15:clr>
            <a:srgbClr val="FBAE40"/>
          </p15:clr>
        </p15:guide>
        <p15:guide id="6" orient="horz" pos="4252">
          <p15:clr>
            <a:srgbClr val="FBAE40"/>
          </p15:clr>
        </p15:guide>
        <p15:guide id="7" orient="horz" pos="3532">
          <p15:clr>
            <a:srgbClr val="FBAE40"/>
          </p15:clr>
        </p15:guide>
        <p15:guide id="8" pos="7159">
          <p15:clr>
            <a:srgbClr val="FBAE40"/>
          </p15:clr>
        </p15:guide>
        <p15:guide id="9" orient="horz" pos="1576">
          <p15:clr>
            <a:srgbClr val="FBAE40"/>
          </p15:clr>
        </p15:guide>
        <p15:guide id="10" pos="27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Two columns">
  <p:cSld name="Title and Text - Two columns">
    <p:spTree>
      <p:nvGrpSpPr>
        <p:cNvPr id="18" name="Shape 18"/>
        <p:cNvGrpSpPr/>
        <p:nvPr/>
      </p:nvGrpSpPr>
      <p:grpSpPr>
        <a:xfrm>
          <a:off x="0" y="0"/>
          <a:ext cx="0" cy="0"/>
          <a:chOff x="0" y="0"/>
          <a:chExt cx="0" cy="0"/>
        </a:xfrm>
      </p:grpSpPr>
      <p:sp>
        <p:nvSpPr>
          <p:cNvPr id="19" name="Google Shape;19;p8"/>
          <p:cNvSpPr txBox="1"/>
          <p:nvPr>
            <p:ph idx="1" type="body"/>
          </p:nvPr>
        </p:nvSpPr>
        <p:spPr>
          <a:xfrm>
            <a:off x="536360" y="1645670"/>
            <a:ext cx="5306656"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
          <p:cNvSpPr txBox="1"/>
          <p:nvPr>
            <p:ph idx="2" type="body"/>
          </p:nvPr>
        </p:nvSpPr>
        <p:spPr>
          <a:xfrm>
            <a:off x="6352764" y="1645670"/>
            <a:ext cx="5306656"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4" name="Google Shape;24;p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5" name="Google Shape;25;p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6" name="Google Shape;26;p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 name="Google Shape;27;p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252">
          <p15:clr>
            <a:srgbClr val="FBAE40"/>
          </p15:clr>
        </p15:guide>
        <p15:guide id="2" pos="339">
          <p15:clr>
            <a:srgbClr val="FBAE40"/>
          </p15:clr>
        </p15:guide>
        <p15:guide id="3" orient="horz" pos="3778">
          <p15:clr>
            <a:srgbClr val="FBAE40"/>
          </p15:clr>
        </p15:guide>
        <p15:guide id="4" orient="horz" pos="1033">
          <p15:clr>
            <a:srgbClr val="FBAE40"/>
          </p15:clr>
        </p15:guide>
        <p15:guide id="5" orient="horz" pos="432">
          <p15:clr>
            <a:srgbClr val="FBAE40"/>
          </p15:clr>
        </p15:guide>
        <p15:guide id="6" pos="7344">
          <p15:clr>
            <a:srgbClr val="FBAE40"/>
          </p15:clr>
        </p15:guide>
        <p15:guide id="7" pos="3685">
          <p15:clr>
            <a:srgbClr val="FBAE40"/>
          </p15:clr>
        </p15:guide>
        <p15:guide id="8" pos="3999">
          <p15:clr>
            <a:srgbClr val="FBAE40"/>
          </p15:clr>
        </p15:guide>
        <p15:guide id="9" pos="7159">
          <p15:clr>
            <a:srgbClr val="FBAE40"/>
          </p15:clr>
        </p15:guide>
        <p15:guide id="10" pos="70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2 Profiles">
  <p:cSld name="Meet the Team - 2 Profiles">
    <p:spTree>
      <p:nvGrpSpPr>
        <p:cNvPr id="169" name="Shape 169"/>
        <p:cNvGrpSpPr/>
        <p:nvPr/>
      </p:nvGrpSpPr>
      <p:grpSpPr>
        <a:xfrm>
          <a:off x="0" y="0"/>
          <a:ext cx="0" cy="0"/>
          <a:chOff x="0" y="0"/>
          <a:chExt cx="0" cy="0"/>
        </a:xfrm>
      </p:grpSpPr>
      <p:sp>
        <p:nvSpPr>
          <p:cNvPr id="170" name="Google Shape;170;p26"/>
          <p:cNvSpPr txBox="1"/>
          <p:nvPr>
            <p:ph type="title"/>
          </p:nvPr>
        </p:nvSpPr>
        <p:spPr>
          <a:xfrm>
            <a:off x="536361" y="476722"/>
            <a:ext cx="10298411"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6"/>
          <p:cNvSpPr/>
          <p:nvPr>
            <p:ph idx="2" type="pic"/>
          </p:nvPr>
        </p:nvSpPr>
        <p:spPr>
          <a:xfrm>
            <a:off x="2603028"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72" name="Google Shape;172;p26"/>
          <p:cNvSpPr txBox="1"/>
          <p:nvPr>
            <p:ph idx="1" type="body"/>
          </p:nvPr>
        </p:nvSpPr>
        <p:spPr>
          <a:xfrm>
            <a:off x="1357228" y="4099995"/>
            <a:ext cx="437596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6"/>
          <p:cNvSpPr txBox="1"/>
          <p:nvPr>
            <p:ph idx="3" type="body"/>
          </p:nvPr>
        </p:nvSpPr>
        <p:spPr>
          <a:xfrm>
            <a:off x="1357228" y="4498108"/>
            <a:ext cx="437596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6"/>
          <p:cNvSpPr txBox="1"/>
          <p:nvPr>
            <p:ph idx="4" type="body"/>
          </p:nvPr>
        </p:nvSpPr>
        <p:spPr>
          <a:xfrm>
            <a:off x="1357228" y="4943999"/>
            <a:ext cx="437596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5" name="Google Shape;175;p26"/>
          <p:cNvCxnSpPr/>
          <p:nvPr/>
        </p:nvCxnSpPr>
        <p:spPr>
          <a:xfrm rot="10800000">
            <a:off x="304304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76" name="Google Shape;176;p2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77" name="Google Shape;177;p2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78" name="Google Shape;178;p26"/>
          <p:cNvSpPr/>
          <p:nvPr>
            <p:ph idx="5" type="pic"/>
          </p:nvPr>
        </p:nvSpPr>
        <p:spPr>
          <a:xfrm>
            <a:off x="7704609"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79" name="Google Shape;179;p26"/>
          <p:cNvSpPr txBox="1"/>
          <p:nvPr>
            <p:ph idx="6" type="body"/>
          </p:nvPr>
        </p:nvSpPr>
        <p:spPr>
          <a:xfrm>
            <a:off x="6458809" y="4099995"/>
            <a:ext cx="437596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6"/>
          <p:cNvSpPr txBox="1"/>
          <p:nvPr>
            <p:ph idx="7" type="body"/>
          </p:nvPr>
        </p:nvSpPr>
        <p:spPr>
          <a:xfrm>
            <a:off x="6458809" y="4498108"/>
            <a:ext cx="437596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6"/>
          <p:cNvSpPr txBox="1"/>
          <p:nvPr>
            <p:ph idx="8" type="body"/>
          </p:nvPr>
        </p:nvSpPr>
        <p:spPr>
          <a:xfrm>
            <a:off x="6458809" y="4943999"/>
            <a:ext cx="437596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2" name="Google Shape;182;p26"/>
          <p:cNvCxnSpPr/>
          <p:nvPr/>
        </p:nvCxnSpPr>
        <p:spPr>
          <a:xfrm rot="10800000">
            <a:off x="814462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83" name="Google Shape;183;p2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84" name="Google Shape;184;p2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85" name="Google Shape;185;p2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6" name="Google Shape;186;p2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1169">
          <p15:clr>
            <a:srgbClr val="FBAE40"/>
          </p15:clr>
        </p15:guide>
        <p15:guide id="3" orient="horz" pos="4252">
          <p15:clr>
            <a:srgbClr val="FBAE40"/>
          </p15:clr>
        </p15:guide>
        <p15:guide id="4" orient="horz" pos="3812">
          <p15:clr>
            <a:srgbClr val="FBAE40"/>
          </p15:clr>
        </p15:guide>
        <p15:guide id="5" pos="856">
          <p15:clr>
            <a:srgbClr val="FBAE40"/>
          </p15:clr>
        </p15:guide>
        <p15:guide id="6" pos="6827">
          <p15:clr>
            <a:srgbClr val="FBAE40"/>
          </p15:clr>
        </p15:guide>
        <p15:guide id="7" pos="3608">
          <p15:clr>
            <a:srgbClr val="FBAE40"/>
          </p15:clr>
        </p15:guide>
        <p15:guide id="8" pos="4067">
          <p15:clr>
            <a:srgbClr val="FBAE40"/>
          </p15:clr>
        </p15:guide>
        <p15:guide id="9" orient="horz" pos="432">
          <p15:clr>
            <a:srgbClr val="FBAE40"/>
          </p15:clr>
        </p15:guide>
        <p15:guide id="10" pos="7159">
          <p15:clr>
            <a:srgbClr val="FBAE40"/>
          </p15:clr>
        </p15:guide>
        <p15:guide id="11" orient="horz" pos="2507">
          <p15:clr>
            <a:srgbClr val="FBAE40"/>
          </p15:clr>
        </p15:guide>
        <p15:guide id="12" orient="horz" pos="25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3 Profiles">
  <p:cSld name="Meet the Team - 3 Profiles">
    <p:spTree>
      <p:nvGrpSpPr>
        <p:cNvPr id="187" name="Shape 187"/>
        <p:cNvGrpSpPr/>
        <p:nvPr/>
      </p:nvGrpSpPr>
      <p:grpSpPr>
        <a:xfrm>
          <a:off x="0" y="0"/>
          <a:ext cx="0" cy="0"/>
          <a:chOff x="0" y="0"/>
          <a:chExt cx="0" cy="0"/>
        </a:xfrm>
      </p:grpSpPr>
      <p:sp>
        <p:nvSpPr>
          <p:cNvPr id="188" name="Google Shape;188;p27"/>
          <p:cNvSpPr txBox="1"/>
          <p:nvPr>
            <p:ph type="title"/>
          </p:nvPr>
        </p:nvSpPr>
        <p:spPr>
          <a:xfrm>
            <a:off x="536365" y="476722"/>
            <a:ext cx="10610239"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7"/>
          <p:cNvSpPr/>
          <p:nvPr>
            <p:ph idx="2" type="pic"/>
          </p:nvPr>
        </p:nvSpPr>
        <p:spPr>
          <a:xfrm>
            <a:off x="1609025"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90" name="Google Shape;190;p27"/>
          <p:cNvSpPr txBox="1"/>
          <p:nvPr>
            <p:ph idx="1" type="body"/>
          </p:nvPr>
        </p:nvSpPr>
        <p:spPr>
          <a:xfrm>
            <a:off x="1088141"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27"/>
          <p:cNvSpPr txBox="1"/>
          <p:nvPr>
            <p:ph idx="3" type="body"/>
          </p:nvPr>
        </p:nvSpPr>
        <p:spPr>
          <a:xfrm>
            <a:off x="1088141"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27"/>
          <p:cNvSpPr txBox="1"/>
          <p:nvPr>
            <p:ph idx="4" type="body"/>
          </p:nvPr>
        </p:nvSpPr>
        <p:spPr>
          <a:xfrm>
            <a:off x="1088141"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3" name="Google Shape;193;p27"/>
          <p:cNvCxnSpPr/>
          <p:nvPr/>
        </p:nvCxnSpPr>
        <p:spPr>
          <a:xfrm rot="10800000">
            <a:off x="204904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94" name="Google Shape;194;p27"/>
          <p:cNvSpPr/>
          <p:nvPr>
            <p:ph idx="5" type="pic"/>
          </p:nvPr>
        </p:nvSpPr>
        <p:spPr>
          <a:xfrm>
            <a:off x="5166041"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95" name="Google Shape;195;p27"/>
          <p:cNvSpPr txBox="1"/>
          <p:nvPr>
            <p:ph idx="6" type="body"/>
          </p:nvPr>
        </p:nvSpPr>
        <p:spPr>
          <a:xfrm>
            <a:off x="4645157"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7"/>
          <p:cNvSpPr txBox="1"/>
          <p:nvPr>
            <p:ph idx="7" type="body"/>
          </p:nvPr>
        </p:nvSpPr>
        <p:spPr>
          <a:xfrm>
            <a:off x="4645157"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7"/>
          <p:cNvSpPr txBox="1"/>
          <p:nvPr>
            <p:ph idx="8" type="body"/>
          </p:nvPr>
        </p:nvSpPr>
        <p:spPr>
          <a:xfrm>
            <a:off x="4645157"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8" name="Google Shape;198;p27"/>
          <p:cNvCxnSpPr/>
          <p:nvPr/>
        </p:nvCxnSpPr>
        <p:spPr>
          <a:xfrm rot="10800000">
            <a:off x="5606056"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99" name="Google Shape;199;p27"/>
          <p:cNvSpPr/>
          <p:nvPr>
            <p:ph idx="9" type="pic"/>
          </p:nvPr>
        </p:nvSpPr>
        <p:spPr>
          <a:xfrm>
            <a:off x="8741345"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00" name="Google Shape;200;p27"/>
          <p:cNvSpPr txBox="1"/>
          <p:nvPr>
            <p:ph idx="13" type="body"/>
          </p:nvPr>
        </p:nvSpPr>
        <p:spPr>
          <a:xfrm>
            <a:off x="8220461"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27"/>
          <p:cNvSpPr txBox="1"/>
          <p:nvPr>
            <p:ph idx="14" type="body"/>
          </p:nvPr>
        </p:nvSpPr>
        <p:spPr>
          <a:xfrm>
            <a:off x="8220461"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7"/>
          <p:cNvSpPr txBox="1"/>
          <p:nvPr>
            <p:ph idx="15" type="body"/>
          </p:nvPr>
        </p:nvSpPr>
        <p:spPr>
          <a:xfrm>
            <a:off x="8220461"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3" name="Google Shape;203;p27"/>
          <p:cNvCxnSpPr/>
          <p:nvPr/>
        </p:nvCxnSpPr>
        <p:spPr>
          <a:xfrm rot="10800000">
            <a:off x="918136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04" name="Google Shape;204;p2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05" name="Google Shape;205;p2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06" name="Google Shape;206;p2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07" name="Google Shape;207;p2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08" name="Google Shape;208;p2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09" name="Google Shape;209;p2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1169">
          <p15:clr>
            <a:srgbClr val="FBAE40"/>
          </p15:clr>
        </p15:guide>
        <p15:guide id="3" pos="339">
          <p15:clr>
            <a:srgbClr val="FBAE40"/>
          </p15:clr>
        </p15:guide>
        <p15:guide id="4" orient="horz" pos="4252">
          <p15:clr>
            <a:srgbClr val="FBAE40"/>
          </p15:clr>
        </p15:guide>
        <p15:guide id="5" orient="horz" pos="2507">
          <p15:clr>
            <a:srgbClr val="FBAE40"/>
          </p15:clr>
        </p15:guide>
        <p15:guide id="6" orient="horz" pos="2584">
          <p15:clr>
            <a:srgbClr val="FBAE40"/>
          </p15:clr>
        </p15:guide>
        <p15:guide id="7" pos="7023">
          <p15:clr>
            <a:srgbClr val="FBAE40"/>
          </p15:clr>
        </p15:guide>
        <p15:guide id="8" pos="7159">
          <p15:clr>
            <a:srgbClr val="FBAE40"/>
          </p15:clr>
        </p15:guide>
        <p15:guide id="9" pos="5176">
          <p15:clr>
            <a:srgbClr val="FBAE40"/>
          </p15:clr>
        </p15:guide>
        <p15:guide id="10" pos="687">
          <p15:clr>
            <a:srgbClr val="FBAE40"/>
          </p15:clr>
        </p15:guide>
        <p15:guide id="11" pos="2533">
          <p15:clr>
            <a:srgbClr val="FBAE40"/>
          </p15:clr>
        </p15:guide>
        <p15:guide id="12" pos="1601">
          <p15:clr>
            <a:srgbClr val="FBAE40"/>
          </p15:clr>
        </p15:guide>
        <p15:guide id="13" pos="6108">
          <p15:clr>
            <a:srgbClr val="FBAE40"/>
          </p15:clr>
        </p15:guide>
        <p15:guide id="14" orient="horz" pos="432">
          <p15:clr>
            <a:srgbClr val="FBAE40"/>
          </p15:clr>
        </p15:guide>
        <p15:guide id="15" orient="horz" pos="381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5 Profiles">
  <p:cSld name="Meet the Team - 5 Profiles">
    <p:spTree>
      <p:nvGrpSpPr>
        <p:cNvPr id="210" name="Shape 210"/>
        <p:cNvGrpSpPr/>
        <p:nvPr/>
      </p:nvGrpSpPr>
      <p:grpSpPr>
        <a:xfrm>
          <a:off x="0" y="0"/>
          <a:ext cx="0" cy="0"/>
          <a:chOff x="0" y="0"/>
          <a:chExt cx="0" cy="0"/>
        </a:xfrm>
      </p:grpSpPr>
      <p:sp>
        <p:nvSpPr>
          <p:cNvPr id="211" name="Google Shape;211;p28"/>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8"/>
          <p:cNvSpPr/>
          <p:nvPr>
            <p:ph idx="2" type="pic"/>
          </p:nvPr>
        </p:nvSpPr>
        <p:spPr>
          <a:xfrm>
            <a:off x="538163"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13" name="Google Shape;213;p28"/>
          <p:cNvSpPr txBox="1"/>
          <p:nvPr>
            <p:ph idx="1" type="body"/>
          </p:nvPr>
        </p:nvSpPr>
        <p:spPr>
          <a:xfrm>
            <a:off x="538163"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8"/>
          <p:cNvSpPr txBox="1"/>
          <p:nvPr>
            <p:ph idx="3" type="body"/>
          </p:nvPr>
        </p:nvSpPr>
        <p:spPr>
          <a:xfrm>
            <a:off x="538163"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28"/>
          <p:cNvSpPr txBox="1"/>
          <p:nvPr>
            <p:ph idx="4" type="body"/>
          </p:nvPr>
        </p:nvSpPr>
        <p:spPr>
          <a:xfrm>
            <a:off x="538163"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6" name="Google Shape;216;p28"/>
          <p:cNvCxnSpPr/>
          <p:nvPr/>
        </p:nvCxnSpPr>
        <p:spPr>
          <a:xfrm rot="10800000">
            <a:off x="953988"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17" name="Google Shape;217;p2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18" name="Google Shape;218;p2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19" name="Google Shape;219;p28"/>
          <p:cNvSpPr/>
          <p:nvPr>
            <p:ph idx="5" type="pic"/>
          </p:nvPr>
        </p:nvSpPr>
        <p:spPr>
          <a:xfrm>
            <a:off x="2859275"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20" name="Google Shape;220;p28"/>
          <p:cNvSpPr txBox="1"/>
          <p:nvPr>
            <p:ph idx="6" type="body"/>
          </p:nvPr>
        </p:nvSpPr>
        <p:spPr>
          <a:xfrm>
            <a:off x="2858087"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8"/>
          <p:cNvSpPr txBox="1"/>
          <p:nvPr>
            <p:ph idx="7" type="body"/>
          </p:nvPr>
        </p:nvSpPr>
        <p:spPr>
          <a:xfrm>
            <a:off x="2858087"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8"/>
          <p:cNvSpPr txBox="1"/>
          <p:nvPr>
            <p:ph idx="8" type="body"/>
          </p:nvPr>
        </p:nvSpPr>
        <p:spPr>
          <a:xfrm>
            <a:off x="2858087"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3" name="Google Shape;223;p28"/>
          <p:cNvCxnSpPr/>
          <p:nvPr/>
        </p:nvCxnSpPr>
        <p:spPr>
          <a:xfrm rot="10800000">
            <a:off x="3273908"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24" name="Google Shape;224;p28"/>
          <p:cNvSpPr/>
          <p:nvPr>
            <p:ph idx="9" type="pic"/>
          </p:nvPr>
        </p:nvSpPr>
        <p:spPr>
          <a:xfrm>
            <a:off x="5180387"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25" name="Google Shape;225;p28"/>
          <p:cNvSpPr txBox="1"/>
          <p:nvPr>
            <p:ph idx="13" type="body"/>
          </p:nvPr>
        </p:nvSpPr>
        <p:spPr>
          <a:xfrm>
            <a:off x="5178007"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8"/>
          <p:cNvSpPr txBox="1"/>
          <p:nvPr>
            <p:ph idx="14" type="body"/>
          </p:nvPr>
        </p:nvSpPr>
        <p:spPr>
          <a:xfrm>
            <a:off x="5178007"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8"/>
          <p:cNvSpPr txBox="1"/>
          <p:nvPr>
            <p:ph idx="15" type="body"/>
          </p:nvPr>
        </p:nvSpPr>
        <p:spPr>
          <a:xfrm>
            <a:off x="5178007"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8" name="Google Shape;228;p28"/>
          <p:cNvCxnSpPr/>
          <p:nvPr/>
        </p:nvCxnSpPr>
        <p:spPr>
          <a:xfrm rot="10800000">
            <a:off x="5593832"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29" name="Google Shape;229;p28"/>
          <p:cNvSpPr/>
          <p:nvPr>
            <p:ph idx="16" type="pic"/>
          </p:nvPr>
        </p:nvSpPr>
        <p:spPr>
          <a:xfrm>
            <a:off x="7501499"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30" name="Google Shape;230;p28"/>
          <p:cNvSpPr txBox="1"/>
          <p:nvPr>
            <p:ph idx="17" type="body"/>
          </p:nvPr>
        </p:nvSpPr>
        <p:spPr>
          <a:xfrm>
            <a:off x="7501499"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8"/>
          <p:cNvSpPr txBox="1"/>
          <p:nvPr>
            <p:ph idx="18" type="body"/>
          </p:nvPr>
        </p:nvSpPr>
        <p:spPr>
          <a:xfrm>
            <a:off x="7501499"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8"/>
          <p:cNvSpPr txBox="1"/>
          <p:nvPr>
            <p:ph idx="19" type="body"/>
          </p:nvPr>
        </p:nvSpPr>
        <p:spPr>
          <a:xfrm>
            <a:off x="7501499"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3" name="Google Shape;233;p28"/>
          <p:cNvCxnSpPr/>
          <p:nvPr/>
        </p:nvCxnSpPr>
        <p:spPr>
          <a:xfrm rot="10800000">
            <a:off x="7917324"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34" name="Google Shape;234;p28"/>
          <p:cNvSpPr/>
          <p:nvPr>
            <p:ph idx="20" type="pic"/>
          </p:nvPr>
        </p:nvSpPr>
        <p:spPr>
          <a:xfrm>
            <a:off x="9822615"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35" name="Google Shape;235;p28"/>
          <p:cNvSpPr txBox="1"/>
          <p:nvPr>
            <p:ph idx="21" type="body"/>
          </p:nvPr>
        </p:nvSpPr>
        <p:spPr>
          <a:xfrm>
            <a:off x="9822615"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28"/>
          <p:cNvSpPr txBox="1"/>
          <p:nvPr>
            <p:ph idx="22" type="body"/>
          </p:nvPr>
        </p:nvSpPr>
        <p:spPr>
          <a:xfrm>
            <a:off x="9822615"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28"/>
          <p:cNvSpPr txBox="1"/>
          <p:nvPr>
            <p:ph idx="23" type="body"/>
          </p:nvPr>
        </p:nvSpPr>
        <p:spPr>
          <a:xfrm>
            <a:off x="9822615"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8" name="Google Shape;238;p28"/>
          <p:cNvCxnSpPr/>
          <p:nvPr/>
        </p:nvCxnSpPr>
        <p:spPr>
          <a:xfrm rot="10800000">
            <a:off x="10238436"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39" name="Google Shape;239;p2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40" name="Google Shape;240;p2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41" name="Google Shape;241;p2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42" name="Google Shape;242;p2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2355">
          <p15:clr>
            <a:srgbClr val="FBAE40"/>
          </p15:clr>
        </p15:guide>
        <p15:guide id="3" orient="horz" pos="2431">
          <p15:clr>
            <a:srgbClr val="FBAE40"/>
          </p15:clr>
        </p15:guide>
        <p15:guide id="4" orient="horz" pos="3947">
          <p15:clr>
            <a:srgbClr val="FBAE40"/>
          </p15:clr>
        </p15:guide>
        <p15:guide id="5" orient="horz" pos="4252">
          <p15:clr>
            <a:srgbClr val="FBAE40"/>
          </p15:clr>
        </p15:guide>
        <p15:guide id="6" orient="horz" pos="1135">
          <p15:clr>
            <a:srgbClr val="FBAE40"/>
          </p15:clr>
        </p15:guide>
        <p15:guide id="7" pos="339">
          <p15:clr>
            <a:srgbClr val="FBAE40"/>
          </p15:clr>
        </p15:guide>
        <p15:guide id="8" pos="7344">
          <p15:clr>
            <a:srgbClr val="FBAE40"/>
          </p15:clr>
        </p15:guide>
        <p15:guide id="9" pos="7159">
          <p15:clr>
            <a:srgbClr val="FBAE40"/>
          </p15:clr>
        </p15:guide>
        <p15:guide id="10" pos="6184">
          <p15:clr>
            <a:srgbClr val="FBAE40"/>
          </p15:clr>
        </p15:guide>
        <p15:guide id="11" pos="1499">
          <p15:clr>
            <a:srgbClr val="FBAE40"/>
          </p15:clr>
        </p15:guide>
        <p15:guide id="12" pos="1804">
          <p15:clr>
            <a:srgbClr val="FBAE40"/>
          </p15:clr>
        </p15:guide>
        <p15:guide id="13" pos="2956">
          <p15:clr>
            <a:srgbClr val="FBAE40"/>
          </p15:clr>
        </p15:guide>
        <p15:guide id="14" pos="3261">
          <p15:clr>
            <a:srgbClr val="FBAE40"/>
          </p15:clr>
        </p15:guide>
        <p15:guide id="15" pos="4423">
          <p15:clr>
            <a:srgbClr val="FBAE40"/>
          </p15:clr>
        </p15:guide>
        <p15:guide id="16" pos="4727">
          <p15:clr>
            <a:srgbClr val="FBAE40"/>
          </p15:clr>
        </p15:guide>
        <p15:guide id="17" pos="5879">
          <p15:clr>
            <a:srgbClr val="FBAE40"/>
          </p15:clr>
        </p15:guide>
        <p15:guide id="18" pos="7039">
          <p15:clr>
            <a:srgbClr val="FBAE40"/>
          </p15:clr>
        </p15:guide>
        <p15:guide id="19" orient="horz" pos="4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1">
  <p:cSld name="Text and Table – Option 1">
    <p:spTree>
      <p:nvGrpSpPr>
        <p:cNvPr id="243" name="Shape 243"/>
        <p:cNvGrpSpPr/>
        <p:nvPr/>
      </p:nvGrpSpPr>
      <p:grpSpPr>
        <a:xfrm>
          <a:off x="0" y="0"/>
          <a:ext cx="0" cy="0"/>
          <a:chOff x="0" y="0"/>
          <a:chExt cx="0" cy="0"/>
        </a:xfrm>
      </p:grpSpPr>
      <p:sp>
        <p:nvSpPr>
          <p:cNvPr id="244" name="Google Shape;244;p29"/>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46" name="Google Shape;246;p2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47" name="Google Shape;247;p29"/>
          <p:cNvSpPr txBox="1"/>
          <p:nvPr>
            <p:ph idx="1" type="body"/>
          </p:nvPr>
        </p:nvSpPr>
        <p:spPr>
          <a:xfrm>
            <a:off x="7792089"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2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49" name="Google Shape;249;p2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50" name="Google Shape;250;p2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51" name="Google Shape;251;p2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3780">
          <p15:clr>
            <a:srgbClr val="FBAE40"/>
          </p15:clr>
        </p15:guide>
        <p15:guide id="2" orient="horz" pos="1033">
          <p15:clr>
            <a:srgbClr val="FBAE40"/>
          </p15:clr>
        </p15:guide>
        <p15:guide id="3" orient="horz" pos="4252">
          <p15:clr>
            <a:srgbClr val="FBAE40"/>
          </p15:clr>
        </p15:guide>
        <p15:guide id="4" pos="339">
          <p15:clr>
            <a:srgbClr val="FBAE40"/>
          </p15:clr>
        </p15:guide>
        <p15:guide id="5" pos="7159">
          <p15:clr>
            <a:srgbClr val="FBAE40"/>
          </p15:clr>
        </p15:guide>
        <p15:guide id="6" pos="7344">
          <p15:clr>
            <a:srgbClr val="FBAE40"/>
          </p15:clr>
        </p15:guide>
        <p15:guide id="7" pos="7039">
          <p15:clr>
            <a:srgbClr val="FBAE40"/>
          </p15:clr>
        </p15:guide>
        <p15:guide id="8" pos="4684">
          <p15:clr>
            <a:srgbClr val="FBAE40"/>
          </p15:clr>
        </p15:guide>
        <p15:guide id="9" pos="4904">
          <p15:clr>
            <a:srgbClr val="FBAE40"/>
          </p15:clr>
        </p15:guide>
        <p15:guide id="10" orient="horz" pos="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2">
  <p:cSld name="Text and Table - Option 2">
    <p:spTree>
      <p:nvGrpSpPr>
        <p:cNvPr id="252" name="Shape 252"/>
        <p:cNvGrpSpPr/>
        <p:nvPr/>
      </p:nvGrpSpPr>
      <p:grpSpPr>
        <a:xfrm>
          <a:off x="0" y="0"/>
          <a:ext cx="0" cy="0"/>
          <a:chOff x="0" y="0"/>
          <a:chExt cx="0" cy="0"/>
        </a:xfrm>
      </p:grpSpPr>
      <p:sp>
        <p:nvSpPr>
          <p:cNvPr id="253" name="Google Shape;253;p30"/>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55" name="Google Shape;255;p3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56" name="Google Shape;256;p30"/>
          <p:cNvSpPr txBox="1"/>
          <p:nvPr>
            <p:ph idx="1" type="body"/>
          </p:nvPr>
        </p:nvSpPr>
        <p:spPr>
          <a:xfrm>
            <a:off x="532581"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3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58" name="Google Shape;258;p3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59" name="Google Shape;259;p3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60" name="Google Shape;260;p3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033">
          <p15:clr>
            <a:srgbClr val="FBAE40"/>
          </p15:clr>
        </p15:guide>
        <p15:guide id="2" pos="7159">
          <p15:clr>
            <a:srgbClr val="FBAE40"/>
          </p15:clr>
        </p15:guide>
        <p15:guide id="3" orient="horz" pos="4252">
          <p15:clr>
            <a:srgbClr val="FBAE40"/>
          </p15:clr>
        </p15:guide>
        <p15:guide id="4" orient="horz" pos="432">
          <p15:clr>
            <a:srgbClr val="FBAE40"/>
          </p15:clr>
        </p15:guide>
        <p15:guide id="5" orient="horz" pos="3778">
          <p15:clr>
            <a:srgbClr val="FBAE40"/>
          </p15:clr>
        </p15:guide>
        <p15:guide id="6" pos="339">
          <p15:clr>
            <a:srgbClr val="FBAE40"/>
          </p15:clr>
        </p15:guide>
        <p15:guide id="7" pos="2771">
          <p15:clr>
            <a:srgbClr val="FBAE40"/>
          </p15:clr>
        </p15:guide>
        <p15:guide id="8" pos="2999">
          <p15:clr>
            <a:srgbClr val="FBAE40"/>
          </p15:clr>
        </p15:guide>
        <p15:guide id="9" pos="7039">
          <p15:clr>
            <a:srgbClr val="FBAE40"/>
          </p15:clr>
        </p15:guide>
        <p15:guide id="10" pos="731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3">
  <p:cSld name="Text and Table – Option 3">
    <p:spTree>
      <p:nvGrpSpPr>
        <p:cNvPr id="261" name="Shape 261"/>
        <p:cNvGrpSpPr/>
        <p:nvPr/>
      </p:nvGrpSpPr>
      <p:grpSpPr>
        <a:xfrm>
          <a:off x="0" y="0"/>
          <a:ext cx="0" cy="0"/>
          <a:chOff x="0" y="0"/>
          <a:chExt cx="0" cy="0"/>
        </a:xfrm>
      </p:grpSpPr>
      <p:sp>
        <p:nvSpPr>
          <p:cNvPr id="262" name="Google Shape;262;p31"/>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3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64" name="Google Shape;264;p3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65" name="Google Shape;265;p31"/>
          <p:cNvSpPr txBox="1"/>
          <p:nvPr>
            <p:ph idx="1" type="body"/>
          </p:nvPr>
        </p:nvSpPr>
        <p:spPr>
          <a:xfrm>
            <a:off x="9020441" y="1645670"/>
            <a:ext cx="26389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3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67" name="Google Shape;267;p3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68" name="Google Shape;268;p3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69" name="Google Shape;269;p3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432">
          <p15:clr>
            <a:srgbClr val="FBAE40"/>
          </p15:clr>
        </p15:guide>
        <p15:guide id="4" orient="horz" pos="3778">
          <p15:clr>
            <a:srgbClr val="FBAE40"/>
          </p15:clr>
        </p15:guide>
        <p15:guide id="5" orient="horz" pos="1033">
          <p15:clr>
            <a:srgbClr val="FBAE40"/>
          </p15:clr>
        </p15:guide>
        <p15:guide id="6" pos="7159">
          <p15:clr>
            <a:srgbClr val="FBAE40"/>
          </p15:clr>
        </p15:guide>
        <p15:guide id="7" pos="7039">
          <p15:clr>
            <a:srgbClr val="FBAE40"/>
          </p15:clr>
        </p15:guide>
        <p15:guide id="8" pos="7344">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1">
  <p:cSld name="Chart with Text – Option 1">
    <p:spTree>
      <p:nvGrpSpPr>
        <p:cNvPr id="270" name="Shape 270"/>
        <p:cNvGrpSpPr/>
        <p:nvPr/>
      </p:nvGrpSpPr>
      <p:grpSpPr>
        <a:xfrm>
          <a:off x="0" y="0"/>
          <a:ext cx="0" cy="0"/>
          <a:chOff x="0" y="0"/>
          <a:chExt cx="0" cy="0"/>
        </a:xfrm>
      </p:grpSpPr>
      <p:sp>
        <p:nvSpPr>
          <p:cNvPr id="271" name="Google Shape;271;p3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72" name="Google Shape;272;p32"/>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73" name="Google Shape;273;p32"/>
          <p:cNvSpPr txBox="1"/>
          <p:nvPr>
            <p:ph idx="1" type="body"/>
          </p:nvPr>
        </p:nvSpPr>
        <p:spPr>
          <a:xfrm>
            <a:off x="7792089"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32"/>
          <p:cNvSpPr/>
          <p:nvPr>
            <p:ph idx="2" type="chart"/>
          </p:nvPr>
        </p:nvSpPr>
        <p:spPr>
          <a:xfrm>
            <a:off x="532580" y="1645672"/>
            <a:ext cx="6901565"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75" name="Google Shape;275;p32"/>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32"/>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77" name="Google Shape;277;p32"/>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78" name="Google Shape;278;p32"/>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9" name="Google Shape;279;p32"/>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159">
          <p15:clr>
            <a:srgbClr val="FBAE40"/>
          </p15:clr>
        </p15:guide>
        <p15:guide id="2" orient="horz" pos="4252">
          <p15:clr>
            <a:srgbClr val="FBAE40"/>
          </p15:clr>
        </p15:guide>
        <p15:guide id="3" pos="339">
          <p15:clr>
            <a:srgbClr val="FBAE40"/>
          </p15:clr>
        </p15:guide>
        <p15:guide id="4" orient="horz" pos="432">
          <p15:clr>
            <a:srgbClr val="FBAE40"/>
          </p15:clr>
        </p15:guide>
        <p15:guide id="5" pos="7039">
          <p15:clr>
            <a:srgbClr val="FBAE40"/>
          </p15:clr>
        </p15:guide>
        <p15:guide id="6" pos="7344">
          <p15:clr>
            <a:srgbClr val="FBAE40"/>
          </p15:clr>
        </p15:guide>
        <p15:guide id="7" pos="4684">
          <p15:clr>
            <a:srgbClr val="FBAE40"/>
          </p15:clr>
        </p15:guide>
        <p15:guide id="8" pos="4904">
          <p15:clr>
            <a:srgbClr val="FBAE40"/>
          </p15:clr>
        </p15:guide>
        <p15:guide id="9" orient="horz" pos="1033">
          <p15:clr>
            <a:srgbClr val="FBAE40"/>
          </p15:clr>
        </p15:guide>
        <p15:guide id="10" orient="horz" pos="377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2">
  <p:cSld name="Chart with Text – Option 2">
    <p:spTree>
      <p:nvGrpSpPr>
        <p:cNvPr id="280" name="Shape 280"/>
        <p:cNvGrpSpPr/>
        <p:nvPr/>
      </p:nvGrpSpPr>
      <p:grpSpPr>
        <a:xfrm>
          <a:off x="0" y="0"/>
          <a:ext cx="0" cy="0"/>
          <a:chOff x="0" y="0"/>
          <a:chExt cx="0" cy="0"/>
        </a:xfrm>
      </p:grpSpPr>
      <p:sp>
        <p:nvSpPr>
          <p:cNvPr id="281" name="Google Shape;281;p3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82" name="Google Shape;282;p3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83" name="Google Shape;283;p33"/>
          <p:cNvSpPr txBox="1"/>
          <p:nvPr>
            <p:ph idx="1" type="body"/>
          </p:nvPr>
        </p:nvSpPr>
        <p:spPr>
          <a:xfrm>
            <a:off x="532581"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33"/>
          <p:cNvSpPr/>
          <p:nvPr>
            <p:ph idx="2" type="chart"/>
          </p:nvPr>
        </p:nvSpPr>
        <p:spPr>
          <a:xfrm>
            <a:off x="4754076" y="1645672"/>
            <a:ext cx="6901565"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85" name="Google Shape;285;p33"/>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87" name="Google Shape;287;p3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88" name="Google Shape;288;p3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89" name="Google Shape;289;p3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039">
          <p15:clr>
            <a:srgbClr val="FBAE40"/>
          </p15:clr>
        </p15:guide>
        <p15:guide id="4" pos="715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1">
          <p15:clr>
            <a:srgbClr val="FBAE40"/>
          </p15:clr>
        </p15:guide>
        <p15:guide id="10" pos="299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3">
  <p:cSld name="Chart with Text – Option 3">
    <p:spTree>
      <p:nvGrpSpPr>
        <p:cNvPr id="290" name="Shape 290"/>
        <p:cNvGrpSpPr/>
        <p:nvPr/>
      </p:nvGrpSpPr>
      <p:grpSpPr>
        <a:xfrm>
          <a:off x="0" y="0"/>
          <a:ext cx="0" cy="0"/>
          <a:chOff x="0" y="0"/>
          <a:chExt cx="0" cy="0"/>
        </a:xfrm>
      </p:grpSpPr>
      <p:sp>
        <p:nvSpPr>
          <p:cNvPr id="291" name="Google Shape;291;p3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92" name="Google Shape;292;p34"/>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93" name="Google Shape;293;p34"/>
          <p:cNvSpPr txBox="1"/>
          <p:nvPr>
            <p:ph idx="1" type="body"/>
          </p:nvPr>
        </p:nvSpPr>
        <p:spPr>
          <a:xfrm>
            <a:off x="9020441" y="1645670"/>
            <a:ext cx="26389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34"/>
          <p:cNvSpPr/>
          <p:nvPr>
            <p:ph idx="2" type="chart"/>
          </p:nvPr>
        </p:nvSpPr>
        <p:spPr>
          <a:xfrm>
            <a:off x="532583" y="1645672"/>
            <a:ext cx="3877796"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95" name="Google Shape;295;p34"/>
          <p:cNvSpPr/>
          <p:nvPr>
            <p:ph idx="3" type="chart"/>
          </p:nvPr>
        </p:nvSpPr>
        <p:spPr>
          <a:xfrm>
            <a:off x="4776511" y="1645672"/>
            <a:ext cx="3877796"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96" name="Google Shape;296;p34"/>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34"/>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98" name="Google Shape;298;p34"/>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99" name="Google Shape;299;p34"/>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00" name="Google Shape;300;p34"/>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SWOT Analysis">
    <p:spTree>
      <p:nvGrpSpPr>
        <p:cNvPr id="301" name="Shape 301"/>
        <p:cNvGrpSpPr/>
        <p:nvPr/>
      </p:nvGrpSpPr>
      <p:grpSpPr>
        <a:xfrm>
          <a:off x="0" y="0"/>
          <a:ext cx="0" cy="0"/>
          <a:chOff x="0" y="0"/>
          <a:chExt cx="0" cy="0"/>
        </a:xfrm>
      </p:grpSpPr>
      <p:sp>
        <p:nvSpPr>
          <p:cNvPr id="302" name="Google Shape;302;p35"/>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04" name="Google Shape;304;p3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05" name="Google Shape;305;p35"/>
          <p:cNvSpPr txBox="1"/>
          <p:nvPr>
            <p:ph idx="1" type="body"/>
          </p:nvPr>
        </p:nvSpPr>
        <p:spPr>
          <a:xfrm>
            <a:off x="557927" y="2873929"/>
            <a:ext cx="2358264"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35"/>
          <p:cNvSpPr txBox="1"/>
          <p:nvPr>
            <p:ph idx="2" type="body"/>
          </p:nvPr>
        </p:nvSpPr>
        <p:spPr>
          <a:xfrm>
            <a:off x="3471073" y="2873929"/>
            <a:ext cx="2358267"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35"/>
          <p:cNvSpPr txBox="1"/>
          <p:nvPr>
            <p:ph idx="3" type="body"/>
          </p:nvPr>
        </p:nvSpPr>
        <p:spPr>
          <a:xfrm>
            <a:off x="6384221" y="2873929"/>
            <a:ext cx="2358267"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35"/>
          <p:cNvSpPr txBox="1"/>
          <p:nvPr>
            <p:ph idx="4" type="body"/>
          </p:nvPr>
        </p:nvSpPr>
        <p:spPr>
          <a:xfrm>
            <a:off x="9297372" y="2878143"/>
            <a:ext cx="2358269" cy="3119437"/>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35"/>
          <p:cNvSpPr txBox="1"/>
          <p:nvPr>
            <p:ph idx="5" type="body"/>
          </p:nvPr>
        </p:nvSpPr>
        <p:spPr>
          <a:xfrm>
            <a:off x="557927" y="1985741"/>
            <a:ext cx="2358268" cy="6149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35"/>
          <p:cNvSpPr txBox="1"/>
          <p:nvPr>
            <p:ph idx="6" type="body"/>
          </p:nvPr>
        </p:nvSpPr>
        <p:spPr>
          <a:xfrm>
            <a:off x="3465419" y="1985741"/>
            <a:ext cx="2358268" cy="6149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1" name="Google Shape;311;p35"/>
          <p:cNvSpPr txBox="1"/>
          <p:nvPr>
            <p:ph idx="7" type="body"/>
          </p:nvPr>
        </p:nvSpPr>
        <p:spPr>
          <a:xfrm>
            <a:off x="6372911" y="1990853"/>
            <a:ext cx="2358268" cy="60471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4"/>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35"/>
          <p:cNvSpPr txBox="1"/>
          <p:nvPr>
            <p:ph idx="8" type="body"/>
          </p:nvPr>
        </p:nvSpPr>
        <p:spPr>
          <a:xfrm>
            <a:off x="9280402" y="1988619"/>
            <a:ext cx="2378201" cy="60694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5"/>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13" name="Google Shape;313;p35"/>
          <p:cNvCxnSpPr/>
          <p:nvPr/>
        </p:nvCxnSpPr>
        <p:spPr>
          <a:xfrm>
            <a:off x="3201425" y="1985741"/>
            <a:ext cx="0" cy="4011834"/>
          </a:xfrm>
          <a:prstGeom prst="straightConnector1">
            <a:avLst/>
          </a:prstGeom>
          <a:noFill/>
          <a:ln cap="flat" cmpd="sng" w="12700">
            <a:solidFill>
              <a:schemeClr val="accent1"/>
            </a:solidFill>
            <a:prstDash val="solid"/>
            <a:miter lim="800000"/>
            <a:headEnd len="sm" w="sm" type="none"/>
            <a:tailEnd len="sm" w="sm" type="none"/>
          </a:ln>
        </p:spPr>
      </p:cxnSp>
      <p:cxnSp>
        <p:nvCxnSpPr>
          <p:cNvPr id="314" name="Google Shape;314;p35"/>
          <p:cNvCxnSpPr/>
          <p:nvPr/>
        </p:nvCxnSpPr>
        <p:spPr>
          <a:xfrm>
            <a:off x="6096000" y="1985741"/>
            <a:ext cx="8965" cy="4011834"/>
          </a:xfrm>
          <a:prstGeom prst="straightConnector1">
            <a:avLst/>
          </a:prstGeom>
          <a:noFill/>
          <a:ln cap="flat" cmpd="sng" w="12700">
            <a:solidFill>
              <a:schemeClr val="accent1"/>
            </a:solidFill>
            <a:prstDash val="solid"/>
            <a:miter lim="800000"/>
            <a:headEnd len="sm" w="sm" type="none"/>
            <a:tailEnd len="sm" w="sm" type="none"/>
          </a:ln>
        </p:spPr>
      </p:cxnSp>
      <p:cxnSp>
        <p:nvCxnSpPr>
          <p:cNvPr id="315" name="Google Shape;315;p35"/>
          <p:cNvCxnSpPr/>
          <p:nvPr/>
        </p:nvCxnSpPr>
        <p:spPr>
          <a:xfrm>
            <a:off x="9005224" y="1985741"/>
            <a:ext cx="0" cy="4011834"/>
          </a:xfrm>
          <a:prstGeom prst="straightConnector1">
            <a:avLst/>
          </a:prstGeom>
          <a:noFill/>
          <a:ln cap="flat" cmpd="sng" w="12700">
            <a:solidFill>
              <a:schemeClr val="accent1"/>
            </a:solidFill>
            <a:prstDash val="solid"/>
            <a:miter lim="800000"/>
            <a:headEnd len="sm" w="sm" type="none"/>
            <a:tailEnd len="sm" w="sm" type="none"/>
          </a:ln>
        </p:spPr>
      </p:cxnSp>
      <p:sp>
        <p:nvSpPr>
          <p:cNvPr id="316" name="Google Shape;316;p3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17" name="Google Shape;317;p3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18" name="Google Shape;318;p3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19" name="Google Shape;319;p3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4015">
          <p15:clr>
            <a:srgbClr val="FBAE40"/>
          </p15:clr>
        </p15:guide>
        <p15:guide id="2" orient="horz" pos="1813">
          <p15:clr>
            <a:srgbClr val="FBAE40"/>
          </p15:clr>
        </p15:guide>
        <p15:guide id="3" pos="33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orient="horz" pos="3778">
          <p15:clr>
            <a:srgbClr val="FBAE40"/>
          </p15:clr>
        </p15:guide>
        <p15:guide id="9" orient="horz" pos="1635">
          <p15:clr>
            <a:srgbClr val="FBAE40"/>
          </p15:clr>
        </p15:guide>
        <p15:guide id="10" orient="horz" pos="1254">
          <p15:clr>
            <a:srgbClr val="FBAE40"/>
          </p15:clr>
        </p15:guide>
        <p15:guide id="11" orient="horz" pos="4252">
          <p15:clr>
            <a:srgbClr val="FBAE40"/>
          </p15:clr>
        </p15:guide>
        <p15:guide id="12" pos="1839">
          <p15:clr>
            <a:srgbClr val="FBAE40"/>
          </p15:clr>
        </p15:guide>
        <p15:guide id="13" pos="2185">
          <p15:clr>
            <a:srgbClr val="FBAE40"/>
          </p15:clr>
        </p15:guide>
        <p15:guide id="14" pos="3668">
          <p15:clr>
            <a:srgbClr val="FBAE40"/>
          </p15:clr>
        </p15:guide>
        <p15:guide id="15" pos="5507">
          <p15:clr>
            <a:srgbClr val="FBAE40"/>
          </p15:clr>
        </p15:guide>
        <p15:guide id="16" pos="5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28" name="Shape 28"/>
        <p:cNvGrpSpPr/>
        <p:nvPr/>
      </p:nvGrpSpPr>
      <p:grpSpPr>
        <a:xfrm>
          <a:off x="0" y="0"/>
          <a:ext cx="0" cy="0"/>
          <a:chOff x="0" y="0"/>
          <a:chExt cx="0" cy="0"/>
        </a:xfrm>
      </p:grpSpPr>
      <p:sp>
        <p:nvSpPr>
          <p:cNvPr id="29" name="Google Shape;29;p9"/>
          <p:cNvSpPr txBox="1"/>
          <p:nvPr>
            <p:ph idx="1" type="body"/>
          </p:nvPr>
        </p:nvSpPr>
        <p:spPr>
          <a:xfrm>
            <a:off x="536361" y="1645670"/>
            <a:ext cx="111192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9"/>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3" name="Google Shape;33;p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4" name="Google Shape;34;p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5" name="Google Shape;35;p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 name="Google Shape;36;p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159">
          <p15:clr>
            <a:srgbClr val="FBAE40"/>
          </p15:clr>
        </p15:guide>
        <p15:guide id="2" orient="horz" pos="436">
          <p15:clr>
            <a:srgbClr val="FBAE40"/>
          </p15:clr>
        </p15:guide>
        <p15:guide id="3" pos="339">
          <p15:clr>
            <a:srgbClr val="FBAE40"/>
          </p15:clr>
        </p15:guide>
        <p15:guide id="4" pos="7344">
          <p15:clr>
            <a:srgbClr val="FBAE40"/>
          </p15:clr>
        </p15:guide>
        <p15:guide id="5" orient="horz" pos="1033">
          <p15:clr>
            <a:srgbClr val="FBAE40"/>
          </p15:clr>
        </p15:guide>
        <p15:guide id="6" orient="horz" pos="3778">
          <p15:clr>
            <a:srgbClr val="FBAE40"/>
          </p15:clr>
        </p15:guide>
        <p15:guide id="7" orient="horz" pos="4252">
          <p15:clr>
            <a:srgbClr val="FBAE40"/>
          </p15:clr>
        </p15:guide>
        <p15:guide id="8" pos="7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ST Analysis">
  <p:cSld name="PEST Analysis">
    <p:spTree>
      <p:nvGrpSpPr>
        <p:cNvPr id="320" name="Shape 320"/>
        <p:cNvGrpSpPr/>
        <p:nvPr/>
      </p:nvGrpSpPr>
      <p:grpSpPr>
        <a:xfrm>
          <a:off x="0" y="0"/>
          <a:ext cx="0" cy="0"/>
          <a:chOff x="0" y="0"/>
          <a:chExt cx="0" cy="0"/>
        </a:xfrm>
      </p:grpSpPr>
      <p:sp>
        <p:nvSpPr>
          <p:cNvPr id="321" name="Google Shape;321;p36"/>
          <p:cNvSpPr txBox="1"/>
          <p:nvPr>
            <p:ph type="title"/>
          </p:nvPr>
        </p:nvSpPr>
        <p:spPr>
          <a:xfrm>
            <a:off x="536361" y="476722"/>
            <a:ext cx="925972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2" name="Google Shape;322;p3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23" name="Google Shape;323;p3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24" name="Google Shape;324;p36"/>
          <p:cNvSpPr txBox="1"/>
          <p:nvPr>
            <p:ph idx="1" type="body"/>
          </p:nvPr>
        </p:nvSpPr>
        <p:spPr>
          <a:xfrm>
            <a:off x="3328089" y="1882464"/>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36"/>
          <p:cNvSpPr txBox="1"/>
          <p:nvPr>
            <p:ph idx="2" type="body"/>
          </p:nvPr>
        </p:nvSpPr>
        <p:spPr>
          <a:xfrm>
            <a:off x="557927" y="1887429"/>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36"/>
          <p:cNvSpPr txBox="1"/>
          <p:nvPr>
            <p:ph idx="3" type="body"/>
          </p:nvPr>
        </p:nvSpPr>
        <p:spPr>
          <a:xfrm>
            <a:off x="557927" y="3031847"/>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36"/>
          <p:cNvSpPr txBox="1"/>
          <p:nvPr>
            <p:ph idx="4" type="body"/>
          </p:nvPr>
        </p:nvSpPr>
        <p:spPr>
          <a:xfrm>
            <a:off x="557927" y="4176265"/>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4"/>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8" name="Google Shape;328;p36"/>
          <p:cNvSpPr txBox="1"/>
          <p:nvPr>
            <p:ph idx="5" type="body"/>
          </p:nvPr>
        </p:nvSpPr>
        <p:spPr>
          <a:xfrm>
            <a:off x="536360" y="5320684"/>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5"/>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9" name="Google Shape;329;p36"/>
          <p:cNvCxnSpPr/>
          <p:nvPr/>
        </p:nvCxnSpPr>
        <p:spPr>
          <a:xfrm rot="10800000">
            <a:off x="557927" y="2847664"/>
            <a:ext cx="11097712" cy="0"/>
          </a:xfrm>
          <a:prstGeom prst="straightConnector1">
            <a:avLst/>
          </a:prstGeom>
          <a:noFill/>
          <a:ln cap="flat" cmpd="sng" w="12700">
            <a:solidFill>
              <a:schemeClr val="accent1"/>
            </a:solidFill>
            <a:prstDash val="solid"/>
            <a:miter lim="800000"/>
            <a:headEnd len="sm" w="sm" type="none"/>
            <a:tailEnd len="sm" w="sm" type="none"/>
          </a:ln>
        </p:spPr>
      </p:cxnSp>
      <p:cxnSp>
        <p:nvCxnSpPr>
          <p:cNvPr id="330" name="Google Shape;330;p36"/>
          <p:cNvCxnSpPr/>
          <p:nvPr/>
        </p:nvCxnSpPr>
        <p:spPr>
          <a:xfrm rot="10800000">
            <a:off x="557927" y="3999957"/>
            <a:ext cx="11097712" cy="0"/>
          </a:xfrm>
          <a:prstGeom prst="straightConnector1">
            <a:avLst/>
          </a:prstGeom>
          <a:noFill/>
          <a:ln cap="flat" cmpd="sng" w="12700">
            <a:solidFill>
              <a:schemeClr val="accent1"/>
            </a:solidFill>
            <a:prstDash val="solid"/>
            <a:miter lim="800000"/>
            <a:headEnd len="sm" w="sm" type="none"/>
            <a:tailEnd len="sm" w="sm" type="none"/>
          </a:ln>
        </p:spPr>
      </p:cxnSp>
      <p:cxnSp>
        <p:nvCxnSpPr>
          <p:cNvPr id="331" name="Google Shape;331;p36"/>
          <p:cNvCxnSpPr/>
          <p:nvPr/>
        </p:nvCxnSpPr>
        <p:spPr>
          <a:xfrm rot="10800000">
            <a:off x="557927" y="5137381"/>
            <a:ext cx="11097712" cy="0"/>
          </a:xfrm>
          <a:prstGeom prst="straightConnector1">
            <a:avLst/>
          </a:prstGeom>
          <a:noFill/>
          <a:ln cap="flat" cmpd="sng" w="12700">
            <a:solidFill>
              <a:schemeClr val="accent1"/>
            </a:solidFill>
            <a:prstDash val="solid"/>
            <a:miter lim="800000"/>
            <a:headEnd len="sm" w="sm" type="none"/>
            <a:tailEnd len="sm" w="sm" type="none"/>
          </a:ln>
        </p:spPr>
      </p:cxnSp>
      <p:sp>
        <p:nvSpPr>
          <p:cNvPr id="332" name="Google Shape;332;p36"/>
          <p:cNvSpPr txBox="1"/>
          <p:nvPr>
            <p:ph idx="6" type="body"/>
          </p:nvPr>
        </p:nvSpPr>
        <p:spPr>
          <a:xfrm>
            <a:off x="3328089" y="3034757"/>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36"/>
          <p:cNvSpPr txBox="1"/>
          <p:nvPr>
            <p:ph idx="7" type="body"/>
          </p:nvPr>
        </p:nvSpPr>
        <p:spPr>
          <a:xfrm>
            <a:off x="3328089" y="4179906"/>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36"/>
          <p:cNvSpPr txBox="1"/>
          <p:nvPr>
            <p:ph idx="8" type="body"/>
          </p:nvPr>
        </p:nvSpPr>
        <p:spPr>
          <a:xfrm>
            <a:off x="3328089" y="5329959"/>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3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36" name="Google Shape;336;p3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37" name="Google Shape;337;p3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38" name="Google Shape;338;p3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039">
          <p15:clr>
            <a:srgbClr val="FBAE40"/>
          </p15:clr>
        </p15:guide>
        <p15:guide id="2" orient="horz" pos="3837">
          <p15:clr>
            <a:srgbClr val="FBAE40"/>
          </p15:clr>
        </p15:guide>
        <p15:guide id="3" pos="7159">
          <p15:clr>
            <a:srgbClr val="FBAE40"/>
          </p15:clr>
        </p15:guide>
        <p15:guide id="4" pos="339">
          <p15:clr>
            <a:srgbClr val="FBAE40"/>
          </p15:clr>
        </p15:guide>
        <p15:guide id="5" pos="1880">
          <p15:clr>
            <a:srgbClr val="FBAE40"/>
          </p15:clr>
        </p15:guide>
        <p15:guide id="6" pos="2092">
          <p15:clr>
            <a:srgbClr val="FBAE40"/>
          </p15:clr>
        </p15:guide>
        <p15:guide id="7" pos="7344">
          <p15:clr>
            <a:srgbClr val="FBAE40"/>
          </p15:clr>
        </p15:guide>
        <p15:guide id="8" orient="horz" pos="3354">
          <p15:clr>
            <a:srgbClr val="FBAE40"/>
          </p15:clr>
        </p15:guide>
        <p15:guide id="9" orient="horz" pos="3117">
          <p15:clr>
            <a:srgbClr val="FBAE40"/>
          </p15:clr>
        </p15:guide>
        <p15:guide id="10" orient="horz" pos="2634">
          <p15:clr>
            <a:srgbClr val="FBAE40"/>
          </p15:clr>
        </p15:guide>
        <p15:guide id="11" orient="horz" pos="2397">
          <p15:clr>
            <a:srgbClr val="FBAE40"/>
          </p15:clr>
        </p15:guide>
        <p15:guide id="12" orient="horz" pos="1906">
          <p15:clr>
            <a:srgbClr val="FBAE40"/>
          </p15:clr>
        </p15:guide>
        <p15:guide id="13" orient="horz" pos="1677">
          <p15:clr>
            <a:srgbClr val="FBAE40"/>
          </p15:clr>
        </p15:guide>
        <p15:guide id="14" orient="horz" pos="1186">
          <p15:clr>
            <a:srgbClr val="FBAE40"/>
          </p15:clr>
        </p15:guide>
        <p15:guide id="15" orient="horz" pos="432">
          <p15:clr>
            <a:srgbClr val="FBAE40"/>
          </p15:clr>
        </p15:guide>
        <p15:guide id="16" orient="horz" pos="42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t Chart">
  <p:cSld name="Gantt Chart">
    <p:spTree>
      <p:nvGrpSpPr>
        <p:cNvPr id="339" name="Shape 339"/>
        <p:cNvGrpSpPr/>
        <p:nvPr/>
      </p:nvGrpSpPr>
      <p:grpSpPr>
        <a:xfrm>
          <a:off x="0" y="0"/>
          <a:ext cx="0" cy="0"/>
          <a:chOff x="0" y="0"/>
          <a:chExt cx="0" cy="0"/>
        </a:xfrm>
      </p:grpSpPr>
      <p:graphicFrame>
        <p:nvGraphicFramePr>
          <p:cNvPr id="340" name="Google Shape;340;p37"/>
          <p:cNvGraphicFramePr/>
          <p:nvPr/>
        </p:nvGraphicFramePr>
        <p:xfrm>
          <a:off x="817760" y="1531933"/>
          <a:ext cx="3000000" cy="3000000"/>
        </p:xfrm>
        <a:graphic>
          <a:graphicData uri="http://schemas.openxmlformats.org/drawingml/2006/table">
            <a:tbl>
              <a:tblPr>
                <a:noFill/>
                <a:tableStyleId>{3554349C-DE40-4A86-BF8F-3AC62A9504F8}</a:tableStyleId>
              </a:tblPr>
              <a:tblGrid>
                <a:gridCol w="1035100"/>
                <a:gridCol w="816900"/>
                <a:gridCol w="816900"/>
                <a:gridCol w="816900"/>
                <a:gridCol w="816900"/>
                <a:gridCol w="816900"/>
                <a:gridCol w="816900"/>
                <a:gridCol w="816900"/>
                <a:gridCol w="816900"/>
                <a:gridCol w="816900"/>
                <a:gridCol w="816900"/>
                <a:gridCol w="816900"/>
                <a:gridCol w="816900"/>
              </a:tblGrid>
              <a:tr h="618325">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Jan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Feb</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Mar</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Apr</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May</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Jun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Jul</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Aug</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Sep</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Oct</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Nov</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Dec</a:t>
                      </a:r>
                      <a:endParaRPr/>
                    </a:p>
                  </a:txBody>
                  <a:tcPr marT="45725" marB="45725" marR="91450" marL="91450">
                    <a:lnL cap="flat" cmpd="sng" w="127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51425">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41" name="Google Shape;341;p37"/>
          <p:cNvSpPr txBox="1"/>
          <p:nvPr>
            <p:ph type="title"/>
          </p:nvPr>
        </p:nvSpPr>
        <p:spPr>
          <a:xfrm>
            <a:off x="536360" y="495867"/>
            <a:ext cx="1063805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3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43" name="Google Shape;343;p3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44" name="Google Shape;344;p37"/>
          <p:cNvSpPr txBox="1"/>
          <p:nvPr>
            <p:ph idx="1" type="body"/>
          </p:nvPr>
        </p:nvSpPr>
        <p:spPr>
          <a:xfrm>
            <a:off x="536359" y="2009908"/>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37"/>
          <p:cNvSpPr txBox="1"/>
          <p:nvPr>
            <p:ph idx="2" type="body"/>
          </p:nvPr>
        </p:nvSpPr>
        <p:spPr>
          <a:xfrm>
            <a:off x="2081565" y="3052038"/>
            <a:ext cx="3910361"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37"/>
          <p:cNvSpPr txBox="1"/>
          <p:nvPr>
            <p:ph idx="3" type="body"/>
          </p:nvPr>
        </p:nvSpPr>
        <p:spPr>
          <a:xfrm>
            <a:off x="536359" y="2531360"/>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37"/>
          <p:cNvSpPr txBox="1"/>
          <p:nvPr>
            <p:ph idx="4" type="body"/>
          </p:nvPr>
        </p:nvSpPr>
        <p:spPr>
          <a:xfrm>
            <a:off x="5189038" y="3574264"/>
            <a:ext cx="298852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8" name="Google Shape;348;p37"/>
          <p:cNvSpPr txBox="1"/>
          <p:nvPr>
            <p:ph idx="5" type="body"/>
          </p:nvPr>
        </p:nvSpPr>
        <p:spPr>
          <a:xfrm>
            <a:off x="536359" y="3052812"/>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37"/>
          <p:cNvSpPr txBox="1"/>
          <p:nvPr>
            <p:ph idx="6" type="body"/>
          </p:nvPr>
        </p:nvSpPr>
        <p:spPr>
          <a:xfrm>
            <a:off x="3260029" y="4102225"/>
            <a:ext cx="7036264"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37"/>
          <p:cNvSpPr txBox="1"/>
          <p:nvPr>
            <p:ph idx="7" type="body"/>
          </p:nvPr>
        </p:nvSpPr>
        <p:spPr>
          <a:xfrm>
            <a:off x="536359" y="3574264"/>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37"/>
          <p:cNvSpPr txBox="1"/>
          <p:nvPr>
            <p:ph idx="8" type="body"/>
          </p:nvPr>
        </p:nvSpPr>
        <p:spPr>
          <a:xfrm>
            <a:off x="6222383" y="4617168"/>
            <a:ext cx="4832196"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37"/>
          <p:cNvSpPr txBox="1"/>
          <p:nvPr>
            <p:ph idx="9" type="body"/>
          </p:nvPr>
        </p:nvSpPr>
        <p:spPr>
          <a:xfrm>
            <a:off x="536359" y="4095716"/>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37"/>
          <p:cNvSpPr txBox="1"/>
          <p:nvPr>
            <p:ph idx="13" type="body"/>
          </p:nvPr>
        </p:nvSpPr>
        <p:spPr>
          <a:xfrm>
            <a:off x="2081564" y="5138620"/>
            <a:ext cx="5332965"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7"/>
          <p:cNvSpPr txBox="1"/>
          <p:nvPr>
            <p:ph idx="14" type="body"/>
          </p:nvPr>
        </p:nvSpPr>
        <p:spPr>
          <a:xfrm>
            <a:off x="536359" y="5660073"/>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5" name="Google Shape;355;p37"/>
          <p:cNvSpPr txBox="1"/>
          <p:nvPr>
            <p:ph idx="15" type="body"/>
          </p:nvPr>
        </p:nvSpPr>
        <p:spPr>
          <a:xfrm>
            <a:off x="4601737" y="5660073"/>
            <a:ext cx="645283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37"/>
          <p:cNvSpPr txBox="1"/>
          <p:nvPr>
            <p:ph idx="16" type="body"/>
          </p:nvPr>
        </p:nvSpPr>
        <p:spPr>
          <a:xfrm>
            <a:off x="536359" y="4617168"/>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7" name="Google Shape;357;p37"/>
          <p:cNvSpPr txBox="1"/>
          <p:nvPr>
            <p:ph idx="17" type="body"/>
          </p:nvPr>
        </p:nvSpPr>
        <p:spPr>
          <a:xfrm>
            <a:off x="536359" y="5138620"/>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37"/>
          <p:cNvSpPr txBox="1"/>
          <p:nvPr>
            <p:ph idx="18" type="body"/>
          </p:nvPr>
        </p:nvSpPr>
        <p:spPr>
          <a:xfrm>
            <a:off x="3419706" y="2539082"/>
            <a:ext cx="565738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9" name="Google Shape;359;p37"/>
          <p:cNvSpPr txBox="1"/>
          <p:nvPr>
            <p:ph idx="19" type="body"/>
          </p:nvPr>
        </p:nvSpPr>
        <p:spPr>
          <a:xfrm>
            <a:off x="1868360" y="2011556"/>
            <a:ext cx="4277293"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3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61" name="Google Shape;361;p3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62" name="Google Shape;362;p3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3" name="Google Shape;363;p3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905">
          <p15:clr>
            <a:srgbClr val="FBAE40"/>
          </p15:clr>
        </p15:guide>
        <p15:guide id="7" orient="horz" pos="966">
          <p15:clr>
            <a:srgbClr val="FBAE40"/>
          </p15:clr>
        </p15:guide>
        <p15:guide id="8" pos="788">
          <p15:clr>
            <a:srgbClr val="FBAE40"/>
          </p15:clr>
        </p15:guide>
        <p15:guide id="9" orient="horz" pos="4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4" name="Shape 364"/>
        <p:cNvGrpSpPr/>
        <p:nvPr/>
      </p:nvGrpSpPr>
      <p:grpSpPr>
        <a:xfrm>
          <a:off x="0" y="0"/>
          <a:ext cx="0" cy="0"/>
          <a:chOff x="0" y="0"/>
          <a:chExt cx="0" cy="0"/>
        </a:xfrm>
      </p:grpSpPr>
      <p:sp>
        <p:nvSpPr>
          <p:cNvPr id="365" name="Google Shape;365;p38"/>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6" name="Google Shape;366;p3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67" name="Google Shape;367;p3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Tree>
  </p:cSld>
  <p:clrMapOvr>
    <a:masterClrMapping/>
  </p:clrMapOvr>
  <p:extLst>
    <p:ext uri="{DCECCB84-F9BA-43D5-87BE-67443E8EF086}">
      <p15:sldGuideLst>
        <p15:guide id="1" pos="339">
          <p15:clr>
            <a:srgbClr val="FBAE40"/>
          </p15:clr>
        </p15:guide>
        <p15:guide id="2" orient="horz" pos="432">
          <p15:clr>
            <a:srgbClr val="FBAE40"/>
          </p15:clr>
        </p15:guide>
        <p15:guide id="3" pos="7159">
          <p15:clr>
            <a:srgbClr val="FBAE40"/>
          </p15:clr>
        </p15:guide>
        <p15:guide id="4" pos="7039">
          <p15:clr>
            <a:srgbClr val="FBAE40"/>
          </p15:clr>
        </p15:guide>
        <p15:guide id="5" pos="73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Separate">
  <p:cSld name="Facts - Separate">
    <p:spTree>
      <p:nvGrpSpPr>
        <p:cNvPr id="368" name="Shape 368"/>
        <p:cNvGrpSpPr/>
        <p:nvPr/>
      </p:nvGrpSpPr>
      <p:grpSpPr>
        <a:xfrm>
          <a:off x="0" y="0"/>
          <a:ext cx="0" cy="0"/>
          <a:chOff x="0" y="0"/>
          <a:chExt cx="0" cy="0"/>
        </a:xfrm>
      </p:grpSpPr>
      <p:sp>
        <p:nvSpPr>
          <p:cNvPr id="369" name="Google Shape;369;p39"/>
          <p:cNvSpPr txBox="1"/>
          <p:nvPr>
            <p:ph idx="1" type="body"/>
          </p:nvPr>
        </p:nvSpPr>
        <p:spPr>
          <a:xfrm>
            <a:off x="535431"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0" name="Google Shape;370;p39"/>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39"/>
          <p:cNvSpPr txBox="1"/>
          <p:nvPr>
            <p:ph idx="2" type="body"/>
          </p:nvPr>
        </p:nvSpPr>
        <p:spPr>
          <a:xfrm>
            <a:off x="535431" y="2442410"/>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39"/>
          <p:cNvSpPr txBox="1"/>
          <p:nvPr>
            <p:ph idx="3" type="body"/>
          </p:nvPr>
        </p:nvSpPr>
        <p:spPr>
          <a:xfrm>
            <a:off x="535431"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3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74" name="Google Shape;374;p3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75" name="Google Shape;375;p39"/>
          <p:cNvSpPr txBox="1"/>
          <p:nvPr>
            <p:ph idx="4" type="body"/>
          </p:nvPr>
        </p:nvSpPr>
        <p:spPr>
          <a:xfrm>
            <a:off x="4389363"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9"/>
          <p:cNvSpPr txBox="1"/>
          <p:nvPr>
            <p:ph idx="5" type="body"/>
          </p:nvPr>
        </p:nvSpPr>
        <p:spPr>
          <a:xfrm>
            <a:off x="8238603"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39"/>
          <p:cNvSpPr txBox="1"/>
          <p:nvPr>
            <p:ph idx="6" type="body"/>
          </p:nvPr>
        </p:nvSpPr>
        <p:spPr>
          <a:xfrm>
            <a:off x="4389363"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39"/>
          <p:cNvSpPr txBox="1"/>
          <p:nvPr>
            <p:ph idx="7" type="body"/>
          </p:nvPr>
        </p:nvSpPr>
        <p:spPr>
          <a:xfrm>
            <a:off x="8238603"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 name="Google Shape;379;p39"/>
          <p:cNvSpPr txBox="1"/>
          <p:nvPr>
            <p:ph idx="8" type="body"/>
          </p:nvPr>
        </p:nvSpPr>
        <p:spPr>
          <a:xfrm>
            <a:off x="4389363" y="2442411"/>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39"/>
          <p:cNvSpPr txBox="1"/>
          <p:nvPr>
            <p:ph idx="9" type="body"/>
          </p:nvPr>
        </p:nvSpPr>
        <p:spPr>
          <a:xfrm>
            <a:off x="8238603" y="2442411"/>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3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82" name="Google Shape;382;p3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83" name="Google Shape;383;p3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84" name="Google Shape;384;p3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042">
          <p15:clr>
            <a:srgbClr val="FBAE40"/>
          </p15:clr>
        </p15:guide>
        <p15:guide id="2" pos="339">
          <p15:clr>
            <a:srgbClr val="FBAE40"/>
          </p15:clr>
        </p15:guide>
        <p15:guide id="3" orient="horz" pos="378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pos="2491">
          <p15:clr>
            <a:srgbClr val="FBAE40"/>
          </p15:clr>
        </p15:guide>
        <p15:guide id="9" pos="2761">
          <p15:clr>
            <a:srgbClr val="FBAE40"/>
          </p15:clr>
        </p15:guide>
        <p15:guide id="10" pos="4921">
          <p15:clr>
            <a:srgbClr val="FBAE40"/>
          </p15:clr>
        </p15:guide>
        <p15:guide id="11" pos="5192">
          <p15:clr>
            <a:srgbClr val="FBAE40"/>
          </p15:clr>
        </p15:guide>
        <p15:guide id="12" orient="horz" pos="425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4 Related">
  <p:cSld name="Facts - 4 Related">
    <p:spTree>
      <p:nvGrpSpPr>
        <p:cNvPr id="385" name="Shape 385"/>
        <p:cNvGrpSpPr/>
        <p:nvPr/>
      </p:nvGrpSpPr>
      <p:grpSpPr>
        <a:xfrm>
          <a:off x="0" y="0"/>
          <a:ext cx="0" cy="0"/>
          <a:chOff x="0" y="0"/>
          <a:chExt cx="0" cy="0"/>
        </a:xfrm>
      </p:grpSpPr>
      <p:grpSp>
        <p:nvGrpSpPr>
          <p:cNvPr id="386" name="Google Shape;386;p40"/>
          <p:cNvGrpSpPr/>
          <p:nvPr/>
        </p:nvGrpSpPr>
        <p:grpSpPr>
          <a:xfrm>
            <a:off x="542929" y="1665288"/>
            <a:ext cx="5631649" cy="2052000"/>
            <a:chOff x="542925" y="1665288"/>
            <a:chExt cx="5758291" cy="2170112"/>
          </a:xfrm>
        </p:grpSpPr>
        <p:sp>
          <p:nvSpPr>
            <p:cNvPr id="387" name="Google Shape;387;p40"/>
            <p:cNvSpPr/>
            <p:nvPr/>
          </p:nvSpPr>
          <p:spPr>
            <a:xfrm>
              <a:off x="542925" y="1665288"/>
              <a:ext cx="5553075" cy="2170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88" name="Google Shape;388;p40"/>
            <p:cNvSpPr/>
            <p:nvPr/>
          </p:nvSpPr>
          <p:spPr>
            <a:xfrm rot="5400000">
              <a:off x="6059966" y="1923372"/>
              <a:ext cx="266505" cy="21599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89" name="Google Shape;389;p40"/>
          <p:cNvGrpSpPr/>
          <p:nvPr/>
        </p:nvGrpSpPr>
        <p:grpSpPr>
          <a:xfrm>
            <a:off x="6227653" y="1665288"/>
            <a:ext cx="5430947" cy="2247806"/>
            <a:chOff x="6227654" y="1665288"/>
            <a:chExt cx="5430946" cy="2369060"/>
          </a:xfrm>
        </p:grpSpPr>
        <p:sp>
          <p:nvSpPr>
            <p:cNvPr id="390" name="Google Shape;390;p40"/>
            <p:cNvSpPr/>
            <p:nvPr/>
          </p:nvSpPr>
          <p:spPr>
            <a:xfrm>
              <a:off x="6227654" y="1665288"/>
              <a:ext cx="5430946" cy="2170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1" name="Google Shape;391;p40"/>
            <p:cNvSpPr/>
            <p:nvPr/>
          </p:nvSpPr>
          <p:spPr>
            <a:xfrm rot="10800000">
              <a:off x="11157494" y="3818354"/>
              <a:ext cx="250553" cy="21599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92" name="Google Shape;392;p40"/>
          <p:cNvGrpSpPr/>
          <p:nvPr/>
        </p:nvGrpSpPr>
        <p:grpSpPr>
          <a:xfrm rot="10800000">
            <a:off x="542925" y="3749586"/>
            <a:ext cx="5430947" cy="2287958"/>
            <a:chOff x="6227654" y="1665288"/>
            <a:chExt cx="5430946" cy="2369060"/>
          </a:xfrm>
        </p:grpSpPr>
        <p:sp>
          <p:nvSpPr>
            <p:cNvPr id="393" name="Google Shape;393;p40"/>
            <p:cNvSpPr/>
            <p:nvPr/>
          </p:nvSpPr>
          <p:spPr>
            <a:xfrm>
              <a:off x="6227654" y="1665288"/>
              <a:ext cx="5430946" cy="217011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4" name="Google Shape;394;p40"/>
            <p:cNvSpPr/>
            <p:nvPr/>
          </p:nvSpPr>
          <p:spPr>
            <a:xfrm rot="10800000">
              <a:off x="11157494" y="3818354"/>
              <a:ext cx="250553" cy="215994"/>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95" name="Google Shape;395;p40"/>
          <p:cNvGrpSpPr/>
          <p:nvPr/>
        </p:nvGrpSpPr>
        <p:grpSpPr>
          <a:xfrm rot="10800000">
            <a:off x="6030965" y="3939994"/>
            <a:ext cx="5627638" cy="2097557"/>
            <a:chOff x="542925" y="1665288"/>
            <a:chExt cx="5754191" cy="2170112"/>
          </a:xfrm>
        </p:grpSpPr>
        <p:sp>
          <p:nvSpPr>
            <p:cNvPr id="396" name="Google Shape;396;p40"/>
            <p:cNvSpPr/>
            <p:nvPr/>
          </p:nvSpPr>
          <p:spPr>
            <a:xfrm>
              <a:off x="542925" y="1665288"/>
              <a:ext cx="5553075" cy="2170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7" name="Google Shape;397;p40"/>
            <p:cNvSpPr/>
            <p:nvPr/>
          </p:nvSpPr>
          <p:spPr>
            <a:xfrm rot="5400000">
              <a:off x="6055866" y="1923370"/>
              <a:ext cx="266505" cy="21599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sp>
        <p:nvSpPr>
          <p:cNvPr id="398" name="Google Shape;398;p40"/>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40"/>
          <p:cNvSpPr txBox="1"/>
          <p:nvPr>
            <p:ph idx="1" type="body"/>
          </p:nvPr>
        </p:nvSpPr>
        <p:spPr>
          <a:xfrm>
            <a:off x="982281"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40"/>
          <p:cNvSpPr txBox="1"/>
          <p:nvPr>
            <p:ph idx="2" type="body"/>
          </p:nvPr>
        </p:nvSpPr>
        <p:spPr>
          <a:xfrm>
            <a:off x="6667009"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40"/>
          <p:cNvSpPr txBox="1"/>
          <p:nvPr>
            <p:ph idx="3" type="body"/>
          </p:nvPr>
        </p:nvSpPr>
        <p:spPr>
          <a:xfrm>
            <a:off x="982281"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2" name="Google Shape;402;p40"/>
          <p:cNvSpPr txBox="1"/>
          <p:nvPr>
            <p:ph idx="4" type="body"/>
          </p:nvPr>
        </p:nvSpPr>
        <p:spPr>
          <a:xfrm>
            <a:off x="6667009"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3" name="Google Shape;403;p4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04" name="Google Shape;404;p4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05" name="Google Shape;405;p4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06" name="Google Shape;406;p4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07" name="Google Shape;407;p4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08" name="Google Shape;408;p4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3803">
          <p15:clr>
            <a:srgbClr val="FBAE40"/>
          </p15:clr>
        </p15:guide>
        <p15:guide id="4" orient="horz" pos="1050">
          <p15:clr>
            <a:srgbClr val="FBAE40"/>
          </p15:clr>
        </p15:guide>
        <p15:guide id="5" pos="3752">
          <p15:clr>
            <a:srgbClr val="FBAE40"/>
          </p15:clr>
        </p15:guide>
        <p15:guide id="6" pos="3923">
          <p15:clr>
            <a:srgbClr val="FBAE40"/>
          </p15:clr>
        </p15:guide>
        <p15:guide id="7" orient="horz" pos="2482">
          <p15:clr>
            <a:srgbClr val="FBAE40"/>
          </p15:clr>
        </p15:guide>
        <p15:guide id="8" orient="horz" pos="2338">
          <p15:clr>
            <a:srgbClr val="FBAE40"/>
          </p15:clr>
        </p15:guide>
        <p15:guide id="9" orient="horz" pos="432">
          <p15:clr>
            <a:srgbClr val="FBAE40"/>
          </p15:clr>
        </p15:guide>
        <p15:guide id="10" pos="7344">
          <p15:clr>
            <a:srgbClr val="FBAE40"/>
          </p15:clr>
        </p15:guide>
        <p15:guide id="11" pos="7159">
          <p15:clr>
            <a:srgbClr val="FBAE40"/>
          </p15:clr>
        </p15:guide>
        <p15:guide id="12" pos="70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3 Related">
  <p:cSld name="Facts - 3 Related">
    <p:spTree>
      <p:nvGrpSpPr>
        <p:cNvPr id="409" name="Shape 409"/>
        <p:cNvGrpSpPr/>
        <p:nvPr/>
      </p:nvGrpSpPr>
      <p:grpSpPr>
        <a:xfrm>
          <a:off x="0" y="0"/>
          <a:ext cx="0" cy="0"/>
          <a:chOff x="0" y="0"/>
          <a:chExt cx="0" cy="0"/>
        </a:xfrm>
      </p:grpSpPr>
      <p:grpSp>
        <p:nvGrpSpPr>
          <p:cNvPr id="410" name="Google Shape;410;p41"/>
          <p:cNvGrpSpPr/>
          <p:nvPr/>
        </p:nvGrpSpPr>
        <p:grpSpPr>
          <a:xfrm>
            <a:off x="542929" y="1665288"/>
            <a:ext cx="5631649" cy="2052000"/>
            <a:chOff x="542925" y="1665288"/>
            <a:chExt cx="5758291" cy="2170112"/>
          </a:xfrm>
        </p:grpSpPr>
        <p:sp>
          <p:nvSpPr>
            <p:cNvPr id="411" name="Google Shape;411;p41"/>
            <p:cNvSpPr/>
            <p:nvPr/>
          </p:nvSpPr>
          <p:spPr>
            <a:xfrm>
              <a:off x="542925" y="1665288"/>
              <a:ext cx="5553075" cy="2170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2" name="Google Shape;412;p41"/>
            <p:cNvSpPr/>
            <p:nvPr/>
          </p:nvSpPr>
          <p:spPr>
            <a:xfrm rot="5400000">
              <a:off x="6059966" y="3318348"/>
              <a:ext cx="266505" cy="21599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413" name="Google Shape;413;p41"/>
          <p:cNvGrpSpPr/>
          <p:nvPr/>
        </p:nvGrpSpPr>
        <p:grpSpPr>
          <a:xfrm>
            <a:off x="6227653" y="1665288"/>
            <a:ext cx="5430947" cy="2247806"/>
            <a:chOff x="6227654" y="1665288"/>
            <a:chExt cx="5430946" cy="2369060"/>
          </a:xfrm>
        </p:grpSpPr>
        <p:sp>
          <p:nvSpPr>
            <p:cNvPr id="414" name="Google Shape;414;p41"/>
            <p:cNvSpPr/>
            <p:nvPr/>
          </p:nvSpPr>
          <p:spPr>
            <a:xfrm>
              <a:off x="6227654" y="1665288"/>
              <a:ext cx="5430946" cy="2170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5" name="Google Shape;415;p41"/>
            <p:cNvSpPr/>
            <p:nvPr/>
          </p:nvSpPr>
          <p:spPr>
            <a:xfrm rot="10800000">
              <a:off x="6481437" y="3818354"/>
              <a:ext cx="250553" cy="21599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sp>
        <p:nvSpPr>
          <p:cNvPr id="416" name="Google Shape;416;p41"/>
          <p:cNvSpPr/>
          <p:nvPr/>
        </p:nvSpPr>
        <p:spPr>
          <a:xfrm rot="10800000">
            <a:off x="3465029" y="3985545"/>
            <a:ext cx="5430947" cy="205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7" name="Google Shape;417;p41"/>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1"/>
          <p:cNvSpPr txBox="1"/>
          <p:nvPr>
            <p:ph idx="1" type="body"/>
          </p:nvPr>
        </p:nvSpPr>
        <p:spPr>
          <a:xfrm>
            <a:off x="982281"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9" name="Google Shape;419;p41"/>
          <p:cNvSpPr txBox="1"/>
          <p:nvPr>
            <p:ph idx="2" type="body"/>
          </p:nvPr>
        </p:nvSpPr>
        <p:spPr>
          <a:xfrm>
            <a:off x="6667009"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0" name="Google Shape;420;p41"/>
          <p:cNvSpPr txBox="1"/>
          <p:nvPr>
            <p:ph idx="3" type="body"/>
          </p:nvPr>
        </p:nvSpPr>
        <p:spPr>
          <a:xfrm>
            <a:off x="3904385"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4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22" name="Google Shape;422;p4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23" name="Google Shape;423;p41"/>
          <p:cNvSpPr/>
          <p:nvPr/>
        </p:nvSpPr>
        <p:spPr>
          <a:xfrm>
            <a:off x="5459331" y="3779737"/>
            <a:ext cx="252000" cy="21124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24" name="Google Shape;424;p4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25" name="Google Shape;425;p4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26" name="Google Shape;426;p4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27" name="Google Shape;427;p4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3795">
          <p15:clr>
            <a:srgbClr val="FBAE40"/>
          </p15:clr>
        </p15:guide>
        <p15:guide id="4" orient="horz" pos="2507">
          <p15:clr>
            <a:srgbClr val="FBAE40"/>
          </p15:clr>
        </p15:guide>
        <p15:guide id="5" orient="horz" pos="2338">
          <p15:clr>
            <a:srgbClr val="FBAE40"/>
          </p15:clr>
        </p15:guide>
        <p15:guide id="6" orient="horz" pos="1050">
          <p15:clr>
            <a:srgbClr val="FBAE40"/>
          </p15:clr>
        </p15:guide>
        <p15:guide id="7" pos="3752">
          <p15:clr>
            <a:srgbClr val="FBAE40"/>
          </p15:clr>
        </p15:guide>
        <p15:guide id="8" pos="3923">
          <p15:clr>
            <a:srgbClr val="FBAE40"/>
          </p15:clr>
        </p15:guide>
        <p15:guide id="9" pos="7159">
          <p15:clr>
            <a:srgbClr val="FBAE40"/>
          </p15:clr>
        </p15:guide>
        <p15:guide id="10" pos="7039">
          <p15:clr>
            <a:srgbClr val="FBAE40"/>
          </p15:clr>
        </p15:guide>
        <p15:guide id="11" pos="7344">
          <p15:clr>
            <a:srgbClr val="FBAE40"/>
          </p15:clr>
        </p15:guide>
        <p15:guide id="12" orient="horz" pos="4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1 Important + 2 Minor">
  <p:cSld name="Facts - 1 Important + 2 Minor">
    <p:spTree>
      <p:nvGrpSpPr>
        <p:cNvPr id="428" name="Shape 428"/>
        <p:cNvGrpSpPr/>
        <p:nvPr/>
      </p:nvGrpSpPr>
      <p:grpSpPr>
        <a:xfrm>
          <a:off x="0" y="0"/>
          <a:ext cx="0" cy="0"/>
          <a:chOff x="0" y="0"/>
          <a:chExt cx="0" cy="0"/>
        </a:xfrm>
      </p:grpSpPr>
      <p:sp>
        <p:nvSpPr>
          <p:cNvPr id="429" name="Google Shape;429;p42"/>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42"/>
          <p:cNvSpPr txBox="1"/>
          <p:nvPr>
            <p:ph idx="1" type="body"/>
          </p:nvPr>
        </p:nvSpPr>
        <p:spPr>
          <a:xfrm>
            <a:off x="535431" y="5841108"/>
            <a:ext cx="556057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1" name="Google Shape;431;p42"/>
          <p:cNvSpPr txBox="1"/>
          <p:nvPr>
            <p:ph idx="2" type="body"/>
          </p:nvPr>
        </p:nvSpPr>
        <p:spPr>
          <a:xfrm>
            <a:off x="535431" y="1652338"/>
            <a:ext cx="5560572" cy="4210073"/>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2400"/>
              <a:buNone/>
              <a:defRPr b="1" sz="24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2" name="Google Shape;432;p42"/>
          <p:cNvSpPr txBox="1"/>
          <p:nvPr>
            <p:ph idx="3" type="body"/>
          </p:nvPr>
        </p:nvSpPr>
        <p:spPr>
          <a:xfrm>
            <a:off x="6436898" y="1652338"/>
            <a:ext cx="5217695" cy="2089484"/>
          </a:xfrm>
          <a:prstGeom prst="rect">
            <a:avLst/>
          </a:prstGeom>
          <a:solidFill>
            <a:srgbClr val="CBE5D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3" name="Google Shape;433;p42"/>
          <p:cNvSpPr txBox="1"/>
          <p:nvPr>
            <p:ph idx="4" type="body"/>
          </p:nvPr>
        </p:nvSpPr>
        <p:spPr>
          <a:xfrm>
            <a:off x="6436898" y="3925554"/>
            <a:ext cx="5217695" cy="2089484"/>
          </a:xfrm>
          <a:prstGeom prst="rect">
            <a:avLst/>
          </a:prstGeom>
          <a:solidFill>
            <a:srgbClr val="DDD5C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4" name="Google Shape;434;p4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35" name="Google Shape;435;p42"/>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36" name="Google Shape;436;p42"/>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37" name="Google Shape;437;p42"/>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38" name="Google Shape;438;p42"/>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39" name="Google Shape;439;p42"/>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252">
          <p15:clr>
            <a:srgbClr val="FBAE40"/>
          </p15:clr>
        </p15:guide>
        <p15:guide id="2" pos="339">
          <p15:clr>
            <a:srgbClr val="FBAE40"/>
          </p15:clr>
        </p15:guide>
        <p15:guide id="3" pos="3837">
          <p15:clr>
            <a:srgbClr val="FBAE40"/>
          </p15:clr>
        </p15:guide>
        <p15:guide id="4" pos="4057">
          <p15:clr>
            <a:srgbClr val="FBAE40"/>
          </p15:clr>
        </p15:guide>
        <p15:guide id="5" pos="7344">
          <p15:clr>
            <a:srgbClr val="FBAE40"/>
          </p15:clr>
        </p15:guide>
        <p15:guide id="6" pos="7159">
          <p15:clr>
            <a:srgbClr val="FBAE40"/>
          </p15:clr>
        </p15:guide>
        <p15:guide id="7" pos="7039">
          <p15:clr>
            <a:srgbClr val="FBAE40"/>
          </p15:clr>
        </p15:guide>
        <p15:guide id="8" orient="horz" pos="3786">
          <p15:clr>
            <a:srgbClr val="FBAE40"/>
          </p15:clr>
        </p15:guide>
        <p15:guide id="9" orient="horz" pos="1042">
          <p15:clr>
            <a:srgbClr val="FBAE40"/>
          </p15:clr>
        </p15:guide>
        <p15:guide id="10" orient="horz" pos="2355">
          <p15:clr>
            <a:srgbClr val="FBAE40"/>
          </p15:clr>
        </p15:guide>
        <p15:guide id="11" orient="horz" pos="2473">
          <p15:clr>
            <a:srgbClr val="FBAE40"/>
          </p15:clr>
        </p15:guide>
        <p15:guide id="12" orient="horz" pos="4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1 Important + 2 Related">
  <p:cSld name="Facts - 1 Important + 2 Related">
    <p:spTree>
      <p:nvGrpSpPr>
        <p:cNvPr id="440" name="Shape 440"/>
        <p:cNvGrpSpPr/>
        <p:nvPr/>
      </p:nvGrpSpPr>
      <p:grpSpPr>
        <a:xfrm>
          <a:off x="0" y="0"/>
          <a:ext cx="0" cy="0"/>
          <a:chOff x="0" y="0"/>
          <a:chExt cx="0" cy="0"/>
        </a:xfrm>
      </p:grpSpPr>
      <p:cxnSp>
        <p:nvCxnSpPr>
          <p:cNvPr id="441" name="Google Shape;441;p43"/>
          <p:cNvCxnSpPr/>
          <p:nvPr/>
        </p:nvCxnSpPr>
        <p:spPr>
          <a:xfrm>
            <a:off x="4632161" y="4832685"/>
            <a:ext cx="3725779" cy="0"/>
          </a:xfrm>
          <a:prstGeom prst="straightConnector1">
            <a:avLst/>
          </a:prstGeom>
          <a:noFill/>
          <a:ln cap="flat" cmpd="sng" w="9525">
            <a:solidFill>
              <a:schemeClr val="accent1"/>
            </a:solidFill>
            <a:prstDash val="solid"/>
            <a:miter lim="800000"/>
            <a:headEnd len="sm" w="sm" type="none"/>
            <a:tailEnd len="sm" w="sm" type="none"/>
          </a:ln>
        </p:spPr>
      </p:cxnSp>
      <p:sp>
        <p:nvSpPr>
          <p:cNvPr id="442" name="Google Shape;442;p43"/>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3" name="Google Shape;443;p43"/>
          <p:cNvSpPr/>
          <p:nvPr>
            <p:ph idx="1" type="body"/>
          </p:nvPr>
        </p:nvSpPr>
        <p:spPr>
          <a:xfrm>
            <a:off x="536360" y="1652338"/>
            <a:ext cx="4362701" cy="4362701"/>
          </a:xfrm>
          <a:prstGeom prst="ellipse">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2400"/>
              <a:buNone/>
              <a:defRPr b="1">
                <a:solidFill>
                  <a:schemeClr val="l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2000"/>
              <a:buNone/>
              <a:defRPr b="1">
                <a:solidFill>
                  <a:schemeClr val="lt1"/>
                </a:solidFill>
              </a:defRPr>
            </a:lvl2pPr>
            <a:lvl3pPr indent="-228600" lvl="2" marL="1371600" algn="ctr">
              <a:lnSpc>
                <a:spcPct val="90000"/>
              </a:lnSpc>
              <a:spcBef>
                <a:spcPts val="500"/>
              </a:spcBef>
              <a:spcAft>
                <a:spcPts val="0"/>
              </a:spcAft>
              <a:buSzPts val="1800"/>
              <a:buNone/>
              <a:defRPr b="1">
                <a:solidFill>
                  <a:schemeClr val="lt1"/>
                </a:solidFill>
              </a:defRPr>
            </a:lvl3pPr>
            <a:lvl4pPr indent="-228600" lvl="3" marL="1828800" algn="ctr">
              <a:lnSpc>
                <a:spcPct val="90000"/>
              </a:lnSpc>
              <a:spcBef>
                <a:spcPts val="500"/>
              </a:spcBef>
              <a:spcAft>
                <a:spcPts val="0"/>
              </a:spcAft>
              <a:buSzPts val="1600"/>
              <a:buNone/>
              <a:defRPr b="1">
                <a:solidFill>
                  <a:schemeClr val="lt1"/>
                </a:solidFill>
              </a:defRPr>
            </a:lvl4pPr>
            <a:lvl5pPr indent="-228600" lvl="4" marL="2286000" algn="ctr">
              <a:lnSpc>
                <a:spcPct val="90000"/>
              </a:lnSpc>
              <a:spcBef>
                <a:spcPts val="500"/>
              </a:spcBef>
              <a:spcAft>
                <a:spcPts val="0"/>
              </a:spcAft>
              <a:buSzPts val="1600"/>
              <a:buNone/>
              <a:defRPr b="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4" name="Google Shape;444;p43"/>
          <p:cNvSpPr/>
          <p:nvPr>
            <p:ph idx="2" type="body"/>
          </p:nvPr>
        </p:nvSpPr>
        <p:spPr>
          <a:xfrm>
            <a:off x="5672093" y="1652338"/>
            <a:ext cx="2605635" cy="2606842"/>
          </a:xfrm>
          <a:prstGeom prst="ellipse">
            <a:avLst/>
          </a:prstGeom>
          <a:solidFill>
            <a:srgbClr val="CBE5D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1800"/>
              <a:buNone/>
              <a:defRPr sz="1800"/>
            </a:lvl2pPr>
            <a:lvl3pPr indent="-228600" lvl="2" marL="1371600" algn="ctr">
              <a:lnSpc>
                <a:spcPct val="90000"/>
              </a:lnSpc>
              <a:spcBef>
                <a:spcPts val="500"/>
              </a:spcBef>
              <a:spcAft>
                <a:spcPts val="0"/>
              </a:spcAft>
              <a:buSzPts val="1800"/>
              <a:buNone/>
              <a:defRPr sz="1800"/>
            </a:lvl3pPr>
            <a:lvl4pPr indent="-228600" lvl="3" marL="1828800" algn="ctr">
              <a:lnSpc>
                <a:spcPct val="90000"/>
              </a:lnSpc>
              <a:spcBef>
                <a:spcPts val="500"/>
              </a:spcBef>
              <a:spcAft>
                <a:spcPts val="0"/>
              </a:spcAft>
              <a:buSzPts val="1800"/>
              <a:buNone/>
              <a:defRPr sz="1800"/>
            </a:lvl4pPr>
            <a:lvl5pPr indent="-228600" lvl="4" marL="2286000" algn="ctr">
              <a:lnSpc>
                <a:spcPct val="9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5" name="Google Shape;445;p43"/>
          <p:cNvSpPr/>
          <p:nvPr>
            <p:ph idx="3" type="body"/>
          </p:nvPr>
        </p:nvSpPr>
        <p:spPr>
          <a:xfrm>
            <a:off x="8340598" y="3181501"/>
            <a:ext cx="2832231" cy="2833543"/>
          </a:xfrm>
          <a:prstGeom prst="ellipse">
            <a:avLst/>
          </a:prstGeom>
          <a:solidFill>
            <a:srgbClr val="CBE5D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1800"/>
              <a:buNone/>
              <a:defRPr sz="1800"/>
            </a:lvl2pPr>
            <a:lvl3pPr indent="-228600" lvl="2" marL="1371600" algn="ctr">
              <a:lnSpc>
                <a:spcPct val="90000"/>
              </a:lnSpc>
              <a:spcBef>
                <a:spcPts val="500"/>
              </a:spcBef>
              <a:spcAft>
                <a:spcPts val="0"/>
              </a:spcAft>
              <a:buSzPts val="1800"/>
              <a:buNone/>
              <a:defRPr sz="1800"/>
            </a:lvl3pPr>
            <a:lvl4pPr indent="-228600" lvl="3" marL="1828800" algn="ctr">
              <a:lnSpc>
                <a:spcPct val="90000"/>
              </a:lnSpc>
              <a:spcBef>
                <a:spcPts val="500"/>
              </a:spcBef>
              <a:spcAft>
                <a:spcPts val="0"/>
              </a:spcAft>
              <a:buSzPts val="1800"/>
              <a:buNone/>
              <a:defRPr sz="1800"/>
            </a:lvl4pPr>
            <a:lvl5pPr indent="-228600" lvl="4" marL="2286000" algn="ctr">
              <a:lnSpc>
                <a:spcPct val="9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46" name="Google Shape;446;p43"/>
          <p:cNvCxnSpPr/>
          <p:nvPr/>
        </p:nvCxnSpPr>
        <p:spPr>
          <a:xfrm>
            <a:off x="4632160" y="2851484"/>
            <a:ext cx="1039933" cy="0"/>
          </a:xfrm>
          <a:prstGeom prst="straightConnector1">
            <a:avLst/>
          </a:prstGeom>
          <a:noFill/>
          <a:ln cap="flat" cmpd="sng" w="9525">
            <a:solidFill>
              <a:schemeClr val="accent1"/>
            </a:solidFill>
            <a:prstDash val="solid"/>
            <a:miter lim="800000"/>
            <a:headEnd len="sm" w="sm" type="none"/>
            <a:tailEnd len="sm" w="sm" type="none"/>
          </a:ln>
        </p:spPr>
      </p:cxnSp>
      <p:sp>
        <p:nvSpPr>
          <p:cNvPr id="447" name="Google Shape;447;p4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48" name="Google Shape;448;p4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49" name="Google Shape;449;p4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50" name="Google Shape;450;p4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51" name="Google Shape;451;p4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52" name="Google Shape;452;p4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3786">
          <p15:clr>
            <a:srgbClr val="FBAE40"/>
          </p15:clr>
        </p15:guide>
        <p15:guide id="2" pos="339">
          <p15:clr>
            <a:srgbClr val="FBAE40"/>
          </p15:clr>
        </p15:guide>
        <p15:guide id="3" orient="horz" pos="1042">
          <p15:clr>
            <a:srgbClr val="FBAE40"/>
          </p15:clr>
        </p15:guide>
        <p15:guide id="4" pos="3083">
          <p15:clr>
            <a:srgbClr val="FBAE40"/>
          </p15:clr>
        </p15:guide>
        <p15:guide id="5" pos="7159">
          <p15:clr>
            <a:srgbClr val="FBAE40"/>
          </p15:clr>
        </p15:guide>
        <p15:guide id="6" pos="7344">
          <p15:clr>
            <a:srgbClr val="FBAE40"/>
          </p15:clr>
        </p15:guide>
        <p15:guide id="7" pos="7039">
          <p15:clr>
            <a:srgbClr val="FBAE40"/>
          </p15:clr>
        </p15:guide>
        <p15:guide id="8" orient="horz" pos="4252">
          <p15:clr>
            <a:srgbClr val="FBAE40"/>
          </p15:clr>
        </p15:guide>
        <p15:guide id="9" orient="horz" pos="43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1">
  <p:cSld name="UAB Fact -1">
    <p:spTree>
      <p:nvGrpSpPr>
        <p:cNvPr id="453" name="Shape 453"/>
        <p:cNvGrpSpPr/>
        <p:nvPr/>
      </p:nvGrpSpPr>
      <p:grpSpPr>
        <a:xfrm>
          <a:off x="0" y="0"/>
          <a:ext cx="0" cy="0"/>
          <a:chOff x="0" y="0"/>
          <a:chExt cx="0" cy="0"/>
        </a:xfrm>
      </p:grpSpPr>
      <p:sp>
        <p:nvSpPr>
          <p:cNvPr id="454" name="Google Shape;454;p44"/>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55" name="Google Shape;455;p44"/>
          <p:cNvSpPr/>
          <p:nvPr/>
        </p:nvSpPr>
        <p:spPr>
          <a:xfrm>
            <a:off x="762000" y="1781994"/>
            <a:ext cx="10589941" cy="41110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3"/>
              </a:solidFill>
              <a:latin typeface="Proxima Nova"/>
              <a:ea typeface="Proxima Nova"/>
              <a:cs typeface="Proxima Nova"/>
              <a:sym typeface="Proxima Nova"/>
            </a:endParaRPr>
          </a:p>
        </p:txBody>
      </p:sp>
      <p:pic>
        <p:nvPicPr>
          <p:cNvPr id="456" name="Google Shape;456;p44"/>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57" name="Google Shape;457;p44"/>
          <p:cNvSpPr txBox="1"/>
          <p:nvPr>
            <p:ph idx="1" type="subTitle"/>
          </p:nvPr>
        </p:nvSpPr>
        <p:spPr>
          <a:xfrm>
            <a:off x="1237785" y="2196775"/>
            <a:ext cx="9638371" cy="3281521"/>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SzPts val="3600"/>
              <a:buNone/>
              <a:defRPr b="1" sz="3600">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8" name="Google Shape;458;p44"/>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
        <p:nvSpPr>
          <p:cNvPr id="459" name="Google Shape;459;p44"/>
          <p:cNvSpPr txBox="1"/>
          <p:nvPr>
            <p:ph idx="11" type="ftr"/>
          </p:nvPr>
        </p:nvSpPr>
        <p:spPr>
          <a:xfrm>
            <a:off x="762001" y="1352563"/>
            <a:ext cx="1057433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83">
          <p15:clr>
            <a:srgbClr val="FBAE40"/>
          </p15:clr>
        </p15:guide>
        <p15:guide id="2" orient="horz" pos="3710">
          <p15:clr>
            <a:srgbClr val="FBAE40"/>
          </p15:clr>
        </p15:guide>
        <p15:guide id="3" pos="7141">
          <p15:clr>
            <a:srgbClr val="FBAE40"/>
          </p15:clr>
        </p15:guide>
        <p15:guide id="4" orient="horz" pos="584">
          <p15:clr>
            <a:srgbClr val="FBAE40"/>
          </p15:clr>
        </p15:guide>
        <p15:guide id="5" orient="horz" pos="99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2">
  <p:cSld name="UAB Fact -2">
    <p:spTree>
      <p:nvGrpSpPr>
        <p:cNvPr id="460" name="Shape 460"/>
        <p:cNvGrpSpPr/>
        <p:nvPr/>
      </p:nvGrpSpPr>
      <p:grpSpPr>
        <a:xfrm>
          <a:off x="0" y="0"/>
          <a:ext cx="0" cy="0"/>
          <a:chOff x="0" y="0"/>
          <a:chExt cx="0" cy="0"/>
        </a:xfrm>
      </p:grpSpPr>
      <p:pic>
        <p:nvPicPr>
          <p:cNvPr id="461" name="Google Shape;461;p45"/>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62" name="Google Shape;462;p45"/>
          <p:cNvSpPr txBox="1"/>
          <p:nvPr>
            <p:ph idx="1" type="subTitle"/>
          </p:nvPr>
        </p:nvSpPr>
        <p:spPr>
          <a:xfrm>
            <a:off x="766764" y="2256918"/>
            <a:ext cx="10650536" cy="3571454"/>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3600"/>
              <a:buNone/>
              <a:defRPr b="1" sz="3600">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pos="483">
          <p15:clr>
            <a:srgbClr val="FBAE40"/>
          </p15:clr>
        </p15:guide>
        <p15:guide id="2" orient="horz" pos="1423">
          <p15:clr>
            <a:srgbClr val="FBAE40"/>
          </p15:clr>
        </p15:guide>
        <p15:guide id="3" pos="7192">
          <p15:clr>
            <a:srgbClr val="FBAE40"/>
          </p15:clr>
        </p15:guide>
        <p15:guide id="4" orient="horz" pos="36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Option 1">
  <p:cSld name="Thank you - Option 1">
    <p:spTree>
      <p:nvGrpSpPr>
        <p:cNvPr id="37" name="Shape 37"/>
        <p:cNvGrpSpPr/>
        <p:nvPr/>
      </p:nvGrpSpPr>
      <p:grpSpPr>
        <a:xfrm>
          <a:off x="0" y="0"/>
          <a:ext cx="0" cy="0"/>
          <a:chOff x="0" y="0"/>
          <a:chExt cx="0" cy="0"/>
        </a:xfrm>
      </p:grpSpPr>
      <p:sp>
        <p:nvSpPr>
          <p:cNvPr id="38" name="Google Shape;38;p10"/>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 name="Google Shape;39;p10"/>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 name="Google Shape;40;p10"/>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pic>
        <p:nvPicPr>
          <p:cNvPr id="41" name="Google Shape;41;p10"/>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550">
          <p15:clr>
            <a:srgbClr val="FBAE40"/>
          </p15:clr>
        </p15:guide>
        <p15:guide id="3" orient="horz" pos="991">
          <p15:clr>
            <a:srgbClr val="FBAE40"/>
          </p15:clr>
        </p15:guide>
        <p15:guide id="4" orient="horz" pos="584">
          <p15:clr>
            <a:srgbClr val="FBAE40"/>
          </p15:clr>
        </p15:guide>
        <p15:guide id="5" pos="624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3">
  <p:cSld name="UAB Fact -3">
    <p:spTree>
      <p:nvGrpSpPr>
        <p:cNvPr id="463" name="Shape 463"/>
        <p:cNvGrpSpPr/>
        <p:nvPr/>
      </p:nvGrpSpPr>
      <p:grpSpPr>
        <a:xfrm>
          <a:off x="0" y="0"/>
          <a:ext cx="0" cy="0"/>
          <a:chOff x="0" y="0"/>
          <a:chExt cx="0" cy="0"/>
        </a:xfrm>
      </p:grpSpPr>
      <p:pic>
        <p:nvPicPr>
          <p:cNvPr id="464" name="Google Shape;464;p46"/>
          <p:cNvPicPr preferRelativeResize="0"/>
          <p:nvPr/>
        </p:nvPicPr>
        <p:blipFill rotWithShape="1">
          <a:blip r:embed="rId2">
            <a:alphaModFix/>
          </a:blip>
          <a:srcRect b="1437" l="3878" r="0" t="17398"/>
          <a:stretch/>
        </p:blipFill>
        <p:spPr>
          <a:xfrm>
            <a:off x="0" y="0"/>
            <a:ext cx="12192000" cy="6858000"/>
          </a:xfrm>
          <a:prstGeom prst="rect">
            <a:avLst/>
          </a:prstGeom>
          <a:noFill/>
          <a:ln>
            <a:noFill/>
          </a:ln>
        </p:spPr>
      </p:pic>
      <p:sp>
        <p:nvSpPr>
          <p:cNvPr id="465" name="Google Shape;465;p46"/>
          <p:cNvSpPr txBox="1"/>
          <p:nvPr>
            <p:ph idx="1" type="subTitle"/>
          </p:nvPr>
        </p:nvSpPr>
        <p:spPr>
          <a:xfrm>
            <a:off x="766765" y="1573213"/>
            <a:ext cx="10585179" cy="4303712"/>
          </a:xfrm>
          <a:prstGeom prst="rect">
            <a:avLst/>
          </a:prstGeom>
          <a:solidFill>
            <a:schemeClr val="accent1">
              <a:alpha val="84705"/>
            </a:schemeClr>
          </a:solidFill>
          <a:ln>
            <a:noFill/>
          </a:ln>
        </p:spPr>
        <p:txBody>
          <a:bodyPr anchorCtr="0" anchor="ctr" bIns="468000" lIns="468000" spcFirstLastPara="1" rIns="468000" wrap="square" tIns="468000">
            <a:normAutofit/>
          </a:bodyPr>
          <a:lstStyle>
            <a:lvl1pPr lvl="0" algn="l">
              <a:lnSpc>
                <a:spcPct val="90000"/>
              </a:lnSpc>
              <a:spcBef>
                <a:spcPts val="1000"/>
              </a:spcBef>
              <a:spcAft>
                <a:spcPts val="0"/>
              </a:spcAft>
              <a:buSzPts val="3600"/>
              <a:buNone/>
              <a:defRPr b="1" sz="36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3702">
          <p15:clr>
            <a:srgbClr val="FBAE40"/>
          </p15:clr>
        </p15:guide>
        <p15:guide id="2" pos="483">
          <p15:clr>
            <a:srgbClr val="FBAE40"/>
          </p15:clr>
        </p15:guide>
        <p15:guide id="3" pos="7141">
          <p15:clr>
            <a:srgbClr val="FBAE40"/>
          </p15:clr>
        </p15:guide>
        <p15:guide id="4" orient="horz" pos="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p:cSld name="Quote – Option 1">
    <p:spTree>
      <p:nvGrpSpPr>
        <p:cNvPr id="466" name="Shape 466"/>
        <p:cNvGrpSpPr/>
        <p:nvPr/>
      </p:nvGrpSpPr>
      <p:grpSpPr>
        <a:xfrm>
          <a:off x="0" y="0"/>
          <a:ext cx="0" cy="0"/>
          <a:chOff x="0" y="0"/>
          <a:chExt cx="0" cy="0"/>
        </a:xfrm>
      </p:grpSpPr>
      <p:sp>
        <p:nvSpPr>
          <p:cNvPr id="467" name="Google Shape;467;p4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68" name="Google Shape;468;p47"/>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69" name="Google Shape;469;p47"/>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0" name="Google Shape;470;p47"/>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1" name="Google Shape;471;p47"/>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3840">
          <p15:clr>
            <a:srgbClr val="FBAE40"/>
          </p15:clr>
        </p15:guide>
        <p15:guide id="2" orient="horz" pos="1482">
          <p15:clr>
            <a:srgbClr val="FBAE40"/>
          </p15:clr>
        </p15:guide>
        <p15:guide id="3" orient="horz" pos="2651">
          <p15:clr>
            <a:srgbClr val="FBAE40"/>
          </p15:clr>
        </p15:guide>
        <p15:guide id="4" pos="957">
          <p15:clr>
            <a:srgbClr val="FBAE40"/>
          </p15:clr>
        </p15:guide>
        <p15:guide id="5" pos="6717">
          <p15:clr>
            <a:srgbClr val="FBAE40"/>
          </p15:clr>
        </p15:guide>
        <p15:guide id="6" orient="horz" pos="304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 Monogram">
  <p:cSld name="Quote – Option 1 - Monogram">
    <p:spTree>
      <p:nvGrpSpPr>
        <p:cNvPr id="472" name="Shape 472"/>
        <p:cNvGrpSpPr/>
        <p:nvPr/>
      </p:nvGrpSpPr>
      <p:grpSpPr>
        <a:xfrm>
          <a:off x="0" y="0"/>
          <a:ext cx="0" cy="0"/>
          <a:chOff x="0" y="0"/>
          <a:chExt cx="0" cy="0"/>
        </a:xfrm>
      </p:grpSpPr>
      <p:sp>
        <p:nvSpPr>
          <p:cNvPr id="473" name="Google Shape;473;p48"/>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474" name="Google Shape;474;p48"/>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75" name="Google Shape;475;p48"/>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6" name="Google Shape;476;p48"/>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7" name="Google Shape;477;p48"/>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 name="Google Shape;478;p48"/>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74">
          <p15:clr>
            <a:srgbClr val="FBAE40"/>
          </p15:clr>
        </p15:guide>
        <p15:guide id="2" pos="957">
          <p15:clr>
            <a:srgbClr val="FBAE40"/>
          </p15:clr>
        </p15:guide>
        <p15:guide id="3" pos="6727">
          <p15:clr>
            <a:srgbClr val="FBAE40"/>
          </p15:clr>
        </p15:guide>
        <p15:guide id="4" pos="3840">
          <p15:clr>
            <a:srgbClr val="FBAE40"/>
          </p15:clr>
        </p15:guide>
        <p15:guide id="5" orient="horz" pos="2651">
          <p15:clr>
            <a:srgbClr val="FBAE40"/>
          </p15:clr>
        </p15:guide>
        <p15:guide id="6" orient="horz" pos="304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 Picture Background">
  <p:cSld name="Quote – Option 1 - Picture Background">
    <p:spTree>
      <p:nvGrpSpPr>
        <p:cNvPr id="479" name="Shape 479"/>
        <p:cNvGrpSpPr/>
        <p:nvPr/>
      </p:nvGrpSpPr>
      <p:grpSpPr>
        <a:xfrm>
          <a:off x="0" y="0"/>
          <a:ext cx="0" cy="0"/>
          <a:chOff x="0" y="0"/>
          <a:chExt cx="0" cy="0"/>
        </a:xfrm>
      </p:grpSpPr>
      <p:sp>
        <p:nvSpPr>
          <p:cNvPr id="480" name="Google Shape;480;p49"/>
          <p:cNvSpPr/>
          <p:nvPr/>
        </p:nvSpPr>
        <p:spPr>
          <a:xfrm>
            <a:off x="0" y="0"/>
            <a:ext cx="12192000" cy="6858000"/>
          </a:xfrm>
          <a:prstGeom prst="rect">
            <a:avLst/>
          </a:prstGeom>
          <a:solidFill>
            <a:srgbClr val="006241">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81" name="Google Shape;481;p49"/>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sp>
        <p:nvSpPr>
          <p:cNvPr id="482" name="Google Shape;482;p49"/>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83" name="Google Shape;483;p49"/>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84" name="Google Shape;484;p49"/>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5" name="Google Shape;485;p49"/>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27">
          <p15:clr>
            <a:srgbClr val="FBAE40"/>
          </p15:clr>
        </p15:guide>
        <p15:guide id="2" orient="horz" pos="2651">
          <p15:clr>
            <a:srgbClr val="FBAE40"/>
          </p15:clr>
        </p15:guide>
        <p15:guide id="3" orient="horz" pos="3049">
          <p15:clr>
            <a:srgbClr val="FBAE40"/>
          </p15:clr>
        </p15:guide>
        <p15:guide id="4" orient="horz" pos="1474">
          <p15:clr>
            <a:srgbClr val="FBAE40"/>
          </p15:clr>
        </p15:guide>
        <p15:guide id="5" pos="949">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p:cSld name="Quote – Option 2">
    <p:spTree>
      <p:nvGrpSpPr>
        <p:cNvPr id="486" name="Shape 486"/>
        <p:cNvGrpSpPr/>
        <p:nvPr/>
      </p:nvGrpSpPr>
      <p:grpSpPr>
        <a:xfrm>
          <a:off x="0" y="0"/>
          <a:ext cx="0" cy="0"/>
          <a:chOff x="0" y="0"/>
          <a:chExt cx="0" cy="0"/>
        </a:xfrm>
      </p:grpSpPr>
      <p:sp>
        <p:nvSpPr>
          <p:cNvPr id="487" name="Google Shape;487;p50"/>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88" name="Google Shape;488;p50"/>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89" name="Google Shape;489;p50"/>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0" name="Google Shape;490;p50"/>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1" name="Google Shape;491;p50"/>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17">
          <p15:clr>
            <a:srgbClr val="FBAE40"/>
          </p15:clr>
        </p15:guide>
        <p15:guide id="2" orient="horz" pos="3041">
          <p15:clr>
            <a:srgbClr val="FBAE40"/>
          </p15:clr>
        </p15:guide>
        <p15:guide id="3" pos="957">
          <p15:clr>
            <a:srgbClr val="FBAE40"/>
          </p15:clr>
        </p15:guide>
        <p15:guide id="4" orient="horz" pos="2651">
          <p15:clr>
            <a:srgbClr val="FBAE40"/>
          </p15:clr>
        </p15:guide>
        <p15:guide id="5" orient="horz" pos="148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 Monogram">
  <p:cSld name="Quote – Option 2 - Monogram">
    <p:spTree>
      <p:nvGrpSpPr>
        <p:cNvPr id="492" name="Shape 492"/>
        <p:cNvGrpSpPr/>
        <p:nvPr/>
      </p:nvGrpSpPr>
      <p:grpSpPr>
        <a:xfrm>
          <a:off x="0" y="0"/>
          <a:ext cx="0" cy="0"/>
          <a:chOff x="0" y="0"/>
          <a:chExt cx="0" cy="0"/>
        </a:xfrm>
      </p:grpSpPr>
      <p:sp>
        <p:nvSpPr>
          <p:cNvPr id="493" name="Google Shape;493;p51"/>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494" name="Google Shape;494;p51"/>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95" name="Google Shape;495;p51"/>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6" name="Google Shape;496;p51"/>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7" name="Google Shape;497;p51"/>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8" name="Google Shape;498;p51"/>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17">
          <p15:clr>
            <a:srgbClr val="FBAE40"/>
          </p15:clr>
        </p15:guide>
        <p15:guide id="2" orient="horz" pos="1474">
          <p15:clr>
            <a:srgbClr val="FBAE40"/>
          </p15:clr>
        </p15:guide>
        <p15:guide id="3" orient="horz" pos="2651">
          <p15:clr>
            <a:srgbClr val="FBAE40"/>
          </p15:clr>
        </p15:guide>
        <p15:guide id="4" pos="949">
          <p15:clr>
            <a:srgbClr val="FBAE40"/>
          </p15:clr>
        </p15:guide>
        <p15:guide id="5" orient="horz" pos="304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 Picture Background">
  <p:cSld name="Quote – Option 2 - Picture Background">
    <p:spTree>
      <p:nvGrpSpPr>
        <p:cNvPr id="499" name="Shape 499"/>
        <p:cNvGrpSpPr/>
        <p:nvPr/>
      </p:nvGrpSpPr>
      <p:grpSpPr>
        <a:xfrm>
          <a:off x="0" y="0"/>
          <a:ext cx="0" cy="0"/>
          <a:chOff x="0" y="0"/>
          <a:chExt cx="0" cy="0"/>
        </a:xfrm>
      </p:grpSpPr>
      <p:sp>
        <p:nvSpPr>
          <p:cNvPr id="500" name="Google Shape;500;p52"/>
          <p:cNvSpPr/>
          <p:nvPr/>
        </p:nvSpPr>
        <p:spPr>
          <a:xfrm>
            <a:off x="-3" y="0"/>
            <a:ext cx="12192000" cy="6858000"/>
          </a:xfrm>
          <a:prstGeom prst="rect">
            <a:avLst/>
          </a:prstGeom>
          <a:solidFill>
            <a:schemeClr val="accent3">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01" name="Google Shape;501;p52"/>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sp>
        <p:nvSpPr>
          <p:cNvPr id="502" name="Google Shape;502;p52"/>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503" name="Google Shape;503;p52"/>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504" name="Google Shape;504;p52"/>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5" name="Google Shape;505;p52"/>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957">
          <p15:clr>
            <a:srgbClr val="FBAE40"/>
          </p15:clr>
        </p15:guide>
        <p15:guide id="2" orient="horz" pos="2651">
          <p15:clr>
            <a:srgbClr val="FBAE40"/>
          </p15:clr>
        </p15:guide>
        <p15:guide id="3" pos="6717">
          <p15:clr>
            <a:srgbClr val="FBAE40"/>
          </p15:clr>
        </p15:guide>
        <p15:guide id="4" orient="horz" pos="1474">
          <p15:clr>
            <a:srgbClr val="FBAE40"/>
          </p15:clr>
        </p15:guide>
        <p15:guide id="5" orient="horz" pos="304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4 Pictures">
  <p:cSld name="Storyboard – 4 Pictures">
    <p:spTree>
      <p:nvGrpSpPr>
        <p:cNvPr id="506" name="Shape 506"/>
        <p:cNvGrpSpPr/>
        <p:nvPr/>
      </p:nvGrpSpPr>
      <p:grpSpPr>
        <a:xfrm>
          <a:off x="0" y="0"/>
          <a:ext cx="0" cy="0"/>
          <a:chOff x="0" y="0"/>
          <a:chExt cx="0" cy="0"/>
        </a:xfrm>
      </p:grpSpPr>
      <p:sp>
        <p:nvSpPr>
          <p:cNvPr id="507" name="Google Shape;507;p53"/>
          <p:cNvSpPr/>
          <p:nvPr>
            <p:ph idx="2" type="pic"/>
          </p:nvPr>
        </p:nvSpPr>
        <p:spPr>
          <a:xfrm>
            <a:off x="536361" y="1762739"/>
            <a:ext cx="4359731"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08" name="Google Shape;508;p5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09" name="Google Shape;509;p5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10" name="Google Shape;510;p53"/>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1" name="Google Shape;511;p53"/>
          <p:cNvSpPr/>
          <p:nvPr>
            <p:ph idx="3" type="pic"/>
          </p:nvPr>
        </p:nvSpPr>
        <p:spPr>
          <a:xfrm>
            <a:off x="8611569" y="1762739"/>
            <a:ext cx="3044075"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2" name="Google Shape;512;p53"/>
          <p:cNvSpPr/>
          <p:nvPr>
            <p:ph idx="4" type="pic"/>
          </p:nvPr>
        </p:nvSpPr>
        <p:spPr>
          <a:xfrm>
            <a:off x="5231793" y="1762745"/>
            <a:ext cx="3044075"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3" name="Google Shape;513;p53"/>
          <p:cNvSpPr/>
          <p:nvPr>
            <p:ph idx="5" type="pic"/>
          </p:nvPr>
        </p:nvSpPr>
        <p:spPr>
          <a:xfrm>
            <a:off x="5231793" y="4056004"/>
            <a:ext cx="3044075"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4" name="Google Shape;514;p5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15" name="Google Shape;515;p5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16" name="Google Shape;516;p5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17" name="Google Shape;517;p5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3820">
          <p15:clr>
            <a:srgbClr val="FBAE40"/>
          </p15:clr>
        </p15:guide>
        <p15:guide id="3" pos="7039">
          <p15:clr>
            <a:srgbClr val="FBAE40"/>
          </p15:clr>
        </p15:guide>
        <p15:guide id="4" pos="7159">
          <p15:clr>
            <a:srgbClr val="FBAE40"/>
          </p15:clr>
        </p15:guide>
        <p15:guide id="5" pos="7344">
          <p15:clr>
            <a:srgbClr val="FBAE40"/>
          </p15:clr>
        </p15:guide>
        <p15:guide id="6" orient="horz" pos="1110">
          <p15:clr>
            <a:srgbClr val="FBAE40"/>
          </p15:clr>
        </p15:guide>
        <p15:guide id="7" orient="horz" pos="4252">
          <p15:clr>
            <a:srgbClr val="FBAE40"/>
          </p15:clr>
        </p15:guide>
        <p15:guide id="8" pos="3083">
          <p15:clr>
            <a:srgbClr val="FBAE40"/>
          </p15:clr>
        </p15:guide>
        <p15:guide id="9" pos="3295">
          <p15:clr>
            <a:srgbClr val="FBAE40"/>
          </p15:clr>
        </p15:guide>
        <p15:guide id="10" pos="5209">
          <p15:clr>
            <a:srgbClr val="FBAE40"/>
          </p15:clr>
        </p15:guide>
        <p15:guide id="11" pos="5421">
          <p15:clr>
            <a:srgbClr val="FBAE40"/>
          </p15:clr>
        </p15:guide>
        <p15:guide id="12" orient="horz" pos="2558">
          <p15:clr>
            <a:srgbClr val="FBAE40"/>
          </p15:clr>
        </p15:guide>
        <p15:guide id="13" orient="horz" pos="2380">
          <p15:clr>
            <a:srgbClr val="FBAE40"/>
          </p15:clr>
        </p15:guide>
        <p15:guide id="14" orient="horz" pos="43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6 Pictures">
  <p:cSld name="Storyboard – 6 Pictures">
    <p:spTree>
      <p:nvGrpSpPr>
        <p:cNvPr id="518" name="Shape 518"/>
        <p:cNvGrpSpPr/>
        <p:nvPr/>
      </p:nvGrpSpPr>
      <p:grpSpPr>
        <a:xfrm>
          <a:off x="0" y="0"/>
          <a:ext cx="0" cy="0"/>
          <a:chOff x="0" y="0"/>
          <a:chExt cx="0" cy="0"/>
        </a:xfrm>
      </p:grpSpPr>
      <p:sp>
        <p:nvSpPr>
          <p:cNvPr id="519" name="Google Shape;519;p54"/>
          <p:cNvSpPr/>
          <p:nvPr>
            <p:ph idx="2" type="pic"/>
          </p:nvPr>
        </p:nvSpPr>
        <p:spPr>
          <a:xfrm>
            <a:off x="536361" y="1762739"/>
            <a:ext cx="2415184"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0" name="Google Shape;520;p5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21" name="Google Shape;521;p54"/>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22" name="Google Shape;522;p54"/>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3" name="Google Shape;523;p54"/>
          <p:cNvSpPr/>
          <p:nvPr>
            <p:ph idx="3" type="pic"/>
          </p:nvPr>
        </p:nvSpPr>
        <p:spPr>
          <a:xfrm>
            <a:off x="3296889" y="1762745"/>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4" name="Google Shape;524;p54"/>
          <p:cNvSpPr/>
          <p:nvPr>
            <p:ph idx="4" type="pic"/>
          </p:nvPr>
        </p:nvSpPr>
        <p:spPr>
          <a:xfrm>
            <a:off x="3296889" y="4056004"/>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5" name="Google Shape;525;p54"/>
          <p:cNvSpPr/>
          <p:nvPr>
            <p:ph idx="5" type="pic"/>
          </p:nvPr>
        </p:nvSpPr>
        <p:spPr>
          <a:xfrm>
            <a:off x="6267693" y="1762745"/>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6" name="Google Shape;526;p54"/>
          <p:cNvSpPr/>
          <p:nvPr>
            <p:ph idx="6" type="pic"/>
          </p:nvPr>
        </p:nvSpPr>
        <p:spPr>
          <a:xfrm>
            <a:off x="6267693" y="4056004"/>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7" name="Google Shape;527;p54"/>
          <p:cNvSpPr/>
          <p:nvPr>
            <p:ph idx="7" type="pic"/>
          </p:nvPr>
        </p:nvSpPr>
        <p:spPr>
          <a:xfrm>
            <a:off x="9240455" y="1762739"/>
            <a:ext cx="2415184"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8" name="Google Shape;528;p54"/>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29" name="Google Shape;529;p54"/>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30" name="Google Shape;530;p54"/>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31" name="Google Shape;531;p54"/>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2380">
          <p15:clr>
            <a:srgbClr val="FBAE40"/>
          </p15:clr>
        </p15:guide>
        <p15:guide id="2" pos="339">
          <p15:clr>
            <a:srgbClr val="FBAE40"/>
          </p15:clr>
        </p15:guide>
        <p15:guide id="3" orient="horz" pos="2558">
          <p15:clr>
            <a:srgbClr val="FBAE40"/>
          </p15:clr>
        </p15:guide>
        <p15:guide id="4" pos="1855">
          <p15:clr>
            <a:srgbClr val="FBAE40"/>
          </p15:clr>
        </p15:guide>
        <p15:guide id="5" pos="2075">
          <p15:clr>
            <a:srgbClr val="FBAE40"/>
          </p15:clr>
        </p15:guide>
        <p15:guide id="6" pos="3736">
          <p15:clr>
            <a:srgbClr val="FBAE40"/>
          </p15:clr>
        </p15:guide>
        <p15:guide id="7" pos="3947">
          <p15:clr>
            <a:srgbClr val="FBAE40"/>
          </p15:clr>
        </p15:guide>
        <p15:guide id="8" pos="5599">
          <p15:clr>
            <a:srgbClr val="FBAE40"/>
          </p15:clr>
        </p15:guide>
        <p15:guide id="9" pos="5819">
          <p15:clr>
            <a:srgbClr val="FBAE40"/>
          </p15:clr>
        </p15:guide>
        <p15:guide id="10" pos="7344">
          <p15:clr>
            <a:srgbClr val="FBAE40"/>
          </p15:clr>
        </p15:guide>
        <p15:guide id="11" pos="7159">
          <p15:clr>
            <a:srgbClr val="FBAE40"/>
          </p15:clr>
        </p15:guide>
        <p15:guide id="12" pos="7039">
          <p15:clr>
            <a:srgbClr val="FBAE40"/>
          </p15:clr>
        </p15:guide>
        <p15:guide id="13" orient="horz" pos="3820">
          <p15:clr>
            <a:srgbClr val="FBAE40"/>
          </p15:clr>
        </p15:guide>
        <p15:guide id="14" orient="horz" pos="4252">
          <p15:clr>
            <a:srgbClr val="FBAE40"/>
          </p15:clr>
        </p15:guide>
        <p15:guide id="15" orient="horz" pos="1110">
          <p15:clr>
            <a:srgbClr val="FBAE40"/>
          </p15:clr>
        </p15:guide>
        <p15:guide id="16" orient="horz" pos="43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8 Pictures">
  <p:cSld name="Storyboard – 8 Pictures">
    <p:spTree>
      <p:nvGrpSpPr>
        <p:cNvPr id="532" name="Shape 532"/>
        <p:cNvGrpSpPr/>
        <p:nvPr/>
      </p:nvGrpSpPr>
      <p:grpSpPr>
        <a:xfrm>
          <a:off x="0" y="0"/>
          <a:ext cx="0" cy="0"/>
          <a:chOff x="0" y="0"/>
          <a:chExt cx="0" cy="0"/>
        </a:xfrm>
      </p:grpSpPr>
      <p:sp>
        <p:nvSpPr>
          <p:cNvPr id="533" name="Google Shape;533;p5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34" name="Google Shape;534;p5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35" name="Google Shape;535;p55"/>
          <p:cNvSpPr txBox="1"/>
          <p:nvPr>
            <p:ph type="title"/>
          </p:nvPr>
        </p:nvSpPr>
        <p:spPr>
          <a:xfrm>
            <a:off x="536363" y="476722"/>
            <a:ext cx="10638052"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6" name="Google Shape;536;p55"/>
          <p:cNvSpPr/>
          <p:nvPr>
            <p:ph idx="2" type="pic"/>
          </p:nvPr>
        </p:nvSpPr>
        <p:spPr>
          <a:xfrm>
            <a:off x="619760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7" name="Google Shape;537;p55"/>
          <p:cNvSpPr/>
          <p:nvPr>
            <p:ph idx="3" type="pic"/>
          </p:nvPr>
        </p:nvSpPr>
        <p:spPr>
          <a:xfrm>
            <a:off x="902822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8" name="Google Shape;538;p55"/>
          <p:cNvSpPr/>
          <p:nvPr>
            <p:ph idx="4" type="pic"/>
          </p:nvPr>
        </p:nvSpPr>
        <p:spPr>
          <a:xfrm>
            <a:off x="619636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9" name="Google Shape;539;p55"/>
          <p:cNvSpPr/>
          <p:nvPr>
            <p:ph idx="5" type="pic"/>
          </p:nvPr>
        </p:nvSpPr>
        <p:spPr>
          <a:xfrm>
            <a:off x="902822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0" name="Google Shape;540;p55"/>
          <p:cNvSpPr/>
          <p:nvPr>
            <p:ph idx="6" type="pic"/>
          </p:nvPr>
        </p:nvSpPr>
        <p:spPr>
          <a:xfrm>
            <a:off x="3369969"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1" name="Google Shape;541;p55"/>
          <p:cNvSpPr/>
          <p:nvPr>
            <p:ph idx="7" type="pic"/>
          </p:nvPr>
        </p:nvSpPr>
        <p:spPr>
          <a:xfrm>
            <a:off x="336450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2" name="Google Shape;542;p55"/>
          <p:cNvSpPr/>
          <p:nvPr>
            <p:ph idx="8" type="pic"/>
          </p:nvPr>
        </p:nvSpPr>
        <p:spPr>
          <a:xfrm>
            <a:off x="53264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3" name="Google Shape;543;p55"/>
          <p:cNvSpPr/>
          <p:nvPr>
            <p:ph idx="9" type="pic"/>
          </p:nvPr>
        </p:nvSpPr>
        <p:spPr>
          <a:xfrm>
            <a:off x="53264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4" name="Google Shape;544;p5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45" name="Google Shape;545;p5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46" name="Google Shape;546;p5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47" name="Google Shape;547;p5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2380">
          <p15:clr>
            <a:srgbClr val="FBAE40"/>
          </p15:clr>
        </p15:guide>
        <p15:guide id="3" orient="horz" pos="1110">
          <p15:clr>
            <a:srgbClr val="FBAE40"/>
          </p15:clr>
        </p15:guide>
        <p15:guide id="4" orient="horz" pos="3820">
          <p15:clr>
            <a:srgbClr val="FBAE40"/>
          </p15:clr>
        </p15:guide>
        <p15:guide id="5" pos="1991">
          <p15:clr>
            <a:srgbClr val="FBAE40"/>
          </p15:clr>
        </p15:guide>
        <p15:guide id="6" pos="2119">
          <p15:clr>
            <a:srgbClr val="FBAE40"/>
          </p15:clr>
        </p15:guide>
        <p15:guide id="7" pos="3779">
          <p15:clr>
            <a:srgbClr val="FBAE40"/>
          </p15:clr>
        </p15:guide>
        <p15:guide id="8" pos="3905">
          <p15:clr>
            <a:srgbClr val="FBAE40"/>
          </p15:clr>
        </p15:guide>
        <p15:guide id="9" orient="horz" pos="2550">
          <p15:clr>
            <a:srgbClr val="FBAE40"/>
          </p15:clr>
        </p15:guide>
        <p15:guide id="10" pos="7159">
          <p15:clr>
            <a:srgbClr val="FBAE40"/>
          </p15:clr>
        </p15:guide>
        <p15:guide id="11" pos="7344">
          <p15:clr>
            <a:srgbClr val="FBAE40"/>
          </p15:clr>
        </p15:guide>
        <p15:guide id="12" pos="7039">
          <p15:clr>
            <a:srgbClr val="FBAE40"/>
          </p15:clr>
        </p15:guide>
        <p15:guide id="13" orient="horz" pos="4252">
          <p15:clr>
            <a:srgbClr val="FBAE40"/>
          </p15:clr>
        </p15:guide>
        <p15:guide id="14" orient="horz" pos="4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Watermark">
  <p:cSld name="Intro Slide - Watermark">
    <p:spTree>
      <p:nvGrpSpPr>
        <p:cNvPr id="42" name="Shape 42"/>
        <p:cNvGrpSpPr/>
        <p:nvPr/>
      </p:nvGrpSpPr>
      <p:grpSpPr>
        <a:xfrm>
          <a:off x="0" y="0"/>
          <a:ext cx="0" cy="0"/>
          <a:chOff x="0" y="0"/>
          <a:chExt cx="0" cy="0"/>
        </a:xfrm>
      </p:grpSpPr>
      <p:sp>
        <p:nvSpPr>
          <p:cNvPr id="43" name="Google Shape;43;p11"/>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4" name="Google Shape;44;p11"/>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 name="Google Shape;45;p11"/>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6" name="Google Shape;46;p11"/>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7" name="Google Shape;47;p11"/>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6243">
          <p15:clr>
            <a:srgbClr val="FBAE40"/>
          </p15:clr>
        </p15:guide>
        <p15:guide id="2" orient="horz" pos="584">
          <p15:clr>
            <a:srgbClr val="FBAE40"/>
          </p15:clr>
        </p15:guide>
        <p15:guide id="3" orient="horz" pos="991">
          <p15:clr>
            <a:srgbClr val="FBAE40"/>
          </p15:clr>
        </p15:guide>
        <p15:guide id="4" pos="483">
          <p15:clr>
            <a:srgbClr val="FBAE40"/>
          </p15:clr>
        </p15:guide>
        <p15:guide id="5" orient="horz" pos="2558">
          <p15:clr>
            <a:srgbClr val="FBAE40"/>
          </p15:clr>
        </p15:guide>
        <p15:guide id="6" orient="horz" pos="274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 Option 1">
  <p:cSld name="Contact us - Option 1">
    <p:spTree>
      <p:nvGrpSpPr>
        <p:cNvPr id="548" name="Shape 548"/>
        <p:cNvGrpSpPr/>
        <p:nvPr/>
      </p:nvGrpSpPr>
      <p:grpSpPr>
        <a:xfrm>
          <a:off x="0" y="0"/>
          <a:ext cx="0" cy="0"/>
          <a:chOff x="0" y="0"/>
          <a:chExt cx="0" cy="0"/>
        </a:xfrm>
      </p:grpSpPr>
      <p:sp>
        <p:nvSpPr>
          <p:cNvPr id="549" name="Google Shape;549;p5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50" name="Google Shape;550;p5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51" name="Google Shape;551;p56"/>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2" name="Google Shape;552;p56"/>
          <p:cNvSpPr/>
          <p:nvPr/>
        </p:nvSpPr>
        <p:spPr>
          <a:xfrm>
            <a:off x="786643" y="2728768"/>
            <a:ext cx="299728" cy="299807"/>
          </a:xfrm>
          <a:custGeom>
            <a:rect b="b" l="l" r="r" t="t"/>
            <a:pathLst>
              <a:path extrusionOk="0" h="380" w="379">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3" name="Google Shape;553;p56"/>
          <p:cNvSpPr/>
          <p:nvPr/>
        </p:nvSpPr>
        <p:spPr>
          <a:xfrm>
            <a:off x="786645" y="4137364"/>
            <a:ext cx="299727" cy="230084"/>
          </a:xfrm>
          <a:custGeom>
            <a:rect b="b" l="l" r="r" t="t"/>
            <a:pathLst>
              <a:path extrusionOk="0" h="289" w="38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4" name="Google Shape;554;p56"/>
          <p:cNvSpPr/>
          <p:nvPr/>
        </p:nvSpPr>
        <p:spPr>
          <a:xfrm>
            <a:off x="786643" y="4747608"/>
            <a:ext cx="296245" cy="296322"/>
          </a:xfrm>
          <a:custGeom>
            <a:rect b="b" l="l" r="r" t="t"/>
            <a:pathLst>
              <a:path extrusionOk="0" h="375" w="375">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5" name="Google Shape;555;p56"/>
          <p:cNvSpPr/>
          <p:nvPr/>
        </p:nvSpPr>
        <p:spPr>
          <a:xfrm>
            <a:off x="800925" y="3401692"/>
            <a:ext cx="264875" cy="362557"/>
          </a:xfrm>
          <a:custGeom>
            <a:rect b="b" l="l" r="r" t="t"/>
            <a:pathLst>
              <a:path extrusionOk="0" h="460" w="335">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6" name="Google Shape;556;p56"/>
          <p:cNvSpPr txBox="1"/>
          <p:nvPr>
            <p:ph idx="1" type="body"/>
          </p:nvPr>
        </p:nvSpPr>
        <p:spPr>
          <a:xfrm>
            <a:off x="1297156" y="265424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7" name="Google Shape;557;p56"/>
          <p:cNvSpPr txBox="1"/>
          <p:nvPr>
            <p:ph idx="2" type="body"/>
          </p:nvPr>
        </p:nvSpPr>
        <p:spPr>
          <a:xfrm>
            <a:off x="1297156" y="337917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8" name="Google Shape;558;p56"/>
          <p:cNvSpPr txBox="1"/>
          <p:nvPr>
            <p:ph idx="3" type="body"/>
          </p:nvPr>
        </p:nvSpPr>
        <p:spPr>
          <a:xfrm>
            <a:off x="1297156" y="4021724"/>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9" name="Google Shape;559;p56"/>
          <p:cNvSpPr txBox="1"/>
          <p:nvPr>
            <p:ph idx="4" type="body"/>
          </p:nvPr>
        </p:nvSpPr>
        <p:spPr>
          <a:xfrm>
            <a:off x="1297156" y="4680751"/>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60" name="Google Shape;560;p56"/>
          <p:cNvCxnSpPr/>
          <p:nvPr/>
        </p:nvCxnSpPr>
        <p:spPr>
          <a:xfrm>
            <a:off x="536360" y="2520071"/>
            <a:ext cx="0" cy="2683301"/>
          </a:xfrm>
          <a:prstGeom prst="straightConnector1">
            <a:avLst/>
          </a:prstGeom>
          <a:noFill/>
          <a:ln cap="flat" cmpd="sng" w="12700">
            <a:solidFill>
              <a:schemeClr val="accent1"/>
            </a:solidFill>
            <a:prstDash val="solid"/>
            <a:miter lim="800000"/>
            <a:headEnd len="sm" w="sm" type="none"/>
            <a:tailEnd len="sm" w="sm" type="none"/>
          </a:ln>
        </p:spPr>
      </p:cxnSp>
      <p:sp>
        <p:nvSpPr>
          <p:cNvPr id="561" name="Google Shape;561;p5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2" name="Google Shape;562;p5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63" name="Google Shape;563;p5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64" name="Google Shape;564;p5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1669">
          <p15:clr>
            <a:srgbClr val="FBAE40"/>
          </p15:clr>
        </p15:guide>
        <p15:guide id="3" pos="813">
          <p15:clr>
            <a:srgbClr val="FBAE40"/>
          </p15:clr>
        </p15:guide>
        <p15:guide id="4" orient="horz" pos="3227">
          <p15:clr>
            <a:srgbClr val="FBAE40"/>
          </p15:clr>
        </p15:guide>
        <p15:guide id="5" orient="horz" pos="2948">
          <p15:clr>
            <a:srgbClr val="FBAE40"/>
          </p15:clr>
        </p15:guide>
        <p15:guide id="6" orient="horz" pos="2812">
          <p15:clr>
            <a:srgbClr val="FBAE40"/>
          </p15:clr>
        </p15:guide>
        <p15:guide id="7" orient="horz" pos="2533">
          <p15:clr>
            <a:srgbClr val="FBAE40"/>
          </p15:clr>
        </p15:guide>
        <p15:guide id="8" orient="horz" pos="2414">
          <p15:clr>
            <a:srgbClr val="FBAE40"/>
          </p15:clr>
        </p15:guide>
        <p15:guide id="9" orient="horz" pos="2126">
          <p15:clr>
            <a:srgbClr val="FBAE40"/>
          </p15:clr>
        </p15:guide>
        <p15:guide id="10" orient="horz" pos="1957">
          <p15:clr>
            <a:srgbClr val="FBAE40"/>
          </p15:clr>
        </p15:guide>
        <p15:guide id="11" pos="576">
          <p15:clr>
            <a:srgbClr val="FBAE40"/>
          </p15:clr>
        </p15:guide>
        <p15:guide id="12" pos="7159">
          <p15:clr>
            <a:srgbClr val="FBAE40"/>
          </p15:clr>
        </p15:guide>
        <p15:guide id="13" pos="7039">
          <p15:clr>
            <a:srgbClr val="FBAE40"/>
          </p15:clr>
        </p15:guide>
        <p15:guide id="14" pos="7344">
          <p15:clr>
            <a:srgbClr val="FBAE40"/>
          </p15:clr>
        </p15:guide>
        <p15:guide id="15" orient="horz" pos="425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 Option 2">
  <p:cSld name="Contact us - Option 2">
    <p:spTree>
      <p:nvGrpSpPr>
        <p:cNvPr id="565" name="Shape 565"/>
        <p:cNvGrpSpPr/>
        <p:nvPr/>
      </p:nvGrpSpPr>
      <p:grpSpPr>
        <a:xfrm>
          <a:off x="0" y="0"/>
          <a:ext cx="0" cy="0"/>
          <a:chOff x="0" y="0"/>
          <a:chExt cx="0" cy="0"/>
        </a:xfrm>
      </p:grpSpPr>
      <p:sp>
        <p:nvSpPr>
          <p:cNvPr id="566" name="Google Shape;566;p5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7" name="Google Shape;567;p57"/>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8" name="Google Shape;568;p57"/>
          <p:cNvSpPr/>
          <p:nvPr/>
        </p:nvSpPr>
        <p:spPr>
          <a:xfrm>
            <a:off x="786643" y="2728768"/>
            <a:ext cx="299728" cy="299807"/>
          </a:xfrm>
          <a:custGeom>
            <a:rect b="b" l="l" r="r" t="t"/>
            <a:pathLst>
              <a:path extrusionOk="0" h="380" w="379">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69" name="Google Shape;569;p57"/>
          <p:cNvSpPr/>
          <p:nvPr/>
        </p:nvSpPr>
        <p:spPr>
          <a:xfrm>
            <a:off x="786645" y="4137364"/>
            <a:ext cx="299727" cy="230084"/>
          </a:xfrm>
          <a:custGeom>
            <a:rect b="b" l="l" r="r" t="t"/>
            <a:pathLst>
              <a:path extrusionOk="0" h="289" w="38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0" name="Google Shape;570;p57"/>
          <p:cNvSpPr/>
          <p:nvPr/>
        </p:nvSpPr>
        <p:spPr>
          <a:xfrm>
            <a:off x="786643" y="4747608"/>
            <a:ext cx="296245" cy="296322"/>
          </a:xfrm>
          <a:custGeom>
            <a:rect b="b" l="l" r="r" t="t"/>
            <a:pathLst>
              <a:path extrusionOk="0" h="375" w="375">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1" name="Google Shape;571;p57"/>
          <p:cNvSpPr/>
          <p:nvPr/>
        </p:nvSpPr>
        <p:spPr>
          <a:xfrm>
            <a:off x="800925" y="3401692"/>
            <a:ext cx="264875" cy="362557"/>
          </a:xfrm>
          <a:custGeom>
            <a:rect b="b" l="l" r="r" t="t"/>
            <a:pathLst>
              <a:path extrusionOk="0" h="460" w="335">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2" name="Google Shape;572;p57"/>
          <p:cNvSpPr txBox="1"/>
          <p:nvPr>
            <p:ph idx="1" type="body"/>
          </p:nvPr>
        </p:nvSpPr>
        <p:spPr>
          <a:xfrm>
            <a:off x="1297156" y="265424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3" name="Google Shape;573;p57"/>
          <p:cNvSpPr txBox="1"/>
          <p:nvPr>
            <p:ph idx="2" type="body"/>
          </p:nvPr>
        </p:nvSpPr>
        <p:spPr>
          <a:xfrm>
            <a:off x="1297156" y="337917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4" name="Google Shape;574;p57"/>
          <p:cNvSpPr txBox="1"/>
          <p:nvPr>
            <p:ph idx="3" type="body"/>
          </p:nvPr>
        </p:nvSpPr>
        <p:spPr>
          <a:xfrm>
            <a:off x="1297156" y="4021724"/>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5" name="Google Shape;575;p57"/>
          <p:cNvSpPr txBox="1"/>
          <p:nvPr>
            <p:ph idx="4" type="body"/>
          </p:nvPr>
        </p:nvSpPr>
        <p:spPr>
          <a:xfrm>
            <a:off x="1297156" y="4680751"/>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76" name="Google Shape;576;p57"/>
          <p:cNvCxnSpPr/>
          <p:nvPr/>
        </p:nvCxnSpPr>
        <p:spPr>
          <a:xfrm>
            <a:off x="536360" y="2520071"/>
            <a:ext cx="0" cy="2683301"/>
          </a:xfrm>
          <a:prstGeom prst="straightConnector1">
            <a:avLst/>
          </a:prstGeom>
          <a:noFill/>
          <a:ln cap="flat" cmpd="sng" w="12700">
            <a:solidFill>
              <a:schemeClr val="lt1"/>
            </a:solidFill>
            <a:prstDash val="solid"/>
            <a:miter lim="800000"/>
            <a:headEnd len="sm" w="sm" type="none"/>
            <a:tailEnd len="sm" w="sm" type="none"/>
          </a:ln>
        </p:spPr>
      </p:cxnSp>
      <p:sp>
        <p:nvSpPr>
          <p:cNvPr id="577" name="Google Shape;577;p5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78" name="Google Shape;578;p5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79" name="Google Shape;579;p5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2414">
          <p15:clr>
            <a:srgbClr val="FBAE40"/>
          </p15:clr>
        </p15:guide>
        <p15:guide id="2" pos="339">
          <p15:clr>
            <a:srgbClr val="FBAE40"/>
          </p15:clr>
        </p15:guide>
        <p15:guide id="3" orient="horz" pos="1669">
          <p15:clr>
            <a:srgbClr val="FBAE40"/>
          </p15:clr>
        </p15:guide>
        <p15:guide id="4" orient="horz" pos="1957">
          <p15:clr>
            <a:srgbClr val="FBAE40"/>
          </p15:clr>
        </p15:guide>
        <p15:guide id="5" orient="horz" pos="2126">
          <p15:clr>
            <a:srgbClr val="FBAE40"/>
          </p15:clr>
        </p15:guide>
        <p15:guide id="6" orient="horz" pos="2533">
          <p15:clr>
            <a:srgbClr val="FBAE40"/>
          </p15:clr>
        </p15:guide>
        <p15:guide id="7" orient="horz" pos="2812">
          <p15:clr>
            <a:srgbClr val="FBAE40"/>
          </p15:clr>
        </p15:guide>
        <p15:guide id="8" orient="horz" pos="2948">
          <p15:clr>
            <a:srgbClr val="FBAE40"/>
          </p15:clr>
        </p15:guide>
        <p15:guide id="9" orient="horz" pos="3227">
          <p15:clr>
            <a:srgbClr val="FBAE40"/>
          </p15:clr>
        </p15:guide>
        <p15:guide id="10" pos="584">
          <p15:clr>
            <a:srgbClr val="FBAE40"/>
          </p15:clr>
        </p15:guide>
        <p15:guide id="11" pos="813">
          <p15:clr>
            <a:srgbClr val="FBAE40"/>
          </p15:clr>
        </p15:guide>
        <p15:guide id="12" pos="7039">
          <p15:clr>
            <a:srgbClr val="FBAE40"/>
          </p15:clr>
        </p15:guide>
        <p15:guide id="13" orient="horz" pos="440">
          <p15:clr>
            <a:srgbClr val="FBAE40"/>
          </p15:clr>
        </p15:guide>
        <p15:guide id="14" orient="horz" pos="425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Option 2">
  <p:cSld name="Thank you - Option 2">
    <p:spTree>
      <p:nvGrpSpPr>
        <p:cNvPr id="580" name="Shape 580"/>
        <p:cNvGrpSpPr/>
        <p:nvPr/>
      </p:nvGrpSpPr>
      <p:grpSpPr>
        <a:xfrm>
          <a:off x="0" y="0"/>
          <a:ext cx="0" cy="0"/>
          <a:chOff x="0" y="0"/>
          <a:chExt cx="0" cy="0"/>
        </a:xfrm>
      </p:grpSpPr>
      <p:sp>
        <p:nvSpPr>
          <p:cNvPr id="581" name="Google Shape;581;p58"/>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82" name="Google Shape;582;p58"/>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83" name="Google Shape;583;p58"/>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pic>
        <p:nvPicPr>
          <p:cNvPr id="584" name="Google Shape;584;p58"/>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584">
          <p15:clr>
            <a:srgbClr val="FBAE40"/>
          </p15:clr>
        </p15:guide>
        <p15:guide id="3" orient="horz" pos="991">
          <p15:clr>
            <a:srgbClr val="FBAE40"/>
          </p15:clr>
        </p15:guide>
        <p15:guide id="4" orient="horz" pos="2558">
          <p15:clr>
            <a:srgbClr val="FBAE40"/>
          </p15:clr>
        </p15:guide>
        <p15:guide id="5" pos="62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Picture Backgroud">
  <p:cSld name="Intro Slide - Picture Backgroud">
    <p:spTree>
      <p:nvGrpSpPr>
        <p:cNvPr id="48" name="Shape 48"/>
        <p:cNvGrpSpPr/>
        <p:nvPr/>
      </p:nvGrpSpPr>
      <p:grpSpPr>
        <a:xfrm>
          <a:off x="0" y="0"/>
          <a:ext cx="0" cy="0"/>
          <a:chOff x="0" y="0"/>
          <a:chExt cx="0" cy="0"/>
        </a:xfrm>
      </p:grpSpPr>
      <p:sp>
        <p:nvSpPr>
          <p:cNvPr id="49" name="Google Shape;49;p12"/>
          <p:cNvSpPr/>
          <p:nvPr/>
        </p:nvSpPr>
        <p:spPr>
          <a:xfrm>
            <a:off x="0" y="0"/>
            <a:ext cx="12192000" cy="6858000"/>
          </a:xfrm>
          <a:prstGeom prst="rect">
            <a:avLst/>
          </a:prstGeom>
          <a:solidFill>
            <a:srgbClr val="006241">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0" name="Google Shape;50;p12"/>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p12"/>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53" name="Google Shape;53;p12"/>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Gradient Picture Background">
  <p:cSld name="Intro Slide - Gradient Picture Background">
    <p:spTree>
      <p:nvGrpSpPr>
        <p:cNvPr id="54"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gradFill>
            <a:gsLst>
              <a:gs pos="0">
                <a:srgbClr val="006241"/>
              </a:gs>
              <a:gs pos="36000">
                <a:srgbClr val="006241"/>
              </a:gs>
              <a:gs pos="70000">
                <a:srgbClr val="328A5E">
                  <a:alpha val="77647"/>
                </a:srgbClr>
              </a:gs>
              <a:gs pos="100000">
                <a:srgbClr val="63B179">
                  <a:alpha val="6000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 name="Google Shape;56;p13"/>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8" name="Google Shape;58;p13"/>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59" name="Google Shape;59;p13"/>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546">
          <p15:clr>
            <a:srgbClr val="FBAE40"/>
          </p15:clr>
        </p15:guide>
        <p15:guide id="3" pos="6243">
          <p15:clr>
            <a:srgbClr val="FBAE40"/>
          </p15:clr>
        </p15:guide>
        <p15:guide id="4" orient="horz" pos="584">
          <p15:clr>
            <a:srgbClr val="FBAE40"/>
          </p15:clr>
        </p15:guide>
        <p15:guide id="5" orient="horz" pos="991">
          <p15:clr>
            <a:srgbClr val="FBAE40"/>
          </p15:clr>
        </p15:guide>
        <p15:guide id="6" orient="horz" pos="2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Gradient">
  <p:cSld name="Intro Slide - Gradient">
    <p:spTree>
      <p:nvGrpSpPr>
        <p:cNvPr id="60" name="Shape 60"/>
        <p:cNvGrpSpPr/>
        <p:nvPr/>
      </p:nvGrpSpPr>
      <p:grpSpPr>
        <a:xfrm>
          <a:off x="0" y="0"/>
          <a:ext cx="0" cy="0"/>
          <a:chOff x="0" y="0"/>
          <a:chExt cx="0" cy="0"/>
        </a:xfrm>
      </p:grpSpPr>
      <p:sp>
        <p:nvSpPr>
          <p:cNvPr id="61" name="Google Shape;61;p14"/>
          <p:cNvSpPr/>
          <p:nvPr/>
        </p:nvSpPr>
        <p:spPr>
          <a:xfrm>
            <a:off x="0" y="0"/>
            <a:ext cx="12192000" cy="6858000"/>
          </a:xfrm>
          <a:prstGeom prst="rect">
            <a:avLst/>
          </a:prstGeom>
          <a:gradFill>
            <a:gsLst>
              <a:gs pos="0">
                <a:srgbClr val="006241"/>
              </a:gs>
              <a:gs pos="29000">
                <a:srgbClr val="006241"/>
              </a:gs>
              <a:gs pos="99000">
                <a:schemeClr val="accent3"/>
              </a:gs>
              <a:gs pos="100000">
                <a:schemeClr val="accent3"/>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62" name="Google Shape;62;p14"/>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4" name="Google Shape;64;p14"/>
          <p:cNvSpPr/>
          <p:nvPr/>
        </p:nvSpPr>
        <p:spPr>
          <a:xfrm>
            <a:off x="0" y="6588678"/>
            <a:ext cx="12192000" cy="269322"/>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65" name="Google Shape;65;p14"/>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160">
          <p15:clr>
            <a:srgbClr val="FBAE40"/>
          </p15:clr>
        </p15:guide>
        <p15:guide id="3" orient="horz" pos="584">
          <p15:clr>
            <a:srgbClr val="FBAE40"/>
          </p15:clr>
        </p15:guide>
        <p15:guide id="4" orient="horz" pos="991">
          <p15:clr>
            <a:srgbClr val="FBAE40"/>
          </p15:clr>
        </p15:guide>
        <p15:guide id="5" orient="horz" pos="2550">
          <p15:clr>
            <a:srgbClr val="FBAE40"/>
          </p15:clr>
        </p15:guide>
        <p15:guide id="6" orient="horz" pos="2744">
          <p15:clr>
            <a:srgbClr val="FBAE40"/>
          </p15:clr>
        </p15:guide>
        <p15:guide id="7" pos="62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66" name="Shape 66"/>
        <p:cNvGrpSpPr/>
        <p:nvPr/>
      </p:nvGrpSpPr>
      <p:grpSpPr>
        <a:xfrm>
          <a:off x="0" y="0"/>
          <a:ext cx="0" cy="0"/>
          <a:chOff x="0" y="0"/>
          <a:chExt cx="0" cy="0"/>
        </a:xfrm>
      </p:grpSpPr>
      <p:sp>
        <p:nvSpPr>
          <p:cNvPr id="67" name="Google Shape;67;p15"/>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68" name="Google Shape;68;p15"/>
          <p:cNvSpPr txBox="1"/>
          <p:nvPr>
            <p:ph idx="1" type="body"/>
          </p:nvPr>
        </p:nvSpPr>
        <p:spPr>
          <a:xfrm>
            <a:off x="762551" y="1893768"/>
            <a:ext cx="9149800" cy="3930960"/>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Clr>
                <a:schemeClr val="accent3"/>
              </a:buClr>
              <a:buSzPts val="2400"/>
              <a:buFont typeface="Proxima Nova"/>
              <a:buAutoNum type="arabicPeriod"/>
              <a:defRPr b="1">
                <a:solidFill>
                  <a:schemeClr val="lt1"/>
                </a:solidFill>
                <a:latin typeface="Proxima Nova"/>
                <a:ea typeface="Proxima Nova"/>
                <a:cs typeface="Proxima Nova"/>
                <a:sym typeface="Proxima Nova"/>
              </a:defRPr>
            </a:lvl1pPr>
            <a:lvl2pPr indent="-355600" lvl="1" marL="914400" algn="l">
              <a:lnSpc>
                <a:spcPct val="100000"/>
              </a:lnSpc>
              <a:spcBef>
                <a:spcPts val="500"/>
              </a:spcBef>
              <a:spcAft>
                <a:spcPts val="0"/>
              </a:spcAft>
              <a:buClr>
                <a:schemeClr val="accent3"/>
              </a:buClr>
              <a:buSzPts val="2000"/>
              <a:buFont typeface="Proxima Nova"/>
              <a:buAutoNum type="arabicPeriod"/>
              <a:defRPr b="1">
                <a:solidFill>
                  <a:schemeClr val="lt1"/>
                </a:solidFill>
                <a:latin typeface="Proxima Nova"/>
                <a:ea typeface="Proxima Nova"/>
                <a:cs typeface="Proxima Nova"/>
                <a:sym typeface="Proxima Nova"/>
              </a:defRPr>
            </a:lvl2pPr>
            <a:lvl3pPr indent="-342900" lvl="2" marL="1371600" algn="l">
              <a:lnSpc>
                <a:spcPct val="100000"/>
              </a:lnSpc>
              <a:spcBef>
                <a:spcPts val="500"/>
              </a:spcBef>
              <a:spcAft>
                <a:spcPts val="0"/>
              </a:spcAft>
              <a:buClr>
                <a:schemeClr val="accent3"/>
              </a:buClr>
              <a:buSzPts val="1800"/>
              <a:buFont typeface="Proxima Nova"/>
              <a:buAutoNum type="arabicPeriod"/>
              <a:defRPr b="1">
                <a:solidFill>
                  <a:schemeClr val="lt1"/>
                </a:solidFill>
                <a:latin typeface="Proxima Nova"/>
                <a:ea typeface="Proxima Nova"/>
                <a:cs typeface="Proxima Nova"/>
                <a:sym typeface="Proxima Nova"/>
              </a:defRPr>
            </a:lvl3pPr>
            <a:lvl4pPr indent="-330200" lvl="3" marL="1828800" algn="l">
              <a:lnSpc>
                <a:spcPct val="100000"/>
              </a:lnSpc>
              <a:spcBef>
                <a:spcPts val="500"/>
              </a:spcBef>
              <a:spcAft>
                <a:spcPts val="0"/>
              </a:spcAft>
              <a:buClr>
                <a:schemeClr val="accent3"/>
              </a:buClr>
              <a:buSzPts val="1600"/>
              <a:buFont typeface="Proxima Nova"/>
              <a:buAutoNum type="arabicPeriod"/>
              <a:defRPr b="1">
                <a:solidFill>
                  <a:schemeClr val="lt1"/>
                </a:solidFill>
              </a:defRPr>
            </a:lvl4pPr>
            <a:lvl5pPr indent="-330200" lvl="4" marL="2286000" algn="l">
              <a:lnSpc>
                <a:spcPct val="100000"/>
              </a:lnSpc>
              <a:spcBef>
                <a:spcPts val="500"/>
              </a:spcBef>
              <a:spcAft>
                <a:spcPts val="0"/>
              </a:spcAft>
              <a:buClr>
                <a:schemeClr val="accent3"/>
              </a:buClr>
              <a:buSzPts val="1600"/>
              <a:buFont typeface="Proxima Nova"/>
              <a:buAutoNum type="arabicPeriod"/>
              <a:defRPr b="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5"/>
          <p:cNvSpPr txBox="1"/>
          <p:nvPr>
            <p:ph type="title"/>
          </p:nvPr>
        </p:nvSpPr>
        <p:spPr>
          <a:xfrm>
            <a:off x="762553" y="927106"/>
            <a:ext cx="9149799" cy="450031"/>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15"/>
          <p:cNvCxnSpPr/>
          <p:nvPr/>
        </p:nvCxnSpPr>
        <p:spPr>
          <a:xfrm rot="10800000">
            <a:off x="762552" y="1596096"/>
            <a:ext cx="1004341" cy="0"/>
          </a:xfrm>
          <a:prstGeom prst="straightConnector1">
            <a:avLst/>
          </a:prstGeom>
          <a:noFill/>
          <a:ln cap="flat" cmpd="sng" w="12700">
            <a:solidFill>
              <a:schemeClr val="accent3"/>
            </a:solidFill>
            <a:prstDash val="solid"/>
            <a:miter lim="800000"/>
            <a:headEnd len="sm" w="sm" type="none"/>
            <a:tailEnd len="sm" w="sm" type="none"/>
          </a:ln>
        </p:spPr>
      </p:cxnSp>
      <p:pic>
        <p:nvPicPr>
          <p:cNvPr id="71" name="Google Shape;71;p15"/>
          <p:cNvPicPr preferRelativeResize="0"/>
          <p:nvPr/>
        </p:nvPicPr>
        <p:blipFill rotWithShape="1">
          <a:blip r:embed="rId2">
            <a:alphaModFix/>
          </a:blip>
          <a:srcRect b="0" l="0" r="0" t="0"/>
          <a:stretch/>
        </p:blipFill>
        <p:spPr>
          <a:xfrm>
            <a:off x="762551" y="6066372"/>
            <a:ext cx="2474976" cy="274997"/>
          </a:xfrm>
          <a:prstGeom prst="rect">
            <a:avLst/>
          </a:prstGeom>
          <a:noFill/>
          <a:ln>
            <a:noFill/>
          </a:ln>
        </p:spPr>
      </p:pic>
      <p:sp>
        <p:nvSpPr>
          <p:cNvPr id="72" name="Google Shape;72;p15"/>
          <p:cNvSpPr txBox="1"/>
          <p:nvPr>
            <p:ph idx="11" type="ftr"/>
          </p:nvPr>
        </p:nvSpPr>
        <p:spPr>
          <a:xfrm>
            <a:off x="3411355" y="5976244"/>
            <a:ext cx="6500999"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83">
          <p15:clr>
            <a:srgbClr val="FBAE40"/>
          </p15:clr>
        </p15:guide>
        <p15:guide id="2" orient="horz" pos="915">
          <p15:clr>
            <a:srgbClr val="FBAE40"/>
          </p15:clr>
        </p15:guide>
        <p15:guide id="3" orient="horz" pos="1194">
          <p15:clr>
            <a:srgbClr val="FBAE40"/>
          </p15:clr>
        </p15:guide>
        <p15:guide id="4" orient="horz" pos="3973">
          <p15:clr>
            <a:srgbClr val="FBAE40"/>
          </p15:clr>
        </p15:guide>
        <p15:guide id="5" pos="6244">
          <p15:clr>
            <a:srgbClr val="FBAE40"/>
          </p15:clr>
        </p15:guide>
        <p15:guide id="6" orient="horz" pos="584">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536360" y="476722"/>
            <a:ext cx="10573597" cy="768545"/>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accent1"/>
              </a:buClr>
              <a:buSzPts val="3600"/>
              <a:buFont typeface="Proxima Nova"/>
              <a:buNone/>
              <a:defRPr b="1" i="0" sz="3600" u="none" cap="none" strike="noStrike">
                <a:solidFill>
                  <a:schemeClr val="accent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536361" y="1645670"/>
            <a:ext cx="11119283" cy="4351338"/>
          </a:xfrm>
          <a:prstGeom prst="rect">
            <a:avLst/>
          </a:prstGeom>
          <a:noFill/>
          <a:ln>
            <a:noFill/>
          </a:ln>
        </p:spPr>
        <p:txBody>
          <a:bodyPr anchorCtr="0" anchor="t" bIns="0" lIns="0" spcFirstLastPara="1" rIns="0" wrap="square" tIns="0">
            <a:normAutofit/>
          </a:bodyPr>
          <a:lstStyle>
            <a:lvl1pPr indent="-381000" lvl="0" marL="45720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indent="-355600" lvl="1" marL="914400"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indent="-342900" lvl="2" marL="1371600"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indent="-330200" lvl="3" marL="1828800"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indent="-330200" lvl="4" marL="2286000"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2" name="Google Shape;12;p6"/>
          <p:cNvSpPr txBox="1"/>
          <p:nvPr>
            <p:ph idx="11" type="ftr"/>
          </p:nvPr>
        </p:nvSpPr>
        <p:spPr>
          <a:xfrm>
            <a:off x="2953269" y="6356356"/>
            <a:ext cx="628547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2pPr>
            <a:lvl3pPr lvl="2"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3pPr>
            <a:lvl4pPr lvl="3"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4pPr>
            <a:lvl5pPr lvl="4"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5pPr>
            <a:lvl6pPr lvl="5"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6pPr>
            <a:lvl7pPr lvl="6"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7pPr>
            <a:lvl8pPr lvl="7"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8pPr>
            <a:lvl9pPr lvl="8"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bachaa/MedQuAD" TargetMode="External"/><Relationship Id="rId4" Type="http://schemas.openxmlformats.org/officeDocument/2006/relationships/hyperlink" Target="https://github.com/huggingface/transform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
          <p:cNvSpPr txBox="1"/>
          <p:nvPr>
            <p:ph idx="1" type="subTitle"/>
          </p:nvPr>
        </p:nvSpPr>
        <p:spPr>
          <a:xfrm>
            <a:off x="761999" y="4503831"/>
            <a:ext cx="7280031" cy="1931039"/>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1600"/>
              <a:buNone/>
            </a:pPr>
            <a:r>
              <a:rPr b="1" lang="en-US" sz="1600"/>
              <a:t>Authors:-</a:t>
            </a:r>
            <a:endParaRPr/>
          </a:p>
          <a:p>
            <a:pPr indent="0" lvl="0" marL="0" rtl="0" algn="l">
              <a:lnSpc>
                <a:spcPct val="90000"/>
              </a:lnSpc>
              <a:spcBef>
                <a:spcPts val="1000"/>
              </a:spcBef>
              <a:spcAft>
                <a:spcPts val="0"/>
              </a:spcAft>
              <a:buSzPts val="1600"/>
              <a:buNone/>
            </a:pPr>
            <a:r>
              <a:rPr lang="en-US" sz="1600"/>
              <a:t>Mirza Tanzim Sami</a:t>
            </a:r>
            <a:r>
              <a:rPr baseline="30000" lang="en-US" sz="1600"/>
              <a:t>1</a:t>
            </a:r>
            <a:r>
              <a:rPr lang="en-US" sz="1600"/>
              <a:t>, Nilesh Kumar</a:t>
            </a:r>
            <a:r>
              <a:rPr baseline="30000" lang="en-US" sz="1600"/>
              <a:t>2</a:t>
            </a:r>
            <a:r>
              <a:rPr lang="en-US" sz="1600"/>
              <a:t>, Trupesh Patel</a:t>
            </a:r>
            <a:r>
              <a:rPr baseline="30000" lang="en-US" sz="1600"/>
              <a:t>1</a:t>
            </a:r>
            <a:endParaRPr/>
          </a:p>
          <a:p>
            <a:pPr indent="0" lvl="0" marL="0" rtl="0" algn="l">
              <a:lnSpc>
                <a:spcPct val="90000"/>
              </a:lnSpc>
              <a:spcBef>
                <a:spcPts val="1000"/>
              </a:spcBef>
              <a:spcAft>
                <a:spcPts val="0"/>
              </a:spcAft>
              <a:buSzPts val="1600"/>
              <a:buNone/>
            </a:pPr>
            <a:r>
              <a:t/>
            </a:r>
            <a:endParaRPr sz="1600"/>
          </a:p>
          <a:p>
            <a:pPr indent="0" lvl="0" marL="0" rtl="0" algn="l">
              <a:lnSpc>
                <a:spcPct val="90000"/>
              </a:lnSpc>
              <a:spcBef>
                <a:spcPts val="1000"/>
              </a:spcBef>
              <a:spcAft>
                <a:spcPts val="0"/>
              </a:spcAft>
              <a:buSzPts val="1600"/>
              <a:buNone/>
            </a:pPr>
            <a:r>
              <a:t/>
            </a:r>
            <a:endParaRPr sz="1600"/>
          </a:p>
          <a:p>
            <a:pPr indent="0" lvl="0" marL="0" rtl="0" algn="l">
              <a:lnSpc>
                <a:spcPct val="90000"/>
              </a:lnSpc>
              <a:spcBef>
                <a:spcPts val="1000"/>
              </a:spcBef>
              <a:spcAft>
                <a:spcPts val="0"/>
              </a:spcAft>
              <a:buSzPts val="1600"/>
              <a:buNone/>
            </a:pPr>
            <a:r>
              <a:rPr baseline="30000" lang="en-US" sz="1600"/>
              <a:t>1</a:t>
            </a:r>
            <a:r>
              <a:rPr lang="en-US" sz="1600"/>
              <a:t>Department of Computer Science, UAB, </a:t>
            </a:r>
            <a:r>
              <a:rPr baseline="30000" lang="en-US" sz="1600"/>
              <a:t>2</a:t>
            </a:r>
            <a:r>
              <a:rPr lang="en-US" sz="1600"/>
              <a:t>Department of Biology, UAB</a:t>
            </a:r>
            <a:endParaRPr baseline="30000" sz="1600"/>
          </a:p>
        </p:txBody>
      </p:sp>
      <p:sp>
        <p:nvSpPr>
          <p:cNvPr id="591" name="Google Shape;591;p1"/>
          <p:cNvSpPr txBox="1"/>
          <p:nvPr>
            <p:ph type="ctrTitle"/>
          </p:nvPr>
        </p:nvSpPr>
        <p:spPr>
          <a:xfrm>
            <a:off x="762000" y="1876585"/>
            <a:ext cx="10726616" cy="193103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400"/>
              <a:buFont typeface="Arial"/>
              <a:buNone/>
            </a:pPr>
            <a:r>
              <a:rPr b="0" lang="en-US" sz="4400">
                <a:latin typeface="Arial"/>
                <a:ea typeface="Arial"/>
                <a:cs typeface="Arial"/>
                <a:sym typeface="Arial"/>
              </a:rPr>
              <a:t>DeepBioComp</a:t>
            </a:r>
            <a:endParaRPr b="0" sz="4400">
              <a:latin typeface="Arial"/>
              <a:ea typeface="Arial"/>
              <a:cs typeface="Arial"/>
              <a:sym typeface="Arial"/>
            </a:endParaRPr>
          </a:p>
        </p:txBody>
      </p:sp>
      <p:sp>
        <p:nvSpPr>
          <p:cNvPr id="592" name="Google Shape;592;p1"/>
          <p:cNvSpPr txBox="1"/>
          <p:nvPr/>
        </p:nvSpPr>
        <p:spPr>
          <a:xfrm>
            <a:off x="9048206" y="4373375"/>
            <a:ext cx="2975347" cy="2189973"/>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06241"/>
              </a:buClr>
              <a:buSzPts val="1600"/>
              <a:buFont typeface="Arial"/>
              <a:buNone/>
            </a:pPr>
            <a:r>
              <a:rPr b="1" i="0" lang="en-US" sz="1600" u="none" cap="none" strike="noStrike">
                <a:solidFill>
                  <a:schemeClr val="lt1"/>
                </a:solidFill>
                <a:latin typeface="Proxima Nova"/>
                <a:ea typeface="Proxima Nova"/>
                <a:cs typeface="Proxima Nova"/>
                <a:sym typeface="Proxima Nova"/>
              </a:rPr>
              <a:t>Presentation:-</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Mirza Tanzim Sami,</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Nilesh Kumar,</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Trupesh Patel</a:t>
            </a:r>
            <a:endParaRPr/>
          </a:p>
          <a:p>
            <a:pPr indent="0" lvl="0" marL="0" marR="0" rtl="0" algn="l">
              <a:lnSpc>
                <a:spcPct val="90000"/>
              </a:lnSpc>
              <a:spcBef>
                <a:spcPts val="400"/>
              </a:spcBef>
              <a:spcAft>
                <a:spcPts val="0"/>
              </a:spcAft>
              <a:buClr>
                <a:srgbClr val="006241"/>
              </a:buClr>
              <a:buSzPts val="1600"/>
              <a:buFont typeface="Arial"/>
              <a:buNone/>
            </a:pPr>
            <a:r>
              <a:t/>
            </a:r>
            <a:endParaRPr b="0" i="0" sz="16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400"/>
              </a:spcBef>
              <a:spcAft>
                <a:spcPts val="0"/>
              </a:spcAft>
              <a:buClr>
                <a:srgbClr val="006241"/>
              </a:buClr>
              <a:buSzPts val="1600"/>
              <a:buFont typeface="Arial"/>
              <a:buNone/>
            </a:pPr>
            <a:r>
              <a:rPr b="1" i="0" lang="en-US" sz="1600" u="none" cap="none" strike="noStrike">
                <a:solidFill>
                  <a:schemeClr val="lt1"/>
                </a:solidFill>
                <a:latin typeface="Proxima Nova"/>
                <a:ea typeface="Proxima Nova"/>
                <a:cs typeface="Proxima Nova"/>
                <a:sym typeface="Proxima Nova"/>
              </a:rPr>
              <a:t>Instructor:-</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Dr. John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a367db9c96_0_39"/>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Qualitative Results</a:t>
            </a:r>
            <a:endParaRPr/>
          </a:p>
        </p:txBody>
      </p:sp>
      <p:sp>
        <p:nvSpPr>
          <p:cNvPr id="664" name="Google Shape;664;ga367db9c96_0_39"/>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65" name="Google Shape;665;ga367db9c96_0_39"/>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Example 2</a:t>
            </a:r>
            <a:endParaRPr/>
          </a:p>
          <a:p>
            <a:pPr indent="0" lvl="0" marL="0" rtl="0" algn="l">
              <a:lnSpc>
                <a:spcPct val="100000"/>
              </a:lnSpc>
              <a:spcBef>
                <a:spcPts val="0"/>
              </a:spcBef>
              <a:spcAft>
                <a:spcPts val="0"/>
              </a:spcAft>
              <a:buNone/>
            </a:pPr>
            <a:r>
              <a:t/>
            </a:r>
            <a:endParaRPr/>
          </a:p>
          <a:p>
            <a:pPr indent="-228588" lvl="1" marL="685765" rtl="0" algn="l">
              <a:lnSpc>
                <a:spcPct val="100000"/>
              </a:lnSpc>
              <a:spcBef>
                <a:spcPts val="0"/>
              </a:spcBef>
              <a:spcAft>
                <a:spcPts val="0"/>
              </a:spcAft>
              <a:buSzPts val="2000"/>
              <a:buChar char="•"/>
            </a:pPr>
            <a:r>
              <a:rPr b="1" lang="en-US"/>
              <a:t>Question:</a:t>
            </a:r>
            <a:r>
              <a:rPr lang="en-US"/>
              <a:t>  "What are the symptoms of…rian Germ Cell Tumors ?"</a:t>
            </a:r>
            <a:endParaRPr/>
          </a:p>
          <a:p>
            <a:pPr indent="-228588" lvl="1" marL="685765" rtl="0" algn="l">
              <a:lnSpc>
                <a:spcPct val="100000"/>
              </a:lnSpc>
              <a:spcBef>
                <a:spcPts val="0"/>
              </a:spcBef>
              <a:spcAft>
                <a:spcPts val="0"/>
              </a:spcAft>
              <a:buSzPts val="2000"/>
              <a:buChar char="•"/>
            </a:pPr>
            <a:r>
              <a:rPr b="1" lang="en-US"/>
              <a:t>Short </a:t>
            </a:r>
            <a:r>
              <a:rPr b="1" lang="en-US"/>
              <a:t>Answer: </a:t>
            </a:r>
            <a:r>
              <a:rPr lang="en-US"/>
              <a:t> signs of ovarian germ cell tumor are swelling of the abdomen or vaginal bleeding after menopause.</a:t>
            </a:r>
            <a:endParaRPr/>
          </a:p>
          <a:p>
            <a:pPr indent="-228588" lvl="1" marL="685765" rtl="0" algn="just">
              <a:lnSpc>
                <a:spcPct val="100000"/>
              </a:lnSpc>
              <a:spcBef>
                <a:spcPts val="0"/>
              </a:spcBef>
              <a:spcAft>
                <a:spcPts val="0"/>
              </a:spcAft>
              <a:buSzPts val="2000"/>
              <a:buChar char="•"/>
            </a:pPr>
            <a:r>
              <a:rPr b="1" lang="en-US"/>
              <a:t>Long Answer:</a:t>
            </a:r>
            <a:r>
              <a:rPr lang="en-US"/>
              <a:t>  </a:t>
            </a:r>
            <a:r>
              <a:rPr i="1" lang="en-US"/>
              <a:t>signs of ovarian germ cell tumor are swelling of the abdomen or vaginal bleeding after menopause. These and other signs and symptoms may be caused by ovarian germ cell tumor or by other conditions. Check with your doctor if you have any of the following: Swelling of the abdomen or vaginal bleeding after menopause. Trouble starting the flow of urine. Weight loss for no known reason. Trouble emptying the bladder completely after menopause. Pain or feeling of fullness below the ribs on the left side. Fever for no known reason. Easy bruising or bleeding. Pain or feeling of fullness below the ribs on the right side.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a367db9c96_0_45"/>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Short-comings &amp; Future work</a:t>
            </a:r>
            <a:endParaRPr/>
          </a:p>
        </p:txBody>
      </p:sp>
      <p:sp>
        <p:nvSpPr>
          <p:cNvPr id="671" name="Google Shape;671;ga367db9c96_0_45"/>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2" name="Google Shape;672;ga367db9c96_0_45"/>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a367db9c96_0_6"/>
          <p:cNvSpPr txBox="1"/>
          <p:nvPr>
            <p:ph idx="1" type="body"/>
          </p:nvPr>
        </p:nvSpPr>
        <p:spPr>
          <a:xfrm>
            <a:off x="536361" y="1645670"/>
            <a:ext cx="11119200" cy="4351200"/>
          </a:xfrm>
          <a:prstGeom prst="rect">
            <a:avLst/>
          </a:prstGeom>
          <a:noFill/>
          <a:ln>
            <a:noFill/>
          </a:ln>
        </p:spPr>
        <p:txBody>
          <a:bodyPr anchorCtr="0" anchor="t" bIns="0" lIns="0" spcFirstLastPara="1" rIns="0" wrap="square" tIns="0">
            <a:noAutofit/>
          </a:bodyPr>
          <a:lstStyle/>
          <a:p>
            <a:pPr indent="-76188" lvl="0" marL="228588" rtl="0" algn="just">
              <a:lnSpc>
                <a:spcPct val="100000"/>
              </a:lnSpc>
              <a:spcBef>
                <a:spcPts val="0"/>
              </a:spcBef>
              <a:spcAft>
                <a:spcPts val="0"/>
              </a:spcAft>
              <a:buSzPts val="2400"/>
              <a:buNone/>
            </a:pPr>
            <a:r>
              <a:t/>
            </a:r>
            <a:endParaRPr b="1"/>
          </a:p>
        </p:txBody>
      </p:sp>
      <p:sp>
        <p:nvSpPr>
          <p:cNvPr id="678" name="Google Shape;678;ga367db9c96_0_6"/>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Conclusion</a:t>
            </a:r>
            <a:endParaRPr/>
          </a:p>
        </p:txBody>
      </p:sp>
      <p:sp>
        <p:nvSpPr>
          <p:cNvPr id="679" name="Google Shape;679;ga367db9c96_0_6"/>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a367db9c96_0_52"/>
          <p:cNvSpPr txBox="1"/>
          <p:nvPr>
            <p:ph idx="1" type="body"/>
          </p:nvPr>
        </p:nvSpPr>
        <p:spPr>
          <a:xfrm>
            <a:off x="536361" y="1645670"/>
            <a:ext cx="11119200" cy="4351200"/>
          </a:xfrm>
          <a:prstGeom prst="rect">
            <a:avLst/>
          </a:prstGeom>
          <a:noFill/>
          <a:ln>
            <a:noFill/>
          </a:ln>
        </p:spPr>
        <p:txBody>
          <a:bodyPr anchorCtr="0" anchor="t" bIns="0" lIns="0" spcFirstLastPara="1" rIns="0" wrap="square" tIns="0">
            <a:noAutofit/>
          </a:bodyPr>
          <a:lstStyle/>
          <a:p>
            <a:pPr indent="-381000" lvl="0" marL="457200" rtl="0" algn="just">
              <a:lnSpc>
                <a:spcPct val="100000"/>
              </a:lnSpc>
              <a:spcBef>
                <a:spcPts val="0"/>
              </a:spcBef>
              <a:spcAft>
                <a:spcPts val="0"/>
              </a:spcAft>
              <a:buSzPts val="2400"/>
              <a:buChar char="•"/>
            </a:pPr>
            <a:r>
              <a:rPr b="1" lang="en-US" u="sng">
                <a:solidFill>
                  <a:schemeClr val="hlink"/>
                </a:solidFill>
                <a:hlinkClick r:id="rId3"/>
              </a:rPr>
              <a:t>https://github.com/abachaa/MedQuAD</a:t>
            </a:r>
            <a:endParaRPr b="1"/>
          </a:p>
          <a:p>
            <a:pPr indent="-381000" lvl="0" marL="457200" rtl="0" algn="just">
              <a:lnSpc>
                <a:spcPct val="100000"/>
              </a:lnSpc>
              <a:spcBef>
                <a:spcPts val="0"/>
              </a:spcBef>
              <a:spcAft>
                <a:spcPts val="0"/>
              </a:spcAft>
              <a:buSzPts val="2400"/>
              <a:buChar char="•"/>
            </a:pPr>
            <a:r>
              <a:rPr b="1" lang="en-US" u="sng">
                <a:solidFill>
                  <a:schemeClr val="hlink"/>
                </a:solidFill>
                <a:hlinkClick r:id="rId4"/>
              </a:rPr>
              <a:t>https://github.com/huggingface/transformers</a:t>
            </a:r>
            <a:endParaRPr b="1"/>
          </a:p>
          <a:p>
            <a:pPr indent="-381000" lvl="0" marL="457200" rtl="0" algn="just">
              <a:lnSpc>
                <a:spcPct val="100000"/>
              </a:lnSpc>
              <a:spcBef>
                <a:spcPts val="0"/>
              </a:spcBef>
              <a:spcAft>
                <a:spcPts val="0"/>
              </a:spcAft>
              <a:buSzPts val="2400"/>
              <a:buChar char="•"/>
            </a:pPr>
            <a:r>
              <a:t/>
            </a:r>
            <a:endParaRPr b="1"/>
          </a:p>
        </p:txBody>
      </p:sp>
      <p:sp>
        <p:nvSpPr>
          <p:cNvPr id="685" name="Google Shape;685;ga367db9c96_0_52"/>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References</a:t>
            </a:r>
            <a:endParaRPr/>
          </a:p>
        </p:txBody>
      </p:sp>
      <p:sp>
        <p:nvSpPr>
          <p:cNvPr id="686" name="Google Shape;686;ga367db9c96_0_52"/>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Q &amp; A</a:t>
            </a:r>
            <a:endParaRPr/>
          </a:p>
        </p:txBody>
      </p:sp>
      <p:pic>
        <p:nvPicPr>
          <p:cNvPr descr="Image result for question transparent background&quot;" id="692" name="Google Shape;692;p4"/>
          <p:cNvPicPr preferRelativeResize="0"/>
          <p:nvPr/>
        </p:nvPicPr>
        <p:blipFill rotWithShape="1">
          <a:blip r:embed="rId3">
            <a:alphaModFix/>
          </a:blip>
          <a:srcRect b="0" l="0" r="0" t="0"/>
          <a:stretch/>
        </p:blipFill>
        <p:spPr>
          <a:xfrm>
            <a:off x="4283437" y="752571"/>
            <a:ext cx="2888072" cy="5348711"/>
          </a:xfrm>
          <a:prstGeom prst="rect">
            <a:avLst/>
          </a:prstGeom>
          <a:noFill/>
          <a:ln>
            <a:noFill/>
          </a:ln>
        </p:spPr>
      </p:pic>
      <p:sp>
        <p:nvSpPr>
          <p:cNvPr id="693" name="Google Shape;693;p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6000"/>
              <a:buFont typeface="Proxima Nov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a367db9c96_0_0"/>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25000"/>
              </a:lnSpc>
              <a:spcBef>
                <a:spcPts val="1800"/>
              </a:spcBef>
              <a:spcAft>
                <a:spcPts val="0"/>
              </a:spcAft>
              <a:buSzPts val="2400"/>
              <a:buChar char="•"/>
            </a:pPr>
            <a:r>
              <a:rPr b="1" lang="en-US" sz="1700">
                <a:solidFill>
                  <a:srgbClr val="24292E"/>
                </a:solidFill>
                <a:highlight>
                  <a:srgbClr val="FFFFFF"/>
                </a:highlight>
                <a:latin typeface="Arial"/>
                <a:ea typeface="Arial"/>
                <a:cs typeface="Arial"/>
                <a:sym typeface="Arial"/>
              </a:rPr>
              <a:t> </a:t>
            </a:r>
            <a:r>
              <a:rPr lang="en-US"/>
              <a:t>Cancer Ask </a:t>
            </a:r>
            <a:r>
              <a:rPr lang="en-US" sz="2150">
                <a:solidFill>
                  <a:srgbClr val="24292E"/>
                </a:solidFill>
                <a:highlight>
                  <a:srgbClr val="FFFFFF"/>
                </a:highlight>
                <a:latin typeface="Arial"/>
                <a:ea typeface="Arial"/>
                <a:cs typeface="Arial"/>
                <a:sym typeface="Arial"/>
              </a:rPr>
              <a:t>🦀 is a composite deep learning model for cancer based question-answering task. </a:t>
            </a:r>
            <a:endParaRPr/>
          </a:p>
          <a:p>
            <a:pPr indent="-228588" lvl="0" marL="228588" rtl="0" algn="l">
              <a:lnSpc>
                <a:spcPct val="125000"/>
              </a:lnSpc>
              <a:spcBef>
                <a:spcPts val="0"/>
              </a:spcBef>
              <a:spcAft>
                <a:spcPts val="0"/>
              </a:spcAft>
              <a:buSzPts val="2400"/>
              <a:buChar char="•"/>
            </a:pPr>
            <a:r>
              <a:rPr lang="en-US"/>
              <a:t>It </a:t>
            </a:r>
            <a:r>
              <a:rPr lang="en-US"/>
              <a:t>leverages two state of the art NLP based deep learning model</a:t>
            </a:r>
            <a:endParaRPr/>
          </a:p>
          <a:p>
            <a:pPr indent="-228588" lvl="1" marL="685765" rtl="0" algn="l">
              <a:lnSpc>
                <a:spcPct val="125000"/>
              </a:lnSpc>
              <a:spcBef>
                <a:spcPts val="0"/>
              </a:spcBef>
              <a:spcAft>
                <a:spcPts val="0"/>
              </a:spcAft>
              <a:buSzPts val="2000"/>
              <a:buChar char="•"/>
            </a:pPr>
            <a:r>
              <a:rPr lang="en-US"/>
              <a:t>BioBERT</a:t>
            </a:r>
            <a:endParaRPr/>
          </a:p>
          <a:p>
            <a:pPr indent="-228588" lvl="1" marL="685765" rtl="0" algn="l">
              <a:lnSpc>
                <a:spcPct val="125000"/>
              </a:lnSpc>
              <a:spcBef>
                <a:spcPts val="0"/>
              </a:spcBef>
              <a:spcAft>
                <a:spcPts val="0"/>
              </a:spcAft>
              <a:buSzPts val="2000"/>
              <a:buChar char="•"/>
            </a:pPr>
            <a:r>
              <a:rPr lang="en-US"/>
              <a:t>GPT2</a:t>
            </a:r>
            <a:endParaRPr/>
          </a:p>
          <a:p>
            <a:pPr indent="-228588" lvl="0" marL="228588" rtl="0" algn="l">
              <a:lnSpc>
                <a:spcPct val="125000"/>
              </a:lnSpc>
              <a:spcBef>
                <a:spcPts val="0"/>
              </a:spcBef>
              <a:spcAft>
                <a:spcPts val="0"/>
              </a:spcAft>
              <a:buSzPts val="2400"/>
              <a:buChar char="•"/>
            </a:pPr>
            <a:r>
              <a:rPr lang="en-US"/>
              <a:t>Cancer Ask </a:t>
            </a:r>
            <a:r>
              <a:rPr lang="en-US" sz="2150">
                <a:solidFill>
                  <a:srgbClr val="24292E"/>
                </a:solidFill>
                <a:highlight>
                  <a:srgbClr val="FFFFFF"/>
                </a:highlight>
                <a:latin typeface="Arial"/>
                <a:ea typeface="Arial"/>
                <a:cs typeface="Arial"/>
                <a:sym typeface="Arial"/>
              </a:rPr>
              <a:t>🦀 brings powerful question-answering capabilities, producing answers which are semantically and contextually meaningful.</a:t>
            </a:r>
            <a:endParaRPr sz="2150">
              <a:solidFill>
                <a:srgbClr val="24292E"/>
              </a:solidFill>
              <a:highlight>
                <a:srgbClr val="FFFFFF"/>
              </a:highlight>
              <a:latin typeface="Arial"/>
              <a:ea typeface="Arial"/>
              <a:cs typeface="Arial"/>
              <a:sym typeface="Arial"/>
            </a:endParaRPr>
          </a:p>
          <a:p>
            <a:pPr indent="-228588" lvl="0" marL="228588" rtl="0" algn="l">
              <a:lnSpc>
                <a:spcPct val="125000"/>
              </a:lnSpc>
              <a:spcBef>
                <a:spcPts val="0"/>
              </a:spcBef>
              <a:spcAft>
                <a:spcPts val="0"/>
              </a:spcAft>
              <a:buSzPts val="2400"/>
              <a:buChar char="•"/>
            </a:pPr>
            <a:r>
              <a:rPr lang="en-US" sz="2150">
                <a:solidFill>
                  <a:srgbClr val="24292E"/>
                </a:solidFill>
                <a:highlight>
                  <a:srgbClr val="FFFFFF"/>
                </a:highlight>
                <a:latin typeface="Arial"/>
                <a:ea typeface="Arial"/>
                <a:cs typeface="Arial"/>
                <a:sym typeface="Arial"/>
              </a:rPr>
              <a:t>Answers can be short and sweet or verbose and comprehensive. </a:t>
            </a:r>
            <a:endParaRPr/>
          </a:p>
        </p:txBody>
      </p:sp>
      <p:sp>
        <p:nvSpPr>
          <p:cNvPr id="598" name="Google Shape;598;ga367db9c96_0_0"/>
          <p:cNvSpPr txBox="1"/>
          <p:nvPr>
            <p:ph type="title"/>
          </p:nvPr>
        </p:nvSpPr>
        <p:spPr>
          <a:xfrm>
            <a:off x="536361"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Introduction</a:t>
            </a:r>
            <a:endParaRPr/>
          </a:p>
        </p:txBody>
      </p:sp>
      <p:sp>
        <p:nvSpPr>
          <p:cNvPr id="599" name="Google Shape;599;ga367db9c96_0_0"/>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
          <p:cNvSpPr txBox="1"/>
          <p:nvPr>
            <p:ph idx="1" type="body"/>
          </p:nvPr>
        </p:nvSpPr>
        <p:spPr>
          <a:xfrm>
            <a:off x="5946550" y="1245275"/>
            <a:ext cx="5415000" cy="4863900"/>
          </a:xfrm>
          <a:prstGeom prst="rect">
            <a:avLst/>
          </a:prstGeom>
          <a:noFill/>
          <a:ln>
            <a:noFill/>
          </a:ln>
        </p:spPr>
        <p:txBody>
          <a:bodyPr anchorCtr="0" anchor="t" bIns="0" lIns="0" spcFirstLastPara="1" rIns="0" wrap="square" tIns="0">
            <a:normAutofit/>
          </a:bodyPr>
          <a:lstStyle/>
          <a:p>
            <a:pPr indent="-209538" lvl="0" marL="228588" rtl="0" algn="l">
              <a:lnSpc>
                <a:spcPct val="100000"/>
              </a:lnSpc>
              <a:spcBef>
                <a:spcPts val="0"/>
              </a:spcBef>
              <a:spcAft>
                <a:spcPts val="0"/>
              </a:spcAft>
              <a:buSzPts val="2100"/>
              <a:buChar char="•"/>
            </a:pPr>
            <a:r>
              <a:rPr lang="en-US" sz="2100"/>
              <a:t>The model presented is composite as it stacks a GPT2 text generation model on top of a BioBERT based question-answering (QA) model.</a:t>
            </a:r>
            <a:endParaRPr sz="2100"/>
          </a:p>
          <a:p>
            <a:pPr indent="-209538" lvl="0" marL="228588" rtl="0" algn="l">
              <a:lnSpc>
                <a:spcPct val="100000"/>
              </a:lnSpc>
              <a:spcBef>
                <a:spcPts val="0"/>
              </a:spcBef>
              <a:spcAft>
                <a:spcPts val="0"/>
              </a:spcAft>
              <a:buSzPts val="2100"/>
              <a:buChar char="•"/>
            </a:pPr>
            <a:r>
              <a:rPr lang="en-US" sz="2100"/>
              <a:t>The (short answer) output from the BioBert model acts as the input prompt for the GPT2 text generation model.</a:t>
            </a:r>
            <a:endParaRPr sz="2100"/>
          </a:p>
          <a:p>
            <a:pPr indent="-209538" lvl="0" marL="228588" rtl="0" algn="l">
              <a:lnSpc>
                <a:spcPct val="100000"/>
              </a:lnSpc>
              <a:spcBef>
                <a:spcPts val="0"/>
              </a:spcBef>
              <a:spcAft>
                <a:spcPts val="0"/>
              </a:spcAft>
              <a:buSzPts val="2100"/>
              <a:buChar char="•"/>
            </a:pPr>
            <a:r>
              <a:rPr lang="en-US" sz="2100"/>
              <a:t>The data used for the project is the CancerGov_QA set from the MedQuAD dataset.</a:t>
            </a:r>
            <a:endParaRPr sz="2100"/>
          </a:p>
          <a:p>
            <a:pPr indent="-209538" lvl="0" marL="228588" rtl="0" algn="l">
              <a:lnSpc>
                <a:spcPct val="100000"/>
              </a:lnSpc>
              <a:spcBef>
                <a:spcPts val="0"/>
              </a:spcBef>
              <a:spcAft>
                <a:spcPts val="0"/>
              </a:spcAft>
              <a:buSzPts val="2100"/>
              <a:buChar char="•"/>
            </a:pPr>
            <a:r>
              <a:rPr lang="en-US" sz="2100"/>
              <a:t>Both the </a:t>
            </a:r>
            <a:r>
              <a:rPr lang="en-US" sz="2100"/>
              <a:t>BioBERT &amp; the GPT2 model has been fine-tuned to the MedQuAD dataset for cancer specific QA capabilities.</a:t>
            </a:r>
            <a:endParaRPr sz="2100"/>
          </a:p>
          <a:p>
            <a:pPr indent="-209538" lvl="0" marL="228588" rtl="0" algn="l">
              <a:lnSpc>
                <a:spcPct val="100000"/>
              </a:lnSpc>
              <a:spcBef>
                <a:spcPts val="0"/>
              </a:spcBef>
              <a:spcAft>
                <a:spcPts val="0"/>
              </a:spcAft>
              <a:buSzPts val="2100"/>
              <a:buChar char="•"/>
            </a:pPr>
            <a:r>
              <a:rPr lang="en-US" sz="2100"/>
              <a:t>Can provide both short or long answers to user queries.</a:t>
            </a:r>
            <a:endParaRPr sz="2100"/>
          </a:p>
        </p:txBody>
      </p:sp>
      <p:sp>
        <p:nvSpPr>
          <p:cNvPr id="605" name="Google Shape;605;p2"/>
          <p:cNvSpPr txBox="1"/>
          <p:nvPr>
            <p:ph type="title"/>
          </p:nvPr>
        </p:nvSpPr>
        <p:spPr>
          <a:xfrm>
            <a:off x="536361" y="476722"/>
            <a:ext cx="10636500" cy="7686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Project Overview</a:t>
            </a:r>
            <a:endParaRPr/>
          </a:p>
        </p:txBody>
      </p:sp>
      <p:sp>
        <p:nvSpPr>
          <p:cNvPr id="606" name="Google Shape;606;p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607" name="Google Shape;607;p2"/>
          <p:cNvGrpSpPr/>
          <p:nvPr/>
        </p:nvGrpSpPr>
        <p:grpSpPr>
          <a:xfrm>
            <a:off x="1451875" y="1373975"/>
            <a:ext cx="2640600" cy="4494300"/>
            <a:chOff x="1451875" y="1539850"/>
            <a:chExt cx="2640600" cy="4494300"/>
          </a:xfrm>
        </p:grpSpPr>
        <p:sp>
          <p:nvSpPr>
            <p:cNvPr id="608" name="Google Shape;608;p2"/>
            <p:cNvSpPr/>
            <p:nvPr/>
          </p:nvSpPr>
          <p:spPr>
            <a:xfrm>
              <a:off x="1996975" y="4322375"/>
              <a:ext cx="1550400" cy="90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BioBERT</a:t>
              </a:r>
              <a:endParaRPr/>
            </a:p>
          </p:txBody>
        </p:sp>
        <p:sp>
          <p:nvSpPr>
            <p:cNvPr id="609" name="Google Shape;609;p2"/>
            <p:cNvSpPr/>
            <p:nvPr/>
          </p:nvSpPr>
          <p:spPr>
            <a:xfrm>
              <a:off x="1996975" y="2365450"/>
              <a:ext cx="1550400" cy="90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GPT2</a:t>
              </a:r>
              <a:endParaRPr/>
            </a:p>
          </p:txBody>
        </p:sp>
        <p:sp>
          <p:nvSpPr>
            <p:cNvPr id="610" name="Google Shape;610;p2"/>
            <p:cNvSpPr txBox="1"/>
            <p:nvPr/>
          </p:nvSpPr>
          <p:spPr>
            <a:xfrm>
              <a:off x="1852525" y="5669050"/>
              <a:ext cx="18393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Question from User</a:t>
              </a:r>
              <a:endParaRPr>
                <a:latin typeface="Proxima Nova"/>
                <a:ea typeface="Proxima Nova"/>
                <a:cs typeface="Proxima Nova"/>
                <a:sym typeface="Proxima Nova"/>
              </a:endParaRPr>
            </a:p>
          </p:txBody>
        </p:sp>
        <p:cxnSp>
          <p:nvCxnSpPr>
            <p:cNvPr id="611" name="Google Shape;611;p2"/>
            <p:cNvCxnSpPr>
              <a:stCxn id="610" idx="0"/>
              <a:endCxn id="608" idx="2"/>
            </p:cNvCxnSpPr>
            <p:nvPr/>
          </p:nvCxnSpPr>
          <p:spPr>
            <a:xfrm rot="10800000">
              <a:off x="2772175" y="5228950"/>
              <a:ext cx="0" cy="44010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2"/>
            <p:cNvSpPr txBox="1"/>
            <p:nvPr/>
          </p:nvSpPr>
          <p:spPr>
            <a:xfrm>
              <a:off x="1852525" y="3647138"/>
              <a:ext cx="18393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Short Answer</a:t>
              </a:r>
              <a:endParaRPr>
                <a:latin typeface="Proxima Nova"/>
                <a:ea typeface="Proxima Nova"/>
                <a:cs typeface="Proxima Nova"/>
                <a:sym typeface="Proxima Nova"/>
              </a:endParaRPr>
            </a:p>
          </p:txBody>
        </p:sp>
        <p:cxnSp>
          <p:nvCxnSpPr>
            <p:cNvPr id="613" name="Google Shape;613;p2"/>
            <p:cNvCxnSpPr>
              <a:stCxn id="608" idx="0"/>
              <a:endCxn id="612" idx="2"/>
            </p:cNvCxnSpPr>
            <p:nvPr/>
          </p:nvCxnSpPr>
          <p:spPr>
            <a:xfrm rot="10800000">
              <a:off x="2772175" y="4012175"/>
              <a:ext cx="0" cy="310200"/>
            </a:xfrm>
            <a:prstGeom prst="straightConnector1">
              <a:avLst/>
            </a:prstGeom>
            <a:noFill/>
            <a:ln cap="flat" cmpd="sng" w="9525">
              <a:solidFill>
                <a:schemeClr val="dk2"/>
              </a:solidFill>
              <a:prstDash val="solid"/>
              <a:round/>
              <a:headEnd len="med" w="med" type="none"/>
              <a:tailEnd len="med" w="med" type="triangle"/>
            </a:ln>
          </p:spPr>
        </p:cxnSp>
        <p:cxnSp>
          <p:nvCxnSpPr>
            <p:cNvPr id="614" name="Google Shape;614;p2"/>
            <p:cNvCxnSpPr>
              <a:stCxn id="612" idx="0"/>
              <a:endCxn id="609" idx="2"/>
            </p:cNvCxnSpPr>
            <p:nvPr/>
          </p:nvCxnSpPr>
          <p:spPr>
            <a:xfrm rot="10800000">
              <a:off x="2772175" y="3272138"/>
              <a:ext cx="0" cy="37500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2"/>
            <p:cNvCxnSpPr>
              <a:stCxn id="609" idx="0"/>
              <a:endCxn id="616" idx="2"/>
            </p:cNvCxnSpPr>
            <p:nvPr/>
          </p:nvCxnSpPr>
          <p:spPr>
            <a:xfrm rot="10800000">
              <a:off x="2772175" y="1904950"/>
              <a:ext cx="0" cy="460500"/>
            </a:xfrm>
            <a:prstGeom prst="straightConnector1">
              <a:avLst/>
            </a:prstGeom>
            <a:noFill/>
            <a:ln cap="flat" cmpd="sng" w="9525">
              <a:solidFill>
                <a:schemeClr val="dk2"/>
              </a:solidFill>
              <a:prstDash val="solid"/>
              <a:round/>
              <a:headEnd len="med" w="med" type="none"/>
              <a:tailEnd len="med" w="med" type="triangle"/>
            </a:ln>
          </p:spPr>
        </p:cxnSp>
        <p:sp>
          <p:nvSpPr>
            <p:cNvPr id="616" name="Google Shape;616;p2"/>
            <p:cNvSpPr txBox="1"/>
            <p:nvPr/>
          </p:nvSpPr>
          <p:spPr>
            <a:xfrm>
              <a:off x="1451875" y="1539850"/>
              <a:ext cx="26406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Long Comprehensive Answer</a:t>
              </a:r>
              <a:endParaRPr>
                <a:latin typeface="Proxima Nova"/>
                <a:ea typeface="Proxima Nova"/>
                <a:cs typeface="Proxima Nova"/>
                <a:sym typeface="Proxima Nov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Data Processing</a:t>
            </a:r>
            <a:endParaRPr/>
          </a:p>
        </p:txBody>
      </p:sp>
      <p:sp>
        <p:nvSpPr>
          <p:cNvPr id="622" name="Google Shape;622;p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23" name="Google Shape;623;p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a367db9c96_0_12"/>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Fine-tuning BioBERT</a:t>
            </a:r>
            <a:endParaRPr/>
          </a:p>
        </p:txBody>
      </p:sp>
      <p:sp>
        <p:nvSpPr>
          <p:cNvPr id="629" name="Google Shape;629;ga367db9c96_0_12"/>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0" name="Google Shape;630;ga367db9c96_0_12"/>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a367db9c96_0_18"/>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Fine-tuning GPT2</a:t>
            </a:r>
            <a:endParaRPr/>
          </a:p>
        </p:txBody>
      </p:sp>
      <p:sp>
        <p:nvSpPr>
          <p:cNvPr id="636" name="Google Shape;636;ga367db9c96_0_18"/>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7" name="Google Shape;637;ga367db9c96_0_18"/>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Uses the ‘context’ components from the dataset.</a:t>
            </a:r>
            <a:endParaRPr/>
          </a:p>
          <a:p>
            <a:pPr indent="-228588" lvl="0" marL="228588" rtl="0" algn="l">
              <a:lnSpc>
                <a:spcPct val="100000"/>
              </a:lnSpc>
              <a:spcBef>
                <a:spcPts val="0"/>
              </a:spcBef>
              <a:spcAft>
                <a:spcPts val="0"/>
              </a:spcAft>
              <a:buSzPts val="2400"/>
              <a:buChar char="•"/>
            </a:pPr>
            <a:r>
              <a:rPr lang="en-US"/>
              <a:t>Every sentence is modified with a special (beginning of sentence) &lt;BOS&gt; tag at the beginning and a </a:t>
            </a:r>
            <a:r>
              <a:rPr lang="en-US"/>
              <a:t>(end of sentence) &lt;EOS&gt; tag at the end.</a:t>
            </a:r>
            <a:endParaRPr/>
          </a:p>
          <a:p>
            <a:pPr indent="-228588" lvl="0" marL="228588" rtl="0" algn="l">
              <a:lnSpc>
                <a:spcPct val="100000"/>
              </a:lnSpc>
              <a:spcBef>
                <a:spcPts val="0"/>
              </a:spcBef>
              <a:spcAft>
                <a:spcPts val="0"/>
              </a:spcAft>
              <a:buSzPts val="2400"/>
              <a:buChar char="•"/>
            </a:pPr>
            <a:r>
              <a:rPr lang="en-US"/>
              <a:t>The script is modelled after the ‘run_language_modelling.py’ script from Huggingface’s Transformer git repo.</a:t>
            </a:r>
            <a:endParaRPr/>
          </a:p>
          <a:p>
            <a:pPr indent="-228588" lvl="0" marL="228588" rtl="0" algn="l">
              <a:lnSpc>
                <a:spcPct val="100000"/>
              </a:lnSpc>
              <a:spcBef>
                <a:spcPts val="0"/>
              </a:spcBef>
              <a:spcAft>
                <a:spcPts val="0"/>
              </a:spcAft>
              <a:buSzPts val="2400"/>
              <a:buChar char="•"/>
            </a:pPr>
            <a:r>
              <a:rPr lang="en-US"/>
              <a:t>Runs training for 19 epochs</a:t>
            </a:r>
            <a:endParaRPr/>
          </a:p>
          <a:p>
            <a:pPr indent="-228588" lvl="0" marL="228588" rtl="0" algn="l">
              <a:lnSpc>
                <a:spcPct val="100000"/>
              </a:lnSpc>
              <a:spcBef>
                <a:spcPts val="0"/>
              </a:spcBef>
              <a:spcAft>
                <a:spcPts val="0"/>
              </a:spcAft>
              <a:buSzPts val="2400"/>
              <a:buChar char="•"/>
            </a:pPr>
            <a:r>
              <a:rPr lang="en-US"/>
              <a:t>Use GPU cores from Cheaha to expedite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a367db9c96_0_27"/>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Composite</a:t>
            </a:r>
            <a:r>
              <a:rPr lang="en-US"/>
              <a:t> Model</a:t>
            </a:r>
            <a:endParaRPr/>
          </a:p>
        </p:txBody>
      </p:sp>
      <p:sp>
        <p:nvSpPr>
          <p:cNvPr id="643" name="Google Shape;643;ga367db9c96_0_27"/>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4" name="Google Shape;644;ga367db9c96_0_27"/>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03188" lvl="0" marL="228588" rtl="0" algn="just">
              <a:lnSpc>
                <a:spcPct val="100000"/>
              </a:lnSpc>
              <a:spcBef>
                <a:spcPts val="0"/>
              </a:spcBef>
              <a:spcAft>
                <a:spcPts val="0"/>
              </a:spcAft>
              <a:buSzPts val="2000"/>
              <a:buChar char="•"/>
            </a:pPr>
            <a:r>
              <a:rPr lang="en-US" sz="2000"/>
              <a:t>T</a:t>
            </a:r>
            <a:r>
              <a:rPr lang="en-US" sz="2000"/>
              <a:t>he composite model stacks the fine-tuned GPT2 based text-generation model on top of  the fine-tuned BioBERT model for question-answering. </a:t>
            </a:r>
            <a:endParaRPr sz="2000"/>
          </a:p>
          <a:p>
            <a:pPr indent="-203188" lvl="0" marL="228588" rtl="0" algn="just">
              <a:lnSpc>
                <a:spcPct val="100000"/>
              </a:lnSpc>
              <a:spcBef>
                <a:spcPts val="0"/>
              </a:spcBef>
              <a:spcAft>
                <a:spcPts val="0"/>
              </a:spcAft>
              <a:buSzPts val="2000"/>
              <a:buChar char="•"/>
            </a:pPr>
            <a:r>
              <a:rPr lang="en-US" sz="2000"/>
              <a:t>The question-answering code is based on the ‘run_squad.py’  script from the huggingface transformer git repository. The fine-tuned model takes as input the question provided by the user and tries to give an answer that is correct and contextually relevant to the question asked. </a:t>
            </a:r>
            <a:endParaRPr sz="2000"/>
          </a:p>
          <a:p>
            <a:pPr indent="-203188" lvl="0" marL="228588" rtl="0" algn="just">
              <a:lnSpc>
                <a:spcPct val="100000"/>
              </a:lnSpc>
              <a:spcBef>
                <a:spcPts val="0"/>
              </a:spcBef>
              <a:spcAft>
                <a:spcPts val="0"/>
              </a:spcAft>
              <a:buSzPts val="2000"/>
              <a:buChar char="•"/>
            </a:pPr>
            <a:r>
              <a:rPr lang="en-US" sz="2000"/>
              <a:t>Once, the BioBERT model returns an answer for the given query, the output is used as the input for the GPT2 model. </a:t>
            </a:r>
            <a:endParaRPr sz="2000"/>
          </a:p>
          <a:p>
            <a:pPr indent="-203188" lvl="0" marL="228588" rtl="0" algn="just">
              <a:lnSpc>
                <a:spcPct val="100000"/>
              </a:lnSpc>
              <a:spcBef>
                <a:spcPts val="0"/>
              </a:spcBef>
              <a:spcAft>
                <a:spcPts val="0"/>
              </a:spcAft>
              <a:buSzPts val="2000"/>
              <a:buChar char="•"/>
            </a:pPr>
            <a:r>
              <a:rPr lang="en-US" sz="2000"/>
              <a:t>The text-generation code is based on the ‘run_generation.py’ script from the Huggingface’s Transformer git repository.</a:t>
            </a:r>
            <a:endParaRPr sz="2000"/>
          </a:p>
          <a:p>
            <a:pPr indent="-203188" lvl="0" marL="228588" rtl="0" algn="just">
              <a:lnSpc>
                <a:spcPct val="100000"/>
              </a:lnSpc>
              <a:spcBef>
                <a:spcPts val="0"/>
              </a:spcBef>
              <a:spcAft>
                <a:spcPts val="0"/>
              </a:spcAft>
              <a:buSzPts val="2000"/>
              <a:buChar char="•"/>
            </a:pPr>
            <a:r>
              <a:rPr lang="en-US" sz="2000"/>
              <a:t>The script has been heavily modified and rewritten as a python function in a jupyter notebook. It has also been modified to accept our dataset which contains the ‘&lt;BOS&gt;’  and ‘&lt;EOS&gt;’ special tokens. </a:t>
            </a:r>
            <a:endParaRPr sz="2000"/>
          </a:p>
          <a:p>
            <a:pPr indent="-203188" lvl="0" marL="228588" rtl="0" algn="just">
              <a:lnSpc>
                <a:spcPct val="100000"/>
              </a:lnSpc>
              <a:spcBef>
                <a:spcPts val="0"/>
              </a:spcBef>
              <a:spcAft>
                <a:spcPts val="0"/>
              </a:spcAft>
              <a:buSzPts val="2000"/>
              <a:buChar char="•"/>
            </a:pPr>
            <a:r>
              <a:rPr lang="en-US" sz="2000"/>
              <a:t>The resulting final answer is not only verbose and comprehensive but semantically and contextually relevant to the question asked. Thus, providing a much better experience to the user submitting the queries to the model.</a:t>
            </a:r>
            <a:endParaRPr sz="2000"/>
          </a:p>
          <a:p>
            <a:pPr indent="0" lvl="0" marL="0" rtl="0" algn="just">
              <a:lnSpc>
                <a:spcPct val="100000"/>
              </a:lnSpc>
              <a:spcBef>
                <a:spcPts val="100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a367db9c96_0_33"/>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Accuracy Metrics</a:t>
            </a:r>
            <a:endParaRPr/>
          </a:p>
        </p:txBody>
      </p:sp>
      <p:sp>
        <p:nvSpPr>
          <p:cNvPr id="650" name="Google Shape;650;ga367db9c96_0_33"/>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1" name="Google Shape;651;ga367db9c96_0_3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BioBERT Tuning:</a:t>
            </a:r>
            <a:endParaRPr/>
          </a:p>
          <a:p>
            <a:pPr indent="-228588" lvl="1" marL="685765" rtl="0" algn="l">
              <a:lnSpc>
                <a:spcPct val="100000"/>
              </a:lnSpc>
              <a:spcBef>
                <a:spcPts val="0"/>
              </a:spcBef>
              <a:spcAft>
                <a:spcPts val="0"/>
              </a:spcAft>
              <a:buSzPts val="2000"/>
              <a:buChar char="•"/>
            </a:pPr>
            <a:r>
              <a:rPr lang="en-US"/>
              <a:t>'exact': 70.83333333333333,</a:t>
            </a:r>
            <a:endParaRPr/>
          </a:p>
          <a:p>
            <a:pPr indent="-228588" lvl="1" marL="685765" rtl="0" algn="l">
              <a:lnSpc>
                <a:spcPct val="100000"/>
              </a:lnSpc>
              <a:spcBef>
                <a:spcPts val="0"/>
              </a:spcBef>
              <a:spcAft>
                <a:spcPts val="0"/>
              </a:spcAft>
              <a:buSzPts val="2000"/>
              <a:buChar char="•"/>
            </a:pPr>
            <a:r>
              <a:rPr lang="en-US"/>
              <a:t> 'f1': 77.78311271345326,</a:t>
            </a:r>
            <a:endParaRPr/>
          </a:p>
          <a:p>
            <a:pPr indent="-228588" lvl="1" marL="685765" rtl="0" algn="l">
              <a:lnSpc>
                <a:spcPct val="100000"/>
              </a:lnSpc>
              <a:spcBef>
                <a:spcPts val="0"/>
              </a:spcBef>
              <a:spcAft>
                <a:spcPts val="0"/>
              </a:spcAft>
              <a:buSzPts val="2000"/>
              <a:buChar char="•"/>
            </a:pPr>
            <a:r>
              <a:rPr lang="en-US"/>
              <a:t> 'total': 72,</a:t>
            </a:r>
            <a:endParaRPr/>
          </a:p>
          <a:p>
            <a:pPr indent="-228588" lvl="1" marL="685765" rtl="0" algn="l">
              <a:lnSpc>
                <a:spcPct val="100000"/>
              </a:lnSpc>
              <a:spcBef>
                <a:spcPts val="0"/>
              </a:spcBef>
              <a:spcAft>
                <a:spcPts val="0"/>
              </a:spcAft>
              <a:buSzPts val="2000"/>
              <a:buChar char="•"/>
            </a:pPr>
            <a:r>
              <a:rPr lang="en-US"/>
              <a:t> 'HasAns_exact': 70.83333333333333,</a:t>
            </a:r>
            <a:endParaRPr/>
          </a:p>
          <a:p>
            <a:pPr indent="-228588" lvl="1" marL="685765" rtl="0" algn="l">
              <a:lnSpc>
                <a:spcPct val="100000"/>
              </a:lnSpc>
              <a:spcBef>
                <a:spcPts val="0"/>
              </a:spcBef>
              <a:spcAft>
                <a:spcPts val="0"/>
              </a:spcAft>
              <a:buSzPts val="2000"/>
              <a:buChar char="•"/>
            </a:pPr>
            <a:r>
              <a:rPr lang="en-US"/>
              <a:t> 'HasAns_f1': 77.78311271345326,</a:t>
            </a:r>
            <a:endParaRPr/>
          </a:p>
          <a:p>
            <a:pPr indent="-228588" lvl="1" marL="685765" rtl="0" algn="l">
              <a:lnSpc>
                <a:spcPct val="100000"/>
              </a:lnSpc>
              <a:spcBef>
                <a:spcPts val="0"/>
              </a:spcBef>
              <a:spcAft>
                <a:spcPts val="0"/>
              </a:spcAft>
              <a:buSzPts val="2000"/>
              <a:buChar char="•"/>
            </a:pPr>
            <a:r>
              <a:rPr lang="en-US"/>
              <a:t> 'HasAns_total': 72,</a:t>
            </a:r>
            <a:endParaRPr/>
          </a:p>
          <a:p>
            <a:pPr indent="-228588" lvl="1" marL="685765" rtl="0" algn="l">
              <a:lnSpc>
                <a:spcPct val="100000"/>
              </a:lnSpc>
              <a:spcBef>
                <a:spcPts val="0"/>
              </a:spcBef>
              <a:spcAft>
                <a:spcPts val="0"/>
              </a:spcAft>
              <a:buSzPts val="2000"/>
              <a:buChar char="•"/>
            </a:pPr>
            <a:r>
              <a:rPr lang="en-US"/>
              <a:t> 'best_exact': 70.83333333333333,</a:t>
            </a:r>
            <a:endParaRPr/>
          </a:p>
          <a:p>
            <a:pPr indent="-228588" lvl="1" marL="685765" rtl="0" algn="l">
              <a:lnSpc>
                <a:spcPct val="100000"/>
              </a:lnSpc>
              <a:spcBef>
                <a:spcPts val="0"/>
              </a:spcBef>
              <a:spcAft>
                <a:spcPts val="0"/>
              </a:spcAft>
              <a:buSzPts val="2000"/>
              <a:buChar char="•"/>
            </a:pPr>
            <a:r>
              <a:rPr lang="en-US"/>
              <a:t> 'best_exact_thresh': 0.0,</a:t>
            </a:r>
            <a:endParaRPr/>
          </a:p>
          <a:p>
            <a:pPr indent="-228588" lvl="1" marL="685765" rtl="0" algn="l">
              <a:lnSpc>
                <a:spcPct val="100000"/>
              </a:lnSpc>
              <a:spcBef>
                <a:spcPts val="0"/>
              </a:spcBef>
              <a:spcAft>
                <a:spcPts val="0"/>
              </a:spcAft>
              <a:buSzPts val="2000"/>
              <a:buChar char="•"/>
            </a:pPr>
            <a:r>
              <a:rPr lang="en-US"/>
              <a:t> 'best_f1': 77.78311271345326,</a:t>
            </a:r>
            <a:endParaRPr/>
          </a:p>
          <a:p>
            <a:pPr indent="-228588" lvl="1" marL="685765" rtl="0" algn="l">
              <a:lnSpc>
                <a:spcPct val="100000"/>
              </a:lnSpc>
              <a:spcBef>
                <a:spcPts val="0"/>
              </a:spcBef>
              <a:spcAft>
                <a:spcPts val="0"/>
              </a:spcAft>
              <a:buSzPts val="2000"/>
              <a:buChar char="•"/>
            </a:pPr>
            <a:r>
              <a:rPr lang="en-US"/>
              <a:t> 'best_f1_thresh': 0.0</a:t>
            </a:r>
            <a:endParaRPr/>
          </a:p>
          <a:p>
            <a:pPr indent="-228588" lvl="0" marL="228588" rtl="0" algn="l">
              <a:lnSpc>
                <a:spcPct val="100000"/>
              </a:lnSpc>
              <a:spcBef>
                <a:spcPts val="1000"/>
              </a:spcBef>
              <a:spcAft>
                <a:spcPts val="0"/>
              </a:spcAft>
              <a:buSzPts val="2400"/>
              <a:buChar char="•"/>
            </a:pPr>
            <a:r>
              <a:rPr lang="en-US"/>
              <a:t>GPT2 Tuning:</a:t>
            </a:r>
            <a:endParaRPr/>
          </a:p>
          <a:p>
            <a:pPr indent="-253988" lvl="1" marL="685765" rtl="0" algn="l">
              <a:lnSpc>
                <a:spcPct val="100000"/>
              </a:lnSpc>
              <a:spcBef>
                <a:spcPts val="1000"/>
              </a:spcBef>
              <a:spcAft>
                <a:spcPts val="0"/>
              </a:spcAft>
              <a:buSzPts val="2400"/>
              <a:buChar char="•"/>
            </a:pPr>
            <a:r>
              <a:rPr lang="en-US"/>
              <a:t>‘</a:t>
            </a:r>
            <a:r>
              <a:rPr lang="en-US"/>
              <a:t>perplexity': 2.5901412982272793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a367db9c96_0_73"/>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Qualitative Results</a:t>
            </a:r>
            <a:endParaRPr/>
          </a:p>
        </p:txBody>
      </p:sp>
      <p:sp>
        <p:nvSpPr>
          <p:cNvPr id="657" name="Google Shape;657;ga367db9c96_0_73"/>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8" name="Google Shape;658;ga367db9c96_0_7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Example 1</a:t>
            </a:r>
            <a:endParaRPr/>
          </a:p>
          <a:p>
            <a:pPr indent="0" lvl="0" marL="0" rtl="0" algn="l">
              <a:lnSpc>
                <a:spcPct val="100000"/>
              </a:lnSpc>
              <a:spcBef>
                <a:spcPts val="0"/>
              </a:spcBef>
              <a:spcAft>
                <a:spcPts val="0"/>
              </a:spcAft>
              <a:buNone/>
            </a:pPr>
            <a:r>
              <a:t/>
            </a:r>
            <a:endParaRPr/>
          </a:p>
          <a:p>
            <a:pPr indent="-222238" lvl="1" marL="685765" rtl="0" algn="l">
              <a:lnSpc>
                <a:spcPct val="100000"/>
              </a:lnSpc>
              <a:spcBef>
                <a:spcPts val="0"/>
              </a:spcBef>
              <a:spcAft>
                <a:spcPts val="0"/>
              </a:spcAft>
              <a:buSzPts val="1900"/>
              <a:buChar char="•"/>
            </a:pPr>
            <a:r>
              <a:rPr b="1" lang="en-US" sz="1900"/>
              <a:t>Question:</a:t>
            </a:r>
            <a:r>
              <a:rPr lang="en-US" sz="1900"/>
              <a:t>  "</a:t>
            </a:r>
            <a:r>
              <a:rPr lang="en-US" sz="1900"/>
              <a:t>What are the stages of Vulvar Cancer  </a:t>
            </a:r>
            <a:r>
              <a:rPr lang="en-US" sz="1900"/>
              <a:t>?"</a:t>
            </a:r>
            <a:endParaRPr sz="1900"/>
          </a:p>
          <a:p>
            <a:pPr indent="-222238" lvl="1" marL="685765" rtl="0" algn="l">
              <a:lnSpc>
                <a:spcPct val="100000"/>
              </a:lnSpc>
              <a:spcBef>
                <a:spcPts val="0"/>
              </a:spcBef>
              <a:spcAft>
                <a:spcPts val="0"/>
              </a:spcAft>
              <a:buSzPts val="1900"/>
              <a:buChar char="•"/>
            </a:pPr>
            <a:r>
              <a:rPr b="1" lang="en-US" sz="1900"/>
              <a:t>Short</a:t>
            </a:r>
            <a:r>
              <a:rPr lang="en-US" sz="1900"/>
              <a:t> </a:t>
            </a:r>
            <a:r>
              <a:rPr b="1" lang="en-US" sz="1900"/>
              <a:t>Answer: </a:t>
            </a:r>
            <a:r>
              <a:rPr lang="en-US" sz="1900"/>
              <a:t> </a:t>
            </a:r>
            <a:r>
              <a:rPr lang="en-US" sz="1900"/>
              <a:t>stage i stage ii stage iii stage iv after vulvar cancer has been diagnosed, tests are done to find out if cancer cells have spread within the vulva or to other parts of the body.</a:t>
            </a:r>
            <a:endParaRPr sz="1900"/>
          </a:p>
          <a:p>
            <a:pPr indent="-222238" lvl="1" marL="685765" rtl="0" algn="just">
              <a:lnSpc>
                <a:spcPct val="100000"/>
              </a:lnSpc>
              <a:spcBef>
                <a:spcPts val="0"/>
              </a:spcBef>
              <a:spcAft>
                <a:spcPts val="0"/>
              </a:spcAft>
              <a:buSzPts val="1900"/>
              <a:buChar char="•"/>
            </a:pPr>
            <a:r>
              <a:rPr b="1" lang="en-US" sz="1900"/>
              <a:t>Long Answer:</a:t>
            </a:r>
            <a:r>
              <a:rPr lang="en-US" sz="1900"/>
              <a:t>  </a:t>
            </a:r>
            <a:r>
              <a:rPr i="1" lang="en-US" sz="1900"/>
              <a:t>stage i stage ii stage iii stage iv after vulvar cancer has been diagnosed, tests are done to find out if cancer cells have spread within the vulva or to other parts of the body. The following stages are used for vulvar cancer: Stage I Stage II Stage III Stage IV Stage V After vulvar cancer has been diagnosed, tests are done to find out if cancer cells have spread within the vulva or to other parts of the body. The process used to find out if cancer has spread within the vulva or to other parts of the body is called staging. The information gathered from the staging process determines the stage of the disease. It is important to know the stage in order to plan treatment. Vulvar cancer in men may affect the risk of developing rectal cancer. Having rectal cancer during surgery can increase the risk of rectal cancer and is called a risk factor. Having rectal cancer in a first degree relative (parent, brother, or sister) increases the risk even more.</a:t>
            </a:r>
            <a:endParaRPr i="1" sz="19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AB">
      <a:dk1>
        <a:srgbClr val="000000"/>
      </a:dk1>
      <a:lt1>
        <a:srgbClr val="FFFFFF"/>
      </a:lt1>
      <a:dk2>
        <a:srgbClr val="44546A"/>
      </a:dk2>
      <a:lt2>
        <a:srgbClr val="E7E6E6"/>
      </a:lt2>
      <a:accent1>
        <a:srgbClr val="1E6B51"/>
      </a:accent1>
      <a:accent2>
        <a:srgbClr val="285134"/>
      </a:accent2>
      <a:accent3>
        <a:srgbClr val="80BC00"/>
      </a:accent3>
      <a:accent4>
        <a:srgbClr val="FFD300"/>
      </a:accent4>
      <a:accent5>
        <a:srgbClr val="AA9767"/>
      </a:accent5>
      <a:accent6>
        <a:srgbClr val="80828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2020-11-02T16:23:40Z</dcterms:created>
  <dc:creator>Patel, Trupeshkumar Rajendrabhai</dc:creator>
</cp:coreProperties>
</file>