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Proxima Nova" panose="02000506030000020004"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MQ9cvvG2WkkuA/CSVTtzc7SLb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C9C613-3A3D-4A27-9F59-AFEE0224FFC2}">
  <a:tblStyle styleId="{33C9C613-3A3D-4A27-9F59-AFEE0224FFC2}" styleName="Table_0">
    <a:wholeTbl>
      <a:tcTxStyle b="off" i="off">
        <a:font>
          <a:latin typeface="Proxima Nova Rg"/>
          <a:ea typeface="Proxima Nova Rg"/>
          <a:cs typeface="Proxima Nova Rg"/>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AE8"/>
          </a:solidFill>
        </a:fill>
      </a:tcStyle>
    </a:wholeTbl>
    <a:band1H>
      <a:tcTxStyle/>
      <a:tcStyle>
        <a:tcBdr/>
        <a:fill>
          <a:solidFill>
            <a:srgbClr val="CBD3CF"/>
          </a:solidFill>
        </a:fill>
      </a:tcStyle>
    </a:band1H>
    <a:band2H>
      <a:tcTxStyle/>
      <a:tcStyle>
        <a:tcBdr/>
      </a:tcStyle>
    </a:band2H>
    <a:band1V>
      <a:tcTxStyle/>
      <a:tcStyle>
        <a:tcBdr/>
        <a:fill>
          <a:solidFill>
            <a:srgbClr val="CBD3CF"/>
          </a:solidFill>
        </a:fill>
      </a:tcStyle>
    </a:band1V>
    <a:band2V>
      <a:tcTxStyle/>
      <a:tcStyle>
        <a:tcBdr/>
      </a:tcStyle>
    </a:band2V>
    <a:lastCol>
      <a:tcTxStyle b="on" i="off">
        <a:font>
          <a:latin typeface="Proxima Nova Rg"/>
          <a:ea typeface="Proxima Nova Rg"/>
          <a:cs typeface="Proxima Nova Rg"/>
        </a:font>
        <a:schemeClr val="lt1"/>
      </a:tcTxStyle>
      <a:tcStyle>
        <a:tcBdr/>
        <a:fill>
          <a:solidFill>
            <a:schemeClr val="accent1"/>
          </a:solidFill>
        </a:fill>
      </a:tcStyle>
    </a:lastCol>
    <a:firstCol>
      <a:tcTxStyle b="on" i="off">
        <a:font>
          <a:latin typeface="Proxima Nova Rg"/>
          <a:ea typeface="Proxima Nova Rg"/>
          <a:cs typeface="Proxima Nova Rg"/>
        </a:font>
        <a:schemeClr val="lt1"/>
      </a:tcTxStyle>
      <a:tcStyle>
        <a:tcBdr/>
        <a:fill>
          <a:solidFill>
            <a:schemeClr val="accent1"/>
          </a:solidFill>
        </a:fill>
      </a:tcStyle>
    </a:firstCol>
    <a:lastRow>
      <a:tcTxStyle b="on" i="off">
        <a:font>
          <a:latin typeface="Proxima Nova Rg"/>
          <a:ea typeface="Proxima Nova Rg"/>
          <a:cs typeface="Proxima Nova Rg"/>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Proxima Nova Rg"/>
          <a:ea typeface="Proxima Nova Rg"/>
          <a:cs typeface="Proxima Nova Rg"/>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Trupeshkumar Rajendrabhai" userId="a75518b8-3f64-4430-857a-50979e0eaaa2" providerId="ADAL" clId="{365A1D41-D30B-C841-81CB-80F19D3634CA}"/>
    <pc:docChg chg="modSld">
      <pc:chgData name="Patel, Trupeshkumar Rajendrabhai" userId="a75518b8-3f64-4430-857a-50979e0eaaa2" providerId="ADAL" clId="{365A1D41-D30B-C841-81CB-80F19D3634CA}" dt="2020-11-30T05:01:03.809" v="8" actId="123"/>
      <pc:docMkLst>
        <pc:docMk/>
      </pc:docMkLst>
      <pc:sldChg chg="modSp mod">
        <pc:chgData name="Patel, Trupeshkumar Rajendrabhai" userId="a75518b8-3f64-4430-857a-50979e0eaaa2" providerId="ADAL" clId="{365A1D41-D30B-C841-81CB-80F19D3634CA}" dt="2020-11-30T04:59:23.202" v="1" actId="123"/>
        <pc:sldMkLst>
          <pc:docMk/>
          <pc:sldMk cId="0" sldId="257"/>
        </pc:sldMkLst>
        <pc:spChg chg="mod">
          <ac:chgData name="Patel, Trupeshkumar Rajendrabhai" userId="a75518b8-3f64-4430-857a-50979e0eaaa2" providerId="ADAL" clId="{365A1D41-D30B-C841-81CB-80F19D3634CA}" dt="2020-11-30T04:59:23.202" v="1" actId="123"/>
          <ac:spMkLst>
            <pc:docMk/>
            <pc:sldMk cId="0" sldId="257"/>
            <ac:spMk id="597" creationId="{00000000-0000-0000-0000-000000000000}"/>
          </ac:spMkLst>
        </pc:spChg>
      </pc:sldChg>
      <pc:sldChg chg="modSp mod">
        <pc:chgData name="Patel, Trupeshkumar Rajendrabhai" userId="a75518b8-3f64-4430-857a-50979e0eaaa2" providerId="ADAL" clId="{365A1D41-D30B-C841-81CB-80F19D3634CA}" dt="2020-11-30T04:59:58.641" v="7" actId="20577"/>
        <pc:sldMkLst>
          <pc:docMk/>
          <pc:sldMk cId="0" sldId="258"/>
        </pc:sldMkLst>
        <pc:spChg chg="mod">
          <ac:chgData name="Patel, Trupeshkumar Rajendrabhai" userId="a75518b8-3f64-4430-857a-50979e0eaaa2" providerId="ADAL" clId="{365A1D41-D30B-C841-81CB-80F19D3634CA}" dt="2020-11-30T04:59:58.641" v="7" actId="20577"/>
          <ac:spMkLst>
            <pc:docMk/>
            <pc:sldMk cId="0" sldId="258"/>
            <ac:spMk id="604" creationId="{00000000-0000-0000-0000-000000000000}"/>
          </ac:spMkLst>
        </pc:spChg>
      </pc:sldChg>
      <pc:sldChg chg="modSp mod">
        <pc:chgData name="Patel, Trupeshkumar Rajendrabhai" userId="a75518b8-3f64-4430-857a-50979e0eaaa2" providerId="ADAL" clId="{365A1D41-D30B-C841-81CB-80F19D3634CA}" dt="2020-11-30T05:01:03.809" v="8" actId="123"/>
        <pc:sldMkLst>
          <pc:docMk/>
          <pc:sldMk cId="0" sldId="260"/>
        </pc:sldMkLst>
        <pc:spChg chg="mod">
          <ac:chgData name="Patel, Trupeshkumar Rajendrabhai" userId="a75518b8-3f64-4430-857a-50979e0eaaa2" providerId="ADAL" clId="{365A1D41-D30B-C841-81CB-80F19D3634CA}" dt="2020-11-30T05:01:03.809" v="8" actId="123"/>
          <ac:spMkLst>
            <pc:docMk/>
            <pc:sldMk cId="0" sldId="260"/>
            <ac:spMk id="6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a367db9c96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1" name="Google Shape;661;ga367db9c96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367db9c96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ga367db9c96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a367db9c96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ga367db9c9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a367db9c96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ga367db9c96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a367db9c9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ga367db9c9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a367db9c96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ga367db9c96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a367db9c96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ga367db9c96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a367db9c96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0" name="Google Shape;640;ga367db9c96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367db9c9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ga367db9c9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a367db9c96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ga367db9c96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Slide" type="title">
  <p:cSld name="TITLE">
    <p:spTree>
      <p:nvGrpSpPr>
        <p:cNvPr id="1" name="Shape 13"/>
        <p:cNvGrpSpPr/>
        <p:nvPr/>
      </p:nvGrpSpPr>
      <p:grpSpPr>
        <a:xfrm>
          <a:off x="0" y="0"/>
          <a:ext cx="0" cy="0"/>
          <a:chOff x="0" y="0"/>
          <a:chExt cx="0" cy="0"/>
        </a:xfrm>
      </p:grpSpPr>
      <p:sp>
        <p:nvSpPr>
          <p:cNvPr id="14" name="Google Shape;14;p7"/>
          <p:cNvSpPr/>
          <p:nvPr/>
        </p:nvSpPr>
        <p:spPr>
          <a:xfrm>
            <a:off x="0" y="0"/>
            <a:ext cx="12192000" cy="6858000"/>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15" name="Google Shape;15;p7"/>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
          <p:cNvSpPr txBox="1">
            <a:spLocks noGrp="1"/>
          </p:cNvSpPr>
          <p:nvPr>
            <p:ph type="subTitle" idx="1"/>
          </p:nvPr>
        </p:nvSpPr>
        <p:spPr>
          <a:xfrm>
            <a:off x="762000" y="4356261"/>
            <a:ext cx="9144000" cy="1655762"/>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7" name="Google Shape;17;p7"/>
          <p:cNvPicPr preferRelativeResize="0"/>
          <p:nvPr/>
        </p:nvPicPr>
        <p:blipFill rotWithShape="1">
          <a:blip r:embed="rId2">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558">
          <p15:clr>
            <a:srgbClr val="FBAE40"/>
          </p15:clr>
        </p15:guide>
        <p15:guide id="2" pos="483">
          <p15:clr>
            <a:srgbClr val="FBAE40"/>
          </p15:clr>
        </p15:guide>
        <p15:guide id="3" pos="6243">
          <p15:clr>
            <a:srgbClr val="FBAE40"/>
          </p15:clr>
        </p15:guide>
        <p15:guide id="4" orient="horz" pos="584">
          <p15:clr>
            <a:srgbClr val="FBAE40"/>
          </p15:clr>
        </p15:guide>
        <p15:guide id="5" orient="horz" pos="2744">
          <p15:clr>
            <a:srgbClr val="FBAE40"/>
          </p15:clr>
        </p15:guide>
        <p15:guide id="6" orient="horz" pos="99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xecutive Summary">
  <p:cSld name="Executive Summary">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1013261" y="2730355"/>
            <a:ext cx="4621423" cy="307748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title"/>
          </p:nvPr>
        </p:nvSpPr>
        <p:spPr>
          <a:xfrm>
            <a:off x="536360" y="476722"/>
            <a:ext cx="10638053"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77" name="Google Shape;77;p16"/>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78" name="Google Shape;78;p16"/>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79" name="Google Shape;79;p16"/>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80" name="Google Shape;80;p16"/>
          <p:cNvSpPr txBox="1">
            <a:spLocks noGrp="1"/>
          </p:cNvSpPr>
          <p:nvPr>
            <p:ph type="body" idx="2"/>
          </p:nvPr>
        </p:nvSpPr>
        <p:spPr>
          <a:xfrm>
            <a:off x="1013259" y="2174380"/>
            <a:ext cx="4621420" cy="43542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2400"/>
              <a:buNone/>
              <a:defRPr b="1">
                <a:solidFill>
                  <a:schemeClr val="accent3"/>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1" name="Google Shape;81;p16"/>
          <p:cNvCxnSpPr/>
          <p:nvPr/>
        </p:nvCxnSpPr>
        <p:spPr>
          <a:xfrm>
            <a:off x="6096000" y="2222627"/>
            <a:ext cx="0" cy="3585217"/>
          </a:xfrm>
          <a:prstGeom prst="straightConnector1">
            <a:avLst/>
          </a:prstGeom>
          <a:noFill/>
          <a:ln w="12700" cap="flat" cmpd="sng">
            <a:solidFill>
              <a:schemeClr val="accent1"/>
            </a:solidFill>
            <a:prstDash val="solid"/>
            <a:miter lim="800000"/>
            <a:headEnd type="none" w="sm" len="sm"/>
            <a:tailEnd type="none" w="sm" len="sm"/>
          </a:ln>
        </p:spPr>
      </p:cxnSp>
      <p:sp>
        <p:nvSpPr>
          <p:cNvPr id="82" name="Google Shape;82;p16"/>
          <p:cNvSpPr txBox="1">
            <a:spLocks noGrp="1"/>
          </p:cNvSpPr>
          <p:nvPr>
            <p:ph type="body" idx="3"/>
          </p:nvPr>
        </p:nvSpPr>
        <p:spPr>
          <a:xfrm>
            <a:off x="6557325" y="2730355"/>
            <a:ext cx="4621423" cy="307748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6"/>
          <p:cNvSpPr txBox="1">
            <a:spLocks noGrp="1"/>
          </p:cNvSpPr>
          <p:nvPr>
            <p:ph type="body" idx="4"/>
          </p:nvPr>
        </p:nvSpPr>
        <p:spPr>
          <a:xfrm>
            <a:off x="6557322" y="2174380"/>
            <a:ext cx="4621420" cy="43542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2400"/>
              <a:buNone/>
              <a:defRPr b="1">
                <a:solidFill>
                  <a:schemeClr val="accent3"/>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85" name="Google Shape;85;p16"/>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0">
          <p15:clr>
            <a:srgbClr val="FBAE40"/>
          </p15:clr>
        </p15:guide>
        <p15:guide id="2" pos="339">
          <p15:clr>
            <a:srgbClr val="FBAE40"/>
          </p15:clr>
        </p15:guide>
        <p15:guide id="3" pos="3837">
          <p15:clr>
            <a:srgbClr val="FBAE40"/>
          </p15:clr>
        </p15:guide>
        <p15:guide id="4" pos="7159">
          <p15:clr>
            <a:srgbClr val="FBAE40"/>
          </p15:clr>
        </p15:guide>
        <p15:guide id="5" pos="7225">
          <p15:clr>
            <a:srgbClr val="FBAE40"/>
          </p15:clr>
        </p15:guide>
        <p15:guide id="6" orient="horz" pos="4252">
          <p15:clr>
            <a:srgbClr val="FBAE40"/>
          </p15:clr>
        </p15:guide>
        <p15:guide id="7" orient="horz" pos="1372">
          <p15:clr>
            <a:srgbClr val="FBAE40"/>
          </p15:clr>
        </p15:guide>
        <p15:guide id="8" pos="635">
          <p15:clr>
            <a:srgbClr val="FBAE40"/>
          </p15:clr>
        </p15:guide>
        <p15:guide id="9" pos="3549">
          <p15:clr>
            <a:srgbClr val="FBAE40"/>
          </p15:clr>
        </p15:guide>
        <p15:guide id="10" pos="4135">
          <p15:clr>
            <a:srgbClr val="FBAE40"/>
          </p15:clr>
        </p15:guide>
        <p15:guide id="11" pos="7039">
          <p15:clr>
            <a:srgbClr val="FBAE40"/>
          </p15:clr>
        </p15:guide>
        <p15:guide id="12" orient="horz" pos="3659">
          <p15:clr>
            <a:srgbClr val="FBAE40"/>
          </p15:clr>
        </p15:guide>
        <p15:guide id="13" orient="horz" pos="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 Three columns">
  <p:cSld name="Title and Text - Three columns">
    <p:spTree>
      <p:nvGrpSpPr>
        <p:cNvPr id="1" name="Shape 86"/>
        <p:cNvGrpSpPr/>
        <p:nvPr/>
      </p:nvGrpSpPr>
      <p:grpSpPr>
        <a:xfrm>
          <a:off x="0" y="0"/>
          <a:ext cx="0" cy="0"/>
          <a:chOff x="0" y="0"/>
          <a:chExt cx="0" cy="0"/>
        </a:xfrm>
      </p:grpSpPr>
      <p:sp>
        <p:nvSpPr>
          <p:cNvPr id="87" name="Google Shape;87;p17"/>
          <p:cNvSpPr txBox="1">
            <a:spLocks noGrp="1"/>
          </p:cNvSpPr>
          <p:nvPr>
            <p:ph type="body" idx="1"/>
          </p:nvPr>
        </p:nvSpPr>
        <p:spPr>
          <a:xfrm>
            <a:off x="536365" y="1645669"/>
            <a:ext cx="3285783" cy="4532881"/>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7"/>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90" name="Google Shape;90;p17"/>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91" name="Google Shape;91;p17"/>
          <p:cNvSpPr txBox="1">
            <a:spLocks noGrp="1"/>
          </p:cNvSpPr>
          <p:nvPr>
            <p:ph type="body" idx="2"/>
          </p:nvPr>
        </p:nvSpPr>
        <p:spPr>
          <a:xfrm>
            <a:off x="4453113" y="1645669"/>
            <a:ext cx="3285783" cy="4532881"/>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7"/>
          <p:cNvSpPr txBox="1">
            <a:spLocks noGrp="1"/>
          </p:cNvSpPr>
          <p:nvPr>
            <p:ph type="body" idx="3"/>
          </p:nvPr>
        </p:nvSpPr>
        <p:spPr>
          <a:xfrm>
            <a:off x="8369861" y="1645669"/>
            <a:ext cx="3285783" cy="4532881"/>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7"/>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94" name="Google Shape;94;p17"/>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95" name="Google Shape;95;p17"/>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96" name="Google Shape;96;p17"/>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4020">
          <p15:clr>
            <a:srgbClr val="FBAE40"/>
          </p15:clr>
        </p15:guide>
        <p15:guide id="3" orient="horz" pos="1033">
          <p15:clr>
            <a:srgbClr val="FBAE40"/>
          </p15:clr>
        </p15:guide>
        <p15:guide id="4" orient="horz" pos="432">
          <p15:clr>
            <a:srgbClr val="FBAE40"/>
          </p15:clr>
        </p15:guide>
        <p15:guide id="5" pos="7344">
          <p15:clr>
            <a:srgbClr val="FBAE40"/>
          </p15:clr>
        </p15:guide>
        <p15:guide id="6" pos="7159">
          <p15:clr>
            <a:srgbClr val="FBAE40"/>
          </p15:clr>
        </p15:guide>
        <p15:guide id="7" pos="2407">
          <p15:clr>
            <a:srgbClr val="FBAE40"/>
          </p15:clr>
        </p15:guide>
        <p15:guide id="8" pos="2804">
          <p15:clr>
            <a:srgbClr val="FBAE40"/>
          </p15:clr>
        </p15:guide>
        <p15:guide id="9" pos="4879">
          <p15:clr>
            <a:srgbClr val="FBAE40"/>
          </p15:clr>
        </p15:guide>
        <p15:guide id="10" pos="5269">
          <p15:clr>
            <a:srgbClr val="FBAE40"/>
          </p15:clr>
        </p15:guide>
        <p15:guide id="11" orient="horz" pos="4252">
          <p15:clr>
            <a:srgbClr val="FBAE40"/>
          </p15:clr>
        </p15:guide>
        <p15:guide id="12" pos="70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Four columns">
  <p:cSld name="Title and Text - Four columns">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536363" y="1645670"/>
            <a:ext cx="2483999" cy="45328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2400"/>
              <a:buNone/>
              <a:defRPr>
                <a:latin typeface="Proxima Nova"/>
                <a:ea typeface="Proxima Nova"/>
                <a:cs typeface="Proxima Nova"/>
                <a:sym typeface="Proxima Nova"/>
              </a:defRPr>
            </a:lvl1pPr>
            <a:lvl2pPr marL="914400" lvl="1" indent="-228600" algn="l">
              <a:lnSpc>
                <a:spcPct val="100000"/>
              </a:lnSpc>
              <a:spcBef>
                <a:spcPts val="500"/>
              </a:spcBef>
              <a:spcAft>
                <a:spcPts val="0"/>
              </a:spcAft>
              <a:buSzPts val="2000"/>
              <a:buNone/>
              <a:defRPr>
                <a:latin typeface="Proxima Nova"/>
                <a:ea typeface="Proxima Nova"/>
                <a:cs typeface="Proxima Nova"/>
                <a:sym typeface="Proxima Nova"/>
              </a:defRPr>
            </a:lvl2pPr>
            <a:lvl3pPr marL="1371600" lvl="2" indent="-228600" algn="l">
              <a:lnSpc>
                <a:spcPct val="100000"/>
              </a:lnSpc>
              <a:spcBef>
                <a:spcPts val="500"/>
              </a:spcBef>
              <a:spcAft>
                <a:spcPts val="0"/>
              </a:spcAft>
              <a:buSzPts val="1800"/>
              <a:buNone/>
              <a:defRPr>
                <a:latin typeface="Proxima Nova"/>
                <a:ea typeface="Proxima Nova"/>
                <a:cs typeface="Proxima Nova"/>
                <a:sym typeface="Proxima Nova"/>
              </a:defRPr>
            </a:lvl3pPr>
            <a:lvl4pPr marL="1828800" lvl="3" indent="-228600" algn="l">
              <a:lnSpc>
                <a:spcPct val="100000"/>
              </a:lnSpc>
              <a:spcBef>
                <a:spcPts val="500"/>
              </a:spcBef>
              <a:spcAft>
                <a:spcPts val="0"/>
              </a:spcAft>
              <a:buSzPts val="1600"/>
              <a:buNone/>
              <a:defRPr>
                <a:latin typeface="Proxima Nova"/>
                <a:ea typeface="Proxima Nova"/>
                <a:cs typeface="Proxima Nova"/>
                <a:sym typeface="Proxima Nova"/>
              </a:defRPr>
            </a:lvl4pPr>
            <a:lvl5pPr marL="2286000" lvl="4" indent="-228600" algn="l">
              <a:lnSpc>
                <a:spcPct val="100000"/>
              </a:lnSpc>
              <a:spcBef>
                <a:spcPts val="500"/>
              </a:spcBef>
              <a:spcAft>
                <a:spcPts val="0"/>
              </a:spcAft>
              <a:buSzPts val="1600"/>
              <a:buNone/>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8"/>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8"/>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101" name="Google Shape;101;p18"/>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102" name="Google Shape;102;p18"/>
          <p:cNvSpPr txBox="1">
            <a:spLocks noGrp="1"/>
          </p:cNvSpPr>
          <p:nvPr>
            <p:ph type="body" idx="2"/>
          </p:nvPr>
        </p:nvSpPr>
        <p:spPr>
          <a:xfrm>
            <a:off x="3414791" y="1645670"/>
            <a:ext cx="2483999" cy="45328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2400"/>
              <a:buNone/>
              <a:defRPr>
                <a:latin typeface="Proxima Nova"/>
                <a:ea typeface="Proxima Nova"/>
                <a:cs typeface="Proxima Nova"/>
                <a:sym typeface="Proxima Nova"/>
              </a:defRPr>
            </a:lvl1pPr>
            <a:lvl2pPr marL="914400" lvl="1" indent="-228600" algn="l">
              <a:lnSpc>
                <a:spcPct val="100000"/>
              </a:lnSpc>
              <a:spcBef>
                <a:spcPts val="500"/>
              </a:spcBef>
              <a:spcAft>
                <a:spcPts val="0"/>
              </a:spcAft>
              <a:buSzPts val="2000"/>
              <a:buNone/>
              <a:defRPr>
                <a:latin typeface="Proxima Nova"/>
                <a:ea typeface="Proxima Nova"/>
                <a:cs typeface="Proxima Nova"/>
                <a:sym typeface="Proxima Nova"/>
              </a:defRPr>
            </a:lvl2pPr>
            <a:lvl3pPr marL="1371600" lvl="2" indent="-228600" algn="l">
              <a:lnSpc>
                <a:spcPct val="100000"/>
              </a:lnSpc>
              <a:spcBef>
                <a:spcPts val="500"/>
              </a:spcBef>
              <a:spcAft>
                <a:spcPts val="0"/>
              </a:spcAft>
              <a:buSzPts val="1800"/>
              <a:buNone/>
              <a:defRPr>
                <a:latin typeface="Proxima Nova"/>
                <a:ea typeface="Proxima Nova"/>
                <a:cs typeface="Proxima Nova"/>
                <a:sym typeface="Proxima Nova"/>
              </a:defRPr>
            </a:lvl3pPr>
            <a:lvl4pPr marL="1828800" lvl="3" indent="-228600" algn="l">
              <a:lnSpc>
                <a:spcPct val="100000"/>
              </a:lnSpc>
              <a:spcBef>
                <a:spcPts val="500"/>
              </a:spcBef>
              <a:spcAft>
                <a:spcPts val="0"/>
              </a:spcAft>
              <a:buSzPts val="1600"/>
              <a:buNone/>
              <a:defRPr>
                <a:latin typeface="Proxima Nova"/>
                <a:ea typeface="Proxima Nova"/>
                <a:cs typeface="Proxima Nova"/>
                <a:sym typeface="Proxima Nova"/>
              </a:defRPr>
            </a:lvl4pPr>
            <a:lvl5pPr marL="2286000" lvl="4" indent="-228600" algn="l">
              <a:lnSpc>
                <a:spcPct val="100000"/>
              </a:lnSpc>
              <a:spcBef>
                <a:spcPts val="500"/>
              </a:spcBef>
              <a:spcAft>
                <a:spcPts val="0"/>
              </a:spcAft>
              <a:buSzPts val="1600"/>
              <a:buNone/>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8"/>
          <p:cNvSpPr txBox="1">
            <a:spLocks noGrp="1"/>
          </p:cNvSpPr>
          <p:nvPr>
            <p:ph type="body" idx="3"/>
          </p:nvPr>
        </p:nvSpPr>
        <p:spPr>
          <a:xfrm>
            <a:off x="6293218" y="1645670"/>
            <a:ext cx="2483999" cy="45328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2400"/>
              <a:buNone/>
              <a:defRPr>
                <a:latin typeface="Proxima Nova"/>
                <a:ea typeface="Proxima Nova"/>
                <a:cs typeface="Proxima Nova"/>
                <a:sym typeface="Proxima Nova"/>
              </a:defRPr>
            </a:lvl1pPr>
            <a:lvl2pPr marL="914400" lvl="1" indent="-228600" algn="l">
              <a:lnSpc>
                <a:spcPct val="100000"/>
              </a:lnSpc>
              <a:spcBef>
                <a:spcPts val="500"/>
              </a:spcBef>
              <a:spcAft>
                <a:spcPts val="0"/>
              </a:spcAft>
              <a:buSzPts val="2000"/>
              <a:buNone/>
              <a:defRPr>
                <a:latin typeface="Proxima Nova"/>
                <a:ea typeface="Proxima Nova"/>
                <a:cs typeface="Proxima Nova"/>
                <a:sym typeface="Proxima Nova"/>
              </a:defRPr>
            </a:lvl2pPr>
            <a:lvl3pPr marL="1371600" lvl="2" indent="-228600" algn="l">
              <a:lnSpc>
                <a:spcPct val="100000"/>
              </a:lnSpc>
              <a:spcBef>
                <a:spcPts val="500"/>
              </a:spcBef>
              <a:spcAft>
                <a:spcPts val="0"/>
              </a:spcAft>
              <a:buSzPts val="1800"/>
              <a:buNone/>
              <a:defRPr>
                <a:latin typeface="Proxima Nova"/>
                <a:ea typeface="Proxima Nova"/>
                <a:cs typeface="Proxima Nova"/>
                <a:sym typeface="Proxima Nova"/>
              </a:defRPr>
            </a:lvl3pPr>
            <a:lvl4pPr marL="1828800" lvl="3" indent="-228600" algn="l">
              <a:lnSpc>
                <a:spcPct val="100000"/>
              </a:lnSpc>
              <a:spcBef>
                <a:spcPts val="500"/>
              </a:spcBef>
              <a:spcAft>
                <a:spcPts val="0"/>
              </a:spcAft>
              <a:buSzPts val="1600"/>
              <a:buNone/>
              <a:defRPr>
                <a:latin typeface="Proxima Nova"/>
                <a:ea typeface="Proxima Nova"/>
                <a:cs typeface="Proxima Nova"/>
                <a:sym typeface="Proxima Nova"/>
              </a:defRPr>
            </a:lvl4pPr>
            <a:lvl5pPr marL="2286000" lvl="4" indent="-228600" algn="l">
              <a:lnSpc>
                <a:spcPct val="100000"/>
              </a:lnSpc>
              <a:spcBef>
                <a:spcPts val="500"/>
              </a:spcBef>
              <a:spcAft>
                <a:spcPts val="0"/>
              </a:spcAft>
              <a:buSzPts val="1600"/>
              <a:buNone/>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8"/>
          <p:cNvSpPr txBox="1">
            <a:spLocks noGrp="1"/>
          </p:cNvSpPr>
          <p:nvPr>
            <p:ph type="body" idx="4"/>
          </p:nvPr>
        </p:nvSpPr>
        <p:spPr>
          <a:xfrm>
            <a:off x="9171645" y="1645670"/>
            <a:ext cx="2483999" cy="45328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2400"/>
              <a:buNone/>
              <a:defRPr>
                <a:latin typeface="Proxima Nova"/>
                <a:ea typeface="Proxima Nova"/>
                <a:cs typeface="Proxima Nova"/>
                <a:sym typeface="Proxima Nova"/>
              </a:defRPr>
            </a:lvl1pPr>
            <a:lvl2pPr marL="914400" lvl="1" indent="-228600" algn="l">
              <a:lnSpc>
                <a:spcPct val="100000"/>
              </a:lnSpc>
              <a:spcBef>
                <a:spcPts val="500"/>
              </a:spcBef>
              <a:spcAft>
                <a:spcPts val="0"/>
              </a:spcAft>
              <a:buSzPts val="2000"/>
              <a:buNone/>
              <a:defRPr>
                <a:latin typeface="Proxima Nova"/>
                <a:ea typeface="Proxima Nova"/>
                <a:cs typeface="Proxima Nova"/>
                <a:sym typeface="Proxima Nova"/>
              </a:defRPr>
            </a:lvl2pPr>
            <a:lvl3pPr marL="1371600" lvl="2" indent="-228600" algn="l">
              <a:lnSpc>
                <a:spcPct val="100000"/>
              </a:lnSpc>
              <a:spcBef>
                <a:spcPts val="500"/>
              </a:spcBef>
              <a:spcAft>
                <a:spcPts val="0"/>
              </a:spcAft>
              <a:buSzPts val="1800"/>
              <a:buNone/>
              <a:defRPr>
                <a:latin typeface="Proxima Nova"/>
                <a:ea typeface="Proxima Nova"/>
                <a:cs typeface="Proxima Nova"/>
                <a:sym typeface="Proxima Nova"/>
              </a:defRPr>
            </a:lvl3pPr>
            <a:lvl4pPr marL="1828800" lvl="3" indent="-228600" algn="l">
              <a:lnSpc>
                <a:spcPct val="100000"/>
              </a:lnSpc>
              <a:spcBef>
                <a:spcPts val="500"/>
              </a:spcBef>
              <a:spcAft>
                <a:spcPts val="0"/>
              </a:spcAft>
              <a:buSzPts val="1600"/>
              <a:buNone/>
              <a:defRPr>
                <a:latin typeface="Proxima Nova"/>
                <a:ea typeface="Proxima Nova"/>
                <a:cs typeface="Proxima Nova"/>
                <a:sym typeface="Proxima Nova"/>
              </a:defRPr>
            </a:lvl4pPr>
            <a:lvl5pPr marL="2286000" lvl="4" indent="-228600" algn="l">
              <a:lnSpc>
                <a:spcPct val="100000"/>
              </a:lnSpc>
              <a:spcBef>
                <a:spcPts val="500"/>
              </a:spcBef>
              <a:spcAft>
                <a:spcPts val="0"/>
              </a:spcAft>
              <a:buSzPts val="1600"/>
              <a:buNone/>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8"/>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106" name="Google Shape;106;p18"/>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107" name="Google Shape;107;p18"/>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08" name="Google Shape;108;p18"/>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719">
          <p15:clr>
            <a:srgbClr val="FBAE40"/>
          </p15:clr>
        </p15:guide>
        <p15:guide id="2" orient="horz" pos="4252">
          <p15:clr>
            <a:srgbClr val="FBAE40"/>
          </p15:clr>
        </p15:guide>
        <p15:guide id="3" orient="horz" pos="4020">
          <p15:clr>
            <a:srgbClr val="FBAE40"/>
          </p15:clr>
        </p15:guide>
        <p15:guide id="4" orient="horz" pos="1033">
          <p15:clr>
            <a:srgbClr val="FBAE40"/>
          </p15:clr>
        </p15:guide>
        <p15:guide id="5" orient="horz" pos="432">
          <p15:clr>
            <a:srgbClr val="FBAE40"/>
          </p15:clr>
        </p15:guide>
        <p15:guide id="6" pos="339">
          <p15:clr>
            <a:srgbClr val="FBAE40"/>
          </p15:clr>
        </p15:guide>
        <p15:guide id="7" pos="1907">
          <p15:clr>
            <a:srgbClr val="FBAE40"/>
          </p15:clr>
        </p15:guide>
        <p15:guide id="8" pos="2152">
          <p15:clr>
            <a:srgbClr val="FBAE40"/>
          </p15:clr>
        </p15:guide>
        <p15:guide id="9" pos="3964">
          <p15:clr>
            <a:srgbClr val="FBAE40"/>
          </p15:clr>
        </p15:guide>
        <p15:guide id="10" pos="5531">
          <p15:clr>
            <a:srgbClr val="FBAE40"/>
          </p15:clr>
        </p15:guide>
        <p15:guide id="11" pos="5777">
          <p15:clr>
            <a:srgbClr val="FBAE40"/>
          </p15:clr>
        </p15:guide>
        <p15:guide id="12" pos="7159">
          <p15:clr>
            <a:srgbClr val="FBAE40"/>
          </p15:clr>
        </p15:guide>
        <p15:guide id="13" pos="7344">
          <p15:clr>
            <a:srgbClr val="FBAE40"/>
          </p15:clr>
        </p15:guide>
        <p15:guide id="14" pos="70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with Picture Right">
  <p:cSld name="Text with Picture Right">
    <p:spTree>
      <p:nvGrpSpPr>
        <p:cNvPr id="1" name="Shape 109"/>
        <p:cNvGrpSpPr/>
        <p:nvPr/>
      </p:nvGrpSpPr>
      <p:grpSpPr>
        <a:xfrm>
          <a:off x="0" y="0"/>
          <a:ext cx="0" cy="0"/>
          <a:chOff x="0" y="0"/>
          <a:chExt cx="0" cy="0"/>
        </a:xfrm>
      </p:grpSpPr>
      <p:sp>
        <p:nvSpPr>
          <p:cNvPr id="110" name="Google Shape;110;p19"/>
          <p:cNvSpPr txBox="1">
            <a:spLocks noGrp="1"/>
          </p:cNvSpPr>
          <p:nvPr>
            <p:ph type="body" idx="1"/>
          </p:nvPr>
        </p:nvSpPr>
        <p:spPr>
          <a:xfrm>
            <a:off x="536361" y="1645669"/>
            <a:ext cx="4979776" cy="4532881"/>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Font typeface="Arial"/>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Font typeface="Arial"/>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Font typeface="Arial"/>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Font typeface="Arial"/>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Font typeface="Arial"/>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9"/>
          <p:cNvSpPr txBox="1">
            <a:spLocks noGrp="1"/>
          </p:cNvSpPr>
          <p:nvPr>
            <p:ph type="title"/>
          </p:nvPr>
        </p:nvSpPr>
        <p:spPr>
          <a:xfrm>
            <a:off x="536361" y="476722"/>
            <a:ext cx="4979776"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9"/>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113" name="Google Shape;113;p19"/>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114" name="Google Shape;114;p19"/>
          <p:cNvSpPr>
            <a:spLocks noGrp="1"/>
          </p:cNvSpPr>
          <p:nvPr>
            <p:ph type="pic" idx="2"/>
          </p:nvPr>
        </p:nvSpPr>
        <p:spPr>
          <a:xfrm>
            <a:off x="6096000" y="6"/>
            <a:ext cx="6096000" cy="6392979"/>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115" name="Google Shape;115;p19"/>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116" name="Google Shape;116;p19"/>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117" name="Google Shape;117;p19"/>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18" name="Google Shape;118;p19"/>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840">
          <p15:clr>
            <a:srgbClr val="FBAE40"/>
          </p15:clr>
        </p15:guide>
        <p15:guide id="2" orient="horz" pos="432">
          <p15:clr>
            <a:srgbClr val="FBAE40"/>
          </p15:clr>
        </p15:guide>
        <p15:guide id="3" orient="horz" pos="1033">
          <p15:clr>
            <a:srgbClr val="FBAE40"/>
          </p15:clr>
        </p15:guide>
        <p15:guide id="4" orient="horz" pos="4020">
          <p15:clr>
            <a:srgbClr val="FBAE40"/>
          </p15:clr>
        </p15:guide>
        <p15:guide id="5" pos="339">
          <p15:clr>
            <a:srgbClr val="FBAE40"/>
          </p15:clr>
        </p15:guide>
        <p15:guide id="6" pos="3473">
          <p15:clr>
            <a:srgbClr val="FBAE40"/>
          </p15:clr>
        </p15:guide>
        <p15:guide id="7" pos="7159">
          <p15:clr>
            <a:srgbClr val="FBAE40"/>
          </p15:clr>
        </p15:guide>
        <p15:guide id="8" orient="horz" pos="42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with Picture Left">
  <p:cSld name="Text with Picture Left">
    <p:spTree>
      <p:nvGrpSpPr>
        <p:cNvPr id="1" name="Shape 119"/>
        <p:cNvGrpSpPr/>
        <p:nvPr/>
      </p:nvGrpSpPr>
      <p:grpSpPr>
        <a:xfrm>
          <a:off x="0" y="0"/>
          <a:ext cx="0" cy="0"/>
          <a:chOff x="0" y="0"/>
          <a:chExt cx="0" cy="0"/>
        </a:xfrm>
      </p:grpSpPr>
      <p:sp>
        <p:nvSpPr>
          <p:cNvPr id="120" name="Google Shape;120;p20"/>
          <p:cNvSpPr>
            <a:spLocks noGrp="1"/>
          </p:cNvSpPr>
          <p:nvPr>
            <p:ph type="pic" idx="2"/>
          </p:nvPr>
        </p:nvSpPr>
        <p:spPr>
          <a:xfrm>
            <a:off x="0" y="6"/>
            <a:ext cx="6096000" cy="6392979"/>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121" name="Google Shape;121;p20"/>
          <p:cNvSpPr txBox="1">
            <a:spLocks noGrp="1"/>
          </p:cNvSpPr>
          <p:nvPr>
            <p:ph type="body" idx="1"/>
          </p:nvPr>
        </p:nvSpPr>
        <p:spPr>
          <a:xfrm>
            <a:off x="6568041" y="1645669"/>
            <a:ext cx="4979776" cy="4532881"/>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Font typeface="Arial"/>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Font typeface="Arial"/>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Font typeface="Arial"/>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Font typeface="Arial"/>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Font typeface="Arial"/>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0"/>
          <p:cNvSpPr txBox="1">
            <a:spLocks noGrp="1"/>
          </p:cNvSpPr>
          <p:nvPr>
            <p:ph type="title"/>
          </p:nvPr>
        </p:nvSpPr>
        <p:spPr>
          <a:xfrm>
            <a:off x="6568041" y="476722"/>
            <a:ext cx="461070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0"/>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124" name="Google Shape;124;p20"/>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125" name="Google Shape;125;p20"/>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126" name="Google Shape;126;p20"/>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127" name="Google Shape;127;p20"/>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28" name="Google Shape;128;p20"/>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BAE40"/>
          </p15:clr>
        </p15:guide>
        <p15:guide id="2" pos="3840">
          <p15:clr>
            <a:srgbClr val="FBAE40"/>
          </p15:clr>
        </p15:guide>
        <p15:guide id="3" orient="horz" pos="1033">
          <p15:clr>
            <a:srgbClr val="FBAE40"/>
          </p15:clr>
        </p15:guide>
        <p15:guide id="4" pos="7159">
          <p15:clr>
            <a:srgbClr val="FBAE40"/>
          </p15:clr>
        </p15:guide>
        <p15:guide id="5" pos="7276">
          <p15:clr>
            <a:srgbClr val="FBAE40"/>
          </p15:clr>
        </p15:guide>
        <p15:guide id="6" pos="4135">
          <p15:clr>
            <a:srgbClr val="FBAE40"/>
          </p15:clr>
        </p15:guide>
        <p15:guide id="7" orient="horz" pos="4024">
          <p15:clr>
            <a:srgbClr val="FBAE40"/>
          </p15:clr>
        </p15:guide>
        <p15:guide id="8" orient="horz" pos="4252">
          <p15:clr>
            <a:srgbClr val="FBAE40"/>
          </p15:clr>
        </p15:guide>
        <p15:guide id="9" pos="339">
          <p15:clr>
            <a:srgbClr val="FBAE40"/>
          </p15:clr>
        </p15:guide>
        <p15:guide id="10" pos="70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with Picture Horizontal">
  <p:cSld name="Text with Picture Horizontal">
    <p:spTree>
      <p:nvGrpSpPr>
        <p:cNvPr id="1" name="Shape 129"/>
        <p:cNvGrpSpPr/>
        <p:nvPr/>
      </p:nvGrpSpPr>
      <p:grpSpPr>
        <a:xfrm>
          <a:off x="0" y="0"/>
          <a:ext cx="0" cy="0"/>
          <a:chOff x="0" y="0"/>
          <a:chExt cx="0" cy="0"/>
        </a:xfrm>
      </p:grpSpPr>
      <p:sp>
        <p:nvSpPr>
          <p:cNvPr id="130" name="Google Shape;130;p21"/>
          <p:cNvSpPr txBox="1">
            <a:spLocks noGrp="1"/>
          </p:cNvSpPr>
          <p:nvPr>
            <p:ph type="body" idx="1"/>
          </p:nvPr>
        </p:nvSpPr>
        <p:spPr>
          <a:xfrm>
            <a:off x="536361" y="1645675"/>
            <a:ext cx="11119267" cy="1580751"/>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2400"/>
              <a:buNone/>
              <a:defRPr>
                <a:latin typeface="Proxima Nova"/>
                <a:ea typeface="Proxima Nova"/>
                <a:cs typeface="Proxima Nova"/>
                <a:sym typeface="Proxima Nova"/>
              </a:defRPr>
            </a:lvl1pPr>
            <a:lvl2pPr marL="914400" lvl="1" indent="-228600" algn="l">
              <a:lnSpc>
                <a:spcPct val="100000"/>
              </a:lnSpc>
              <a:spcBef>
                <a:spcPts val="500"/>
              </a:spcBef>
              <a:spcAft>
                <a:spcPts val="0"/>
              </a:spcAft>
              <a:buSzPts val="2000"/>
              <a:buNone/>
              <a:defRPr/>
            </a:lvl2pPr>
            <a:lvl3pPr marL="1371600" lvl="2" indent="-228600" algn="l">
              <a:lnSpc>
                <a:spcPct val="100000"/>
              </a:lnSpc>
              <a:spcBef>
                <a:spcPts val="500"/>
              </a:spcBef>
              <a:spcAft>
                <a:spcPts val="0"/>
              </a:spcAft>
              <a:buSzPts val="1800"/>
              <a:buNone/>
              <a:defRPr/>
            </a:lvl3pPr>
            <a:lvl4pPr marL="1828800" lvl="3" indent="-228600" algn="l">
              <a:lnSpc>
                <a:spcPct val="100000"/>
              </a:lnSpc>
              <a:spcBef>
                <a:spcPts val="500"/>
              </a:spcBef>
              <a:spcAft>
                <a:spcPts val="0"/>
              </a:spcAft>
              <a:buSzPts val="1600"/>
              <a:buNone/>
              <a:defRPr/>
            </a:lvl4pPr>
            <a:lvl5pPr marL="2286000" lvl="4" indent="-228600" algn="l">
              <a:lnSpc>
                <a:spcPct val="10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1"/>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1"/>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133" name="Google Shape;133;p21"/>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134" name="Google Shape;134;p21"/>
          <p:cNvSpPr>
            <a:spLocks noGrp="1"/>
          </p:cNvSpPr>
          <p:nvPr>
            <p:ph type="pic" idx="2"/>
          </p:nvPr>
        </p:nvSpPr>
        <p:spPr>
          <a:xfrm>
            <a:off x="0" y="3429007"/>
            <a:ext cx="12192000" cy="2963978"/>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135" name="Google Shape;135;p21"/>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136" name="Google Shape;136;p21"/>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137" name="Google Shape;137;p21"/>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38" name="Google Shape;138;p21"/>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2160">
          <p15:clr>
            <a:srgbClr val="FBAE40"/>
          </p15:clr>
        </p15:guide>
        <p15:guide id="3" pos="7159">
          <p15:clr>
            <a:srgbClr val="FBAE40"/>
          </p15:clr>
        </p15:guide>
        <p15:guide id="4" pos="7344">
          <p15:clr>
            <a:srgbClr val="FBAE40"/>
          </p15:clr>
        </p15:guide>
        <p15:guide id="5" pos="7039">
          <p15:clr>
            <a:srgbClr val="FBAE40"/>
          </p15:clr>
        </p15:guide>
        <p15:guide id="6" orient="horz" pos="1033">
          <p15:clr>
            <a:srgbClr val="FBAE40"/>
          </p15:clr>
        </p15:guide>
        <p15:guide id="7" orient="horz" pos="432">
          <p15:clr>
            <a:srgbClr val="FBAE40"/>
          </p15:clr>
        </p15:guide>
        <p15:guide id="8" orient="horz" pos="2033">
          <p15:clr>
            <a:srgbClr val="FBAE40"/>
          </p15:clr>
        </p15:guide>
        <p15:guide id="9" orient="horz" pos="42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1" name="Shape 139"/>
        <p:cNvGrpSpPr/>
        <p:nvPr/>
      </p:nvGrpSpPr>
      <p:grpSpPr>
        <a:xfrm>
          <a:off x="0" y="0"/>
          <a:ext cx="0" cy="0"/>
          <a:chOff x="0" y="0"/>
          <a:chExt cx="0" cy="0"/>
        </a:xfrm>
      </p:grpSpPr>
      <p:sp>
        <p:nvSpPr>
          <p:cNvPr id="140" name="Google Shape;140;p22"/>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141" name="Google Shape;141;p22"/>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2"/>
          <p:cNvSpPr txBox="1">
            <a:spLocks noGrp="1"/>
          </p:cNvSpPr>
          <p:nvPr>
            <p:ph type="subTitle" idx="1"/>
          </p:nvPr>
        </p:nvSpPr>
        <p:spPr>
          <a:xfrm>
            <a:off x="762000" y="4356261"/>
            <a:ext cx="9144000" cy="1655762"/>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43" name="Google Shape;143;p22"/>
          <p:cNvPicPr preferRelativeResize="0"/>
          <p:nvPr/>
        </p:nvPicPr>
        <p:blipFill rotWithShape="1">
          <a:blip r:embed="rId2">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pos="483">
          <p15:clr>
            <a:srgbClr val="FBAE40"/>
          </p15:clr>
        </p15:guide>
        <p15:guide id="2" orient="horz" pos="991">
          <p15:clr>
            <a:srgbClr val="FBAE40"/>
          </p15:clr>
        </p15:guide>
        <p15:guide id="3" orient="horz" pos="584">
          <p15:clr>
            <a:srgbClr val="FBAE40"/>
          </p15:clr>
        </p15:guide>
        <p15:guide id="4" orient="horz" pos="2550">
          <p15:clr>
            <a:srgbClr val="FBAE40"/>
          </p15:clr>
        </p15:guide>
        <p15:guide id="5" orient="horz" pos="2744">
          <p15:clr>
            <a:srgbClr val="FBAE40"/>
          </p15:clr>
        </p15:guide>
        <p15:guide id="6" pos="62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Divider - Monogram">
  <p:cSld name="Section Divider - Monogram">
    <p:spTree>
      <p:nvGrpSpPr>
        <p:cNvPr id="1" name="Shape 144"/>
        <p:cNvGrpSpPr/>
        <p:nvPr/>
      </p:nvGrpSpPr>
      <p:grpSpPr>
        <a:xfrm>
          <a:off x="0" y="0"/>
          <a:ext cx="0" cy="0"/>
          <a:chOff x="0" y="0"/>
          <a:chExt cx="0" cy="0"/>
        </a:xfrm>
      </p:grpSpPr>
      <p:sp>
        <p:nvSpPr>
          <p:cNvPr id="145" name="Google Shape;145;p23"/>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146" name="Google Shape;146;p23"/>
          <p:cNvPicPr preferRelativeResize="0"/>
          <p:nvPr/>
        </p:nvPicPr>
        <p:blipFill rotWithShape="1">
          <a:blip r:embed="rId2">
            <a:alphaModFix/>
          </a:blip>
          <a:srcRect t="10680" r="5494" b="15282"/>
          <a:stretch/>
        </p:blipFill>
        <p:spPr>
          <a:xfrm>
            <a:off x="3438144" y="0"/>
            <a:ext cx="8753856" cy="6858000"/>
          </a:xfrm>
          <a:prstGeom prst="rect">
            <a:avLst/>
          </a:prstGeom>
          <a:noFill/>
          <a:ln>
            <a:noFill/>
          </a:ln>
        </p:spPr>
      </p:pic>
      <p:sp>
        <p:nvSpPr>
          <p:cNvPr id="147" name="Google Shape;147;p23"/>
          <p:cNvSpPr txBox="1">
            <a:spLocks noGrp="1"/>
          </p:cNvSpPr>
          <p:nvPr>
            <p:ph type="ctrTitle"/>
          </p:nvPr>
        </p:nvSpPr>
        <p:spPr>
          <a:xfrm>
            <a:off x="762003" y="1876586"/>
            <a:ext cx="9150351"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3"/>
          <p:cNvSpPr txBox="1">
            <a:spLocks noGrp="1"/>
          </p:cNvSpPr>
          <p:nvPr>
            <p:ph type="subTitle" idx="1"/>
          </p:nvPr>
        </p:nvSpPr>
        <p:spPr>
          <a:xfrm>
            <a:off x="762003" y="4356261"/>
            <a:ext cx="9150351" cy="1655762"/>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49" name="Google Shape;149;p23"/>
          <p:cNvPicPr preferRelativeResize="0"/>
          <p:nvPr/>
        </p:nvPicPr>
        <p:blipFill rotWithShape="1">
          <a:blip r:embed="rId3">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pos="483">
          <p15:clr>
            <a:srgbClr val="FBAE40"/>
          </p15:clr>
        </p15:guide>
        <p15:guide id="2" orient="horz" pos="584">
          <p15:clr>
            <a:srgbClr val="FBAE40"/>
          </p15:clr>
        </p15:guide>
        <p15:guide id="3" orient="horz" pos="991">
          <p15:clr>
            <a:srgbClr val="FBAE40"/>
          </p15:clr>
        </p15:guide>
        <p15:guide id="4" orient="horz" pos="2550">
          <p15:clr>
            <a:srgbClr val="FBAE40"/>
          </p15:clr>
        </p15:guide>
        <p15:guide id="5" orient="horz" pos="2744">
          <p15:clr>
            <a:srgbClr val="FBAE40"/>
          </p15:clr>
        </p15:guide>
        <p15:guide id="6" pos="62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Divider - Picture Background">
  <p:cSld name="Section Divider - Picture Background">
    <p:spTree>
      <p:nvGrpSpPr>
        <p:cNvPr id="1" name="Shape 150"/>
        <p:cNvGrpSpPr/>
        <p:nvPr/>
      </p:nvGrpSpPr>
      <p:grpSpPr>
        <a:xfrm>
          <a:off x="0" y="0"/>
          <a:ext cx="0" cy="0"/>
          <a:chOff x="0" y="0"/>
          <a:chExt cx="0" cy="0"/>
        </a:xfrm>
      </p:grpSpPr>
      <p:sp>
        <p:nvSpPr>
          <p:cNvPr id="151" name="Google Shape;151;p24"/>
          <p:cNvSpPr/>
          <p:nvPr/>
        </p:nvSpPr>
        <p:spPr>
          <a:xfrm>
            <a:off x="0" y="0"/>
            <a:ext cx="12192000" cy="6858000"/>
          </a:xfrm>
          <a:prstGeom prst="rect">
            <a:avLst/>
          </a:prstGeom>
          <a:solidFill>
            <a:schemeClr val="accent3">
              <a:alpha val="8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152" name="Google Shape;152;p24"/>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4"/>
          <p:cNvSpPr txBox="1">
            <a:spLocks noGrp="1"/>
          </p:cNvSpPr>
          <p:nvPr>
            <p:ph type="subTitle" idx="1"/>
          </p:nvPr>
        </p:nvSpPr>
        <p:spPr>
          <a:xfrm>
            <a:off x="762000" y="4356261"/>
            <a:ext cx="9144000" cy="1655762"/>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4" name="Google Shape;154;p24"/>
          <p:cNvSpPr txBox="1"/>
          <p:nvPr/>
        </p:nvSpPr>
        <p:spPr>
          <a:xfrm>
            <a:off x="-3" y="-426745"/>
            <a:ext cx="12192003"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sz="1400" b="0" i="0" u="none" strike="noStrike" cap="none">
              <a:solidFill>
                <a:schemeClr val="accent2"/>
              </a:solidFill>
              <a:latin typeface="Proxima Nova"/>
              <a:ea typeface="Proxima Nova"/>
              <a:cs typeface="Proxima Nova"/>
              <a:sym typeface="Proxima Nova"/>
            </a:endParaRPr>
          </a:p>
        </p:txBody>
      </p:sp>
      <p:pic>
        <p:nvPicPr>
          <p:cNvPr id="155" name="Google Shape;155;p24"/>
          <p:cNvPicPr preferRelativeResize="0"/>
          <p:nvPr/>
        </p:nvPicPr>
        <p:blipFill rotWithShape="1">
          <a:blip r:embed="rId2">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991">
          <p15:clr>
            <a:srgbClr val="FBAE40"/>
          </p15:clr>
        </p15:guide>
        <p15:guide id="2" pos="483">
          <p15:clr>
            <a:srgbClr val="FBAE40"/>
          </p15:clr>
        </p15:guide>
        <p15:guide id="3" pos="6244">
          <p15:clr>
            <a:srgbClr val="FBAE40"/>
          </p15:clr>
        </p15:guide>
        <p15:guide id="4" orient="horz" pos="2550">
          <p15:clr>
            <a:srgbClr val="FBAE40"/>
          </p15:clr>
        </p15:guide>
        <p15:guide id="5" orient="horz" pos="27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eet the Boss">
  <p:cSld name="Meet the Boss">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536360" y="476722"/>
            <a:ext cx="9375989"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25"/>
          <p:cNvSpPr>
            <a:spLocks noGrp="1"/>
          </p:cNvSpPr>
          <p:nvPr>
            <p:ph type="pic" idx="2"/>
          </p:nvPr>
        </p:nvSpPr>
        <p:spPr>
          <a:xfrm>
            <a:off x="536365" y="1976916"/>
            <a:ext cx="3602311" cy="363569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159" name="Google Shape;159;p25"/>
          <p:cNvSpPr txBox="1">
            <a:spLocks noGrp="1"/>
          </p:cNvSpPr>
          <p:nvPr>
            <p:ph type="body" idx="1"/>
          </p:nvPr>
        </p:nvSpPr>
        <p:spPr>
          <a:xfrm>
            <a:off x="4366597" y="2506679"/>
            <a:ext cx="5545755" cy="339026"/>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25"/>
          <p:cNvSpPr txBox="1">
            <a:spLocks noGrp="1"/>
          </p:cNvSpPr>
          <p:nvPr>
            <p:ph type="body" idx="3"/>
          </p:nvPr>
        </p:nvSpPr>
        <p:spPr>
          <a:xfrm>
            <a:off x="4366597" y="2904792"/>
            <a:ext cx="5545755" cy="285436"/>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25"/>
          <p:cNvSpPr txBox="1">
            <a:spLocks noGrp="1"/>
          </p:cNvSpPr>
          <p:nvPr>
            <p:ph type="body" idx="4"/>
          </p:nvPr>
        </p:nvSpPr>
        <p:spPr>
          <a:xfrm>
            <a:off x="4366597" y="3350677"/>
            <a:ext cx="5545755" cy="2261928"/>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1800"/>
              <a:buNone/>
              <a:defRPr sz="18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2" name="Google Shape;162;p25"/>
          <p:cNvCxnSpPr/>
          <p:nvPr/>
        </p:nvCxnSpPr>
        <p:spPr>
          <a:xfrm rot="10800000">
            <a:off x="4366596" y="2385080"/>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163" name="Google Shape;163;p25"/>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164" name="Google Shape;164;p25"/>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165" name="Google Shape;165;p25"/>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166" name="Google Shape;166;p25"/>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167" name="Google Shape;167;p25"/>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68" name="Google Shape;168;p25"/>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45">
          <p15:clr>
            <a:srgbClr val="FBAE40"/>
          </p15:clr>
        </p15:guide>
        <p15:guide id="2" pos="6244">
          <p15:clr>
            <a:srgbClr val="FBAE40"/>
          </p15:clr>
        </p15:guide>
        <p15:guide id="3" orient="horz" pos="1499">
          <p15:clr>
            <a:srgbClr val="FBAE40"/>
          </p15:clr>
        </p15:guide>
        <p15:guide id="4" orient="horz" pos="440">
          <p15:clr>
            <a:srgbClr val="FBAE40"/>
          </p15:clr>
        </p15:guide>
        <p15:guide id="5" pos="339">
          <p15:clr>
            <a:srgbClr val="FBAE40"/>
          </p15:clr>
        </p15:guide>
        <p15:guide id="6" orient="horz" pos="4252">
          <p15:clr>
            <a:srgbClr val="FBAE40"/>
          </p15:clr>
        </p15:guide>
        <p15:guide id="7" orient="horz" pos="3532">
          <p15:clr>
            <a:srgbClr val="FBAE40"/>
          </p15:clr>
        </p15:guide>
        <p15:guide id="8" pos="7159">
          <p15:clr>
            <a:srgbClr val="FBAE40"/>
          </p15:clr>
        </p15:guide>
        <p15:guide id="9" orient="horz" pos="1576">
          <p15:clr>
            <a:srgbClr val="FBAE40"/>
          </p15:clr>
        </p15:guide>
        <p15:guide id="10" pos="27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 Two columns">
  <p:cSld name="Title and Text - Two columns">
    <p:spTree>
      <p:nvGrpSpPr>
        <p:cNvPr id="1" name="Shape 18"/>
        <p:cNvGrpSpPr/>
        <p:nvPr/>
      </p:nvGrpSpPr>
      <p:grpSpPr>
        <a:xfrm>
          <a:off x="0" y="0"/>
          <a:ext cx="0" cy="0"/>
          <a:chOff x="0" y="0"/>
          <a:chExt cx="0" cy="0"/>
        </a:xfrm>
      </p:grpSpPr>
      <p:sp>
        <p:nvSpPr>
          <p:cNvPr id="19" name="Google Shape;19;p8"/>
          <p:cNvSpPr txBox="1">
            <a:spLocks noGrp="1"/>
          </p:cNvSpPr>
          <p:nvPr>
            <p:ph type="body" idx="1"/>
          </p:nvPr>
        </p:nvSpPr>
        <p:spPr>
          <a:xfrm>
            <a:off x="536360" y="1645670"/>
            <a:ext cx="5306656" cy="435133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8"/>
          <p:cNvSpPr txBox="1">
            <a:spLocks noGrp="1"/>
          </p:cNvSpPr>
          <p:nvPr>
            <p:ph type="body" idx="2"/>
          </p:nvPr>
        </p:nvSpPr>
        <p:spPr>
          <a:xfrm>
            <a:off x="6352764" y="1645670"/>
            <a:ext cx="5306656" cy="435133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8"/>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23" name="Google Shape;23;p8"/>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24" name="Google Shape;24;p8"/>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25" name="Google Shape;25;p8"/>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26" name="Google Shape;26;p8"/>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7" name="Google Shape;27;p8"/>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252">
          <p15:clr>
            <a:srgbClr val="FBAE40"/>
          </p15:clr>
        </p15:guide>
        <p15:guide id="2" pos="339">
          <p15:clr>
            <a:srgbClr val="FBAE40"/>
          </p15:clr>
        </p15:guide>
        <p15:guide id="3" orient="horz" pos="3778">
          <p15:clr>
            <a:srgbClr val="FBAE40"/>
          </p15:clr>
        </p15:guide>
        <p15:guide id="4" orient="horz" pos="1033">
          <p15:clr>
            <a:srgbClr val="FBAE40"/>
          </p15:clr>
        </p15:guide>
        <p15:guide id="5" orient="horz" pos="432">
          <p15:clr>
            <a:srgbClr val="FBAE40"/>
          </p15:clr>
        </p15:guide>
        <p15:guide id="6" pos="7344">
          <p15:clr>
            <a:srgbClr val="FBAE40"/>
          </p15:clr>
        </p15:guide>
        <p15:guide id="7" pos="3685">
          <p15:clr>
            <a:srgbClr val="FBAE40"/>
          </p15:clr>
        </p15:guide>
        <p15:guide id="8" pos="3999">
          <p15:clr>
            <a:srgbClr val="FBAE40"/>
          </p15:clr>
        </p15:guide>
        <p15:guide id="9" pos="7159">
          <p15:clr>
            <a:srgbClr val="FBAE40"/>
          </p15:clr>
        </p15:guide>
        <p15:guide id="10" pos="703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eet the Team - 2 Profiles">
  <p:cSld name="Meet the Team - 2 Profiles">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536361" y="476722"/>
            <a:ext cx="10298411"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6"/>
          <p:cNvSpPr>
            <a:spLocks noGrp="1"/>
          </p:cNvSpPr>
          <p:nvPr>
            <p:ph type="pic" idx="2"/>
          </p:nvPr>
        </p:nvSpPr>
        <p:spPr>
          <a:xfrm>
            <a:off x="2603028" y="1861264"/>
            <a:ext cx="1884363" cy="190182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172" name="Google Shape;172;p26"/>
          <p:cNvSpPr txBox="1">
            <a:spLocks noGrp="1"/>
          </p:cNvSpPr>
          <p:nvPr>
            <p:ph type="body" idx="1"/>
          </p:nvPr>
        </p:nvSpPr>
        <p:spPr>
          <a:xfrm>
            <a:off x="1357228" y="4099995"/>
            <a:ext cx="4375963"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26"/>
          <p:cNvSpPr txBox="1">
            <a:spLocks noGrp="1"/>
          </p:cNvSpPr>
          <p:nvPr>
            <p:ph type="body" idx="3"/>
          </p:nvPr>
        </p:nvSpPr>
        <p:spPr>
          <a:xfrm>
            <a:off x="1357228" y="4498108"/>
            <a:ext cx="4375963"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800"/>
              <a:buNone/>
              <a:defRPr sz="18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26"/>
          <p:cNvSpPr txBox="1">
            <a:spLocks noGrp="1"/>
          </p:cNvSpPr>
          <p:nvPr>
            <p:ph type="body" idx="4"/>
          </p:nvPr>
        </p:nvSpPr>
        <p:spPr>
          <a:xfrm>
            <a:off x="1357228" y="4943999"/>
            <a:ext cx="4375963" cy="1102201"/>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800"/>
              <a:buNone/>
              <a:defRPr sz="18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5" name="Google Shape;175;p26"/>
          <p:cNvCxnSpPr/>
          <p:nvPr/>
        </p:nvCxnSpPr>
        <p:spPr>
          <a:xfrm rot="10800000">
            <a:off x="3043040" y="3978396"/>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176" name="Google Shape;176;p26"/>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177" name="Google Shape;177;p26"/>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178" name="Google Shape;178;p26"/>
          <p:cNvSpPr>
            <a:spLocks noGrp="1"/>
          </p:cNvSpPr>
          <p:nvPr>
            <p:ph type="pic" idx="5"/>
          </p:nvPr>
        </p:nvSpPr>
        <p:spPr>
          <a:xfrm>
            <a:off x="7704609" y="1861264"/>
            <a:ext cx="1884363" cy="190182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179" name="Google Shape;179;p26"/>
          <p:cNvSpPr txBox="1">
            <a:spLocks noGrp="1"/>
          </p:cNvSpPr>
          <p:nvPr>
            <p:ph type="body" idx="6"/>
          </p:nvPr>
        </p:nvSpPr>
        <p:spPr>
          <a:xfrm>
            <a:off x="6458809" y="4099995"/>
            <a:ext cx="4375963"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26"/>
          <p:cNvSpPr txBox="1">
            <a:spLocks noGrp="1"/>
          </p:cNvSpPr>
          <p:nvPr>
            <p:ph type="body" idx="7"/>
          </p:nvPr>
        </p:nvSpPr>
        <p:spPr>
          <a:xfrm>
            <a:off x="6458809" y="4498108"/>
            <a:ext cx="4375963"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800"/>
              <a:buNone/>
              <a:defRPr sz="18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6"/>
          <p:cNvSpPr txBox="1">
            <a:spLocks noGrp="1"/>
          </p:cNvSpPr>
          <p:nvPr>
            <p:ph type="body" idx="8"/>
          </p:nvPr>
        </p:nvSpPr>
        <p:spPr>
          <a:xfrm>
            <a:off x="6458809" y="4943999"/>
            <a:ext cx="4375963" cy="1102201"/>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800"/>
              <a:buNone/>
              <a:defRPr sz="18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82" name="Google Shape;182;p26"/>
          <p:cNvCxnSpPr/>
          <p:nvPr/>
        </p:nvCxnSpPr>
        <p:spPr>
          <a:xfrm rot="10800000">
            <a:off x="8144620" y="3978396"/>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183" name="Google Shape;183;p26"/>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184" name="Google Shape;184;p26"/>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185" name="Google Shape;185;p26"/>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86" name="Google Shape;186;p26"/>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840">
          <p15:clr>
            <a:srgbClr val="FBAE40"/>
          </p15:clr>
        </p15:guide>
        <p15:guide id="2" orient="horz" pos="1169">
          <p15:clr>
            <a:srgbClr val="FBAE40"/>
          </p15:clr>
        </p15:guide>
        <p15:guide id="3" orient="horz" pos="4252">
          <p15:clr>
            <a:srgbClr val="FBAE40"/>
          </p15:clr>
        </p15:guide>
        <p15:guide id="4" orient="horz" pos="3812">
          <p15:clr>
            <a:srgbClr val="FBAE40"/>
          </p15:clr>
        </p15:guide>
        <p15:guide id="5" pos="856">
          <p15:clr>
            <a:srgbClr val="FBAE40"/>
          </p15:clr>
        </p15:guide>
        <p15:guide id="6" pos="6827">
          <p15:clr>
            <a:srgbClr val="FBAE40"/>
          </p15:clr>
        </p15:guide>
        <p15:guide id="7" pos="3608">
          <p15:clr>
            <a:srgbClr val="FBAE40"/>
          </p15:clr>
        </p15:guide>
        <p15:guide id="8" pos="4067">
          <p15:clr>
            <a:srgbClr val="FBAE40"/>
          </p15:clr>
        </p15:guide>
        <p15:guide id="9" orient="horz" pos="432">
          <p15:clr>
            <a:srgbClr val="FBAE40"/>
          </p15:clr>
        </p15:guide>
        <p15:guide id="10" pos="7159">
          <p15:clr>
            <a:srgbClr val="FBAE40"/>
          </p15:clr>
        </p15:guide>
        <p15:guide id="11" orient="horz" pos="2507">
          <p15:clr>
            <a:srgbClr val="FBAE40"/>
          </p15:clr>
        </p15:guide>
        <p15:guide id="12" orient="horz" pos="258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eet the Team - 3 Profiles">
  <p:cSld name="Meet the Team - 3 Profiles">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536365" y="476722"/>
            <a:ext cx="10610239"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7"/>
          <p:cNvSpPr>
            <a:spLocks noGrp="1"/>
          </p:cNvSpPr>
          <p:nvPr>
            <p:ph type="pic" idx="2"/>
          </p:nvPr>
        </p:nvSpPr>
        <p:spPr>
          <a:xfrm>
            <a:off x="1609025" y="1861264"/>
            <a:ext cx="1884363" cy="190182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190" name="Google Shape;190;p27"/>
          <p:cNvSpPr txBox="1">
            <a:spLocks noGrp="1"/>
          </p:cNvSpPr>
          <p:nvPr>
            <p:ph type="body" idx="1"/>
          </p:nvPr>
        </p:nvSpPr>
        <p:spPr>
          <a:xfrm>
            <a:off x="1088141" y="4099995"/>
            <a:ext cx="2926143"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27"/>
          <p:cNvSpPr txBox="1">
            <a:spLocks noGrp="1"/>
          </p:cNvSpPr>
          <p:nvPr>
            <p:ph type="body" idx="3"/>
          </p:nvPr>
        </p:nvSpPr>
        <p:spPr>
          <a:xfrm>
            <a:off x="1088141" y="4498108"/>
            <a:ext cx="2926143"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800"/>
              <a:buNone/>
              <a:defRPr sz="18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27"/>
          <p:cNvSpPr txBox="1">
            <a:spLocks noGrp="1"/>
          </p:cNvSpPr>
          <p:nvPr>
            <p:ph type="body" idx="4"/>
          </p:nvPr>
        </p:nvSpPr>
        <p:spPr>
          <a:xfrm>
            <a:off x="1088141" y="4943999"/>
            <a:ext cx="2926143" cy="1102201"/>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800"/>
              <a:buNone/>
              <a:defRPr sz="18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93" name="Google Shape;193;p27"/>
          <p:cNvCxnSpPr/>
          <p:nvPr/>
        </p:nvCxnSpPr>
        <p:spPr>
          <a:xfrm rot="10800000">
            <a:off x="2049040" y="3978396"/>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194" name="Google Shape;194;p27"/>
          <p:cNvSpPr>
            <a:spLocks noGrp="1"/>
          </p:cNvSpPr>
          <p:nvPr>
            <p:ph type="pic" idx="5"/>
          </p:nvPr>
        </p:nvSpPr>
        <p:spPr>
          <a:xfrm>
            <a:off x="5166041" y="1861264"/>
            <a:ext cx="1884363" cy="190182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195" name="Google Shape;195;p27"/>
          <p:cNvSpPr txBox="1">
            <a:spLocks noGrp="1"/>
          </p:cNvSpPr>
          <p:nvPr>
            <p:ph type="body" idx="6"/>
          </p:nvPr>
        </p:nvSpPr>
        <p:spPr>
          <a:xfrm>
            <a:off x="4645157" y="4099995"/>
            <a:ext cx="2926143"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27"/>
          <p:cNvSpPr txBox="1">
            <a:spLocks noGrp="1"/>
          </p:cNvSpPr>
          <p:nvPr>
            <p:ph type="body" idx="7"/>
          </p:nvPr>
        </p:nvSpPr>
        <p:spPr>
          <a:xfrm>
            <a:off x="4645157" y="4498108"/>
            <a:ext cx="2926143"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800"/>
              <a:buNone/>
              <a:defRPr sz="18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27"/>
          <p:cNvSpPr txBox="1">
            <a:spLocks noGrp="1"/>
          </p:cNvSpPr>
          <p:nvPr>
            <p:ph type="body" idx="8"/>
          </p:nvPr>
        </p:nvSpPr>
        <p:spPr>
          <a:xfrm>
            <a:off x="4645157" y="4943999"/>
            <a:ext cx="2926143" cy="1102201"/>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800"/>
              <a:buNone/>
              <a:defRPr sz="18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98" name="Google Shape;198;p27"/>
          <p:cNvCxnSpPr/>
          <p:nvPr/>
        </p:nvCxnSpPr>
        <p:spPr>
          <a:xfrm rot="10800000">
            <a:off x="5606056" y="3978396"/>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199" name="Google Shape;199;p27"/>
          <p:cNvSpPr>
            <a:spLocks noGrp="1"/>
          </p:cNvSpPr>
          <p:nvPr>
            <p:ph type="pic" idx="9"/>
          </p:nvPr>
        </p:nvSpPr>
        <p:spPr>
          <a:xfrm>
            <a:off x="8741345" y="1861264"/>
            <a:ext cx="1884363" cy="190182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00" name="Google Shape;200;p27"/>
          <p:cNvSpPr txBox="1">
            <a:spLocks noGrp="1"/>
          </p:cNvSpPr>
          <p:nvPr>
            <p:ph type="body" idx="13"/>
          </p:nvPr>
        </p:nvSpPr>
        <p:spPr>
          <a:xfrm>
            <a:off x="8220461" y="4099995"/>
            <a:ext cx="2926143"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27"/>
          <p:cNvSpPr txBox="1">
            <a:spLocks noGrp="1"/>
          </p:cNvSpPr>
          <p:nvPr>
            <p:ph type="body" idx="14"/>
          </p:nvPr>
        </p:nvSpPr>
        <p:spPr>
          <a:xfrm>
            <a:off x="8220461" y="4498108"/>
            <a:ext cx="2926143"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800"/>
              <a:buNone/>
              <a:defRPr sz="18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27"/>
          <p:cNvSpPr txBox="1">
            <a:spLocks noGrp="1"/>
          </p:cNvSpPr>
          <p:nvPr>
            <p:ph type="body" idx="15"/>
          </p:nvPr>
        </p:nvSpPr>
        <p:spPr>
          <a:xfrm>
            <a:off x="8220461" y="4943999"/>
            <a:ext cx="2926143" cy="1102201"/>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800"/>
              <a:buNone/>
              <a:defRPr sz="18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3" name="Google Shape;203;p27"/>
          <p:cNvCxnSpPr/>
          <p:nvPr/>
        </p:nvCxnSpPr>
        <p:spPr>
          <a:xfrm rot="10800000">
            <a:off x="9181360" y="3978396"/>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204" name="Google Shape;204;p27"/>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205" name="Google Shape;205;p27"/>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206" name="Google Shape;206;p27"/>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207" name="Google Shape;207;p27"/>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208" name="Google Shape;208;p27"/>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09" name="Google Shape;209;p27"/>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840">
          <p15:clr>
            <a:srgbClr val="FBAE40"/>
          </p15:clr>
        </p15:guide>
        <p15:guide id="2" orient="horz" pos="1169">
          <p15:clr>
            <a:srgbClr val="FBAE40"/>
          </p15:clr>
        </p15:guide>
        <p15:guide id="3" pos="339">
          <p15:clr>
            <a:srgbClr val="FBAE40"/>
          </p15:clr>
        </p15:guide>
        <p15:guide id="4" orient="horz" pos="4252">
          <p15:clr>
            <a:srgbClr val="FBAE40"/>
          </p15:clr>
        </p15:guide>
        <p15:guide id="5" orient="horz" pos="2507">
          <p15:clr>
            <a:srgbClr val="FBAE40"/>
          </p15:clr>
        </p15:guide>
        <p15:guide id="6" orient="horz" pos="2584">
          <p15:clr>
            <a:srgbClr val="FBAE40"/>
          </p15:clr>
        </p15:guide>
        <p15:guide id="7" pos="7023">
          <p15:clr>
            <a:srgbClr val="FBAE40"/>
          </p15:clr>
        </p15:guide>
        <p15:guide id="8" pos="7159">
          <p15:clr>
            <a:srgbClr val="FBAE40"/>
          </p15:clr>
        </p15:guide>
        <p15:guide id="9" pos="5176">
          <p15:clr>
            <a:srgbClr val="FBAE40"/>
          </p15:clr>
        </p15:guide>
        <p15:guide id="10" pos="687">
          <p15:clr>
            <a:srgbClr val="FBAE40"/>
          </p15:clr>
        </p15:guide>
        <p15:guide id="11" pos="2533">
          <p15:clr>
            <a:srgbClr val="FBAE40"/>
          </p15:clr>
        </p15:guide>
        <p15:guide id="12" pos="1601">
          <p15:clr>
            <a:srgbClr val="FBAE40"/>
          </p15:clr>
        </p15:guide>
        <p15:guide id="13" pos="6108">
          <p15:clr>
            <a:srgbClr val="FBAE40"/>
          </p15:clr>
        </p15:guide>
        <p15:guide id="14" orient="horz" pos="432">
          <p15:clr>
            <a:srgbClr val="FBAE40"/>
          </p15:clr>
        </p15:guide>
        <p15:guide id="15" orient="horz" pos="381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eet the Team - 5 Profiles">
  <p:cSld name="Meet the Team - 5 Profiles">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28"/>
          <p:cNvSpPr>
            <a:spLocks noGrp="1"/>
          </p:cNvSpPr>
          <p:nvPr>
            <p:ph type="pic" idx="2"/>
          </p:nvPr>
        </p:nvSpPr>
        <p:spPr>
          <a:xfrm>
            <a:off x="538163" y="1808080"/>
            <a:ext cx="1835988" cy="1711253"/>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13" name="Google Shape;213;p28"/>
          <p:cNvSpPr txBox="1">
            <a:spLocks noGrp="1"/>
          </p:cNvSpPr>
          <p:nvPr>
            <p:ph type="body" idx="1"/>
          </p:nvPr>
        </p:nvSpPr>
        <p:spPr>
          <a:xfrm>
            <a:off x="538163" y="3856239"/>
            <a:ext cx="1835988"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600"/>
              <a:buNone/>
              <a:defRPr sz="1600"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28"/>
          <p:cNvSpPr txBox="1">
            <a:spLocks noGrp="1"/>
          </p:cNvSpPr>
          <p:nvPr>
            <p:ph type="body" idx="3"/>
          </p:nvPr>
        </p:nvSpPr>
        <p:spPr>
          <a:xfrm>
            <a:off x="538163" y="4254352"/>
            <a:ext cx="1835988"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28"/>
          <p:cNvSpPr txBox="1">
            <a:spLocks noGrp="1"/>
          </p:cNvSpPr>
          <p:nvPr>
            <p:ph type="body" idx="4"/>
          </p:nvPr>
        </p:nvSpPr>
        <p:spPr>
          <a:xfrm>
            <a:off x="538163" y="4700243"/>
            <a:ext cx="1835988" cy="1478307"/>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400"/>
              <a:buNone/>
              <a:defRPr sz="14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16" name="Google Shape;216;p28"/>
          <p:cNvCxnSpPr/>
          <p:nvPr/>
        </p:nvCxnSpPr>
        <p:spPr>
          <a:xfrm rot="10800000">
            <a:off x="953988" y="3734640"/>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217" name="Google Shape;217;p28"/>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218" name="Google Shape;218;p28"/>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219" name="Google Shape;219;p28"/>
          <p:cNvSpPr>
            <a:spLocks noGrp="1"/>
          </p:cNvSpPr>
          <p:nvPr>
            <p:ph type="pic" idx="5"/>
          </p:nvPr>
        </p:nvSpPr>
        <p:spPr>
          <a:xfrm>
            <a:off x="2859275" y="1808080"/>
            <a:ext cx="1835988" cy="1711253"/>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20" name="Google Shape;220;p28"/>
          <p:cNvSpPr txBox="1">
            <a:spLocks noGrp="1"/>
          </p:cNvSpPr>
          <p:nvPr>
            <p:ph type="body" idx="6"/>
          </p:nvPr>
        </p:nvSpPr>
        <p:spPr>
          <a:xfrm>
            <a:off x="2858087" y="3856239"/>
            <a:ext cx="1835988"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600"/>
              <a:buNone/>
              <a:defRPr sz="1600"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28"/>
          <p:cNvSpPr txBox="1">
            <a:spLocks noGrp="1"/>
          </p:cNvSpPr>
          <p:nvPr>
            <p:ph type="body" idx="7"/>
          </p:nvPr>
        </p:nvSpPr>
        <p:spPr>
          <a:xfrm>
            <a:off x="2858087" y="4254352"/>
            <a:ext cx="1835988"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28"/>
          <p:cNvSpPr txBox="1">
            <a:spLocks noGrp="1"/>
          </p:cNvSpPr>
          <p:nvPr>
            <p:ph type="body" idx="8"/>
          </p:nvPr>
        </p:nvSpPr>
        <p:spPr>
          <a:xfrm>
            <a:off x="2858087" y="4700243"/>
            <a:ext cx="1835988" cy="1478307"/>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400"/>
              <a:buNone/>
              <a:defRPr sz="14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3" name="Google Shape;223;p28"/>
          <p:cNvCxnSpPr/>
          <p:nvPr/>
        </p:nvCxnSpPr>
        <p:spPr>
          <a:xfrm rot="10800000">
            <a:off x="3273908" y="3734640"/>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224" name="Google Shape;224;p28"/>
          <p:cNvSpPr>
            <a:spLocks noGrp="1"/>
          </p:cNvSpPr>
          <p:nvPr>
            <p:ph type="pic" idx="9"/>
          </p:nvPr>
        </p:nvSpPr>
        <p:spPr>
          <a:xfrm>
            <a:off x="5180387" y="1808080"/>
            <a:ext cx="1835988" cy="1711253"/>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25" name="Google Shape;225;p28"/>
          <p:cNvSpPr txBox="1">
            <a:spLocks noGrp="1"/>
          </p:cNvSpPr>
          <p:nvPr>
            <p:ph type="body" idx="13"/>
          </p:nvPr>
        </p:nvSpPr>
        <p:spPr>
          <a:xfrm>
            <a:off x="5178007" y="3856239"/>
            <a:ext cx="1835988"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600"/>
              <a:buNone/>
              <a:defRPr sz="1600"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28"/>
          <p:cNvSpPr txBox="1">
            <a:spLocks noGrp="1"/>
          </p:cNvSpPr>
          <p:nvPr>
            <p:ph type="body" idx="14"/>
          </p:nvPr>
        </p:nvSpPr>
        <p:spPr>
          <a:xfrm>
            <a:off x="5178007" y="4254352"/>
            <a:ext cx="1835988"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28"/>
          <p:cNvSpPr txBox="1">
            <a:spLocks noGrp="1"/>
          </p:cNvSpPr>
          <p:nvPr>
            <p:ph type="body" idx="15"/>
          </p:nvPr>
        </p:nvSpPr>
        <p:spPr>
          <a:xfrm>
            <a:off x="5178007" y="4700243"/>
            <a:ext cx="1835988" cy="1478307"/>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400"/>
              <a:buNone/>
              <a:defRPr sz="14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8" name="Google Shape;228;p28"/>
          <p:cNvCxnSpPr/>
          <p:nvPr/>
        </p:nvCxnSpPr>
        <p:spPr>
          <a:xfrm rot="10800000">
            <a:off x="5593832" y="3734640"/>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229" name="Google Shape;229;p28"/>
          <p:cNvSpPr>
            <a:spLocks noGrp="1"/>
          </p:cNvSpPr>
          <p:nvPr>
            <p:ph type="pic" idx="16"/>
          </p:nvPr>
        </p:nvSpPr>
        <p:spPr>
          <a:xfrm>
            <a:off x="7501499" y="1808080"/>
            <a:ext cx="1835988" cy="1711253"/>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30" name="Google Shape;230;p28"/>
          <p:cNvSpPr txBox="1">
            <a:spLocks noGrp="1"/>
          </p:cNvSpPr>
          <p:nvPr>
            <p:ph type="body" idx="17"/>
          </p:nvPr>
        </p:nvSpPr>
        <p:spPr>
          <a:xfrm>
            <a:off x="7501499" y="3856239"/>
            <a:ext cx="1835988"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600"/>
              <a:buNone/>
              <a:defRPr sz="1600"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28"/>
          <p:cNvSpPr txBox="1">
            <a:spLocks noGrp="1"/>
          </p:cNvSpPr>
          <p:nvPr>
            <p:ph type="body" idx="18"/>
          </p:nvPr>
        </p:nvSpPr>
        <p:spPr>
          <a:xfrm>
            <a:off x="7501499" y="4254352"/>
            <a:ext cx="1835988"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28"/>
          <p:cNvSpPr txBox="1">
            <a:spLocks noGrp="1"/>
          </p:cNvSpPr>
          <p:nvPr>
            <p:ph type="body" idx="19"/>
          </p:nvPr>
        </p:nvSpPr>
        <p:spPr>
          <a:xfrm>
            <a:off x="7501499" y="4700243"/>
            <a:ext cx="1835988" cy="1478307"/>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400"/>
              <a:buNone/>
              <a:defRPr sz="14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33" name="Google Shape;233;p28"/>
          <p:cNvCxnSpPr/>
          <p:nvPr/>
        </p:nvCxnSpPr>
        <p:spPr>
          <a:xfrm rot="10800000">
            <a:off x="7917324" y="3734640"/>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234" name="Google Shape;234;p28"/>
          <p:cNvSpPr>
            <a:spLocks noGrp="1"/>
          </p:cNvSpPr>
          <p:nvPr>
            <p:ph type="pic" idx="20"/>
          </p:nvPr>
        </p:nvSpPr>
        <p:spPr>
          <a:xfrm>
            <a:off x="9822615" y="1808080"/>
            <a:ext cx="1835988" cy="1711253"/>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35" name="Google Shape;235;p28"/>
          <p:cNvSpPr txBox="1">
            <a:spLocks noGrp="1"/>
          </p:cNvSpPr>
          <p:nvPr>
            <p:ph type="body" idx="21"/>
          </p:nvPr>
        </p:nvSpPr>
        <p:spPr>
          <a:xfrm>
            <a:off x="9822615" y="3856239"/>
            <a:ext cx="1835988" cy="33902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600"/>
              <a:buNone/>
              <a:defRPr sz="1600" b="1">
                <a:solidFill>
                  <a:schemeClr val="accent2"/>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28"/>
          <p:cNvSpPr txBox="1">
            <a:spLocks noGrp="1"/>
          </p:cNvSpPr>
          <p:nvPr>
            <p:ph type="body" idx="22"/>
          </p:nvPr>
        </p:nvSpPr>
        <p:spPr>
          <a:xfrm>
            <a:off x="9822615" y="4254352"/>
            <a:ext cx="1835988" cy="285436"/>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b="1">
                <a:solidFill>
                  <a:schemeClr val="accent3"/>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7" name="Google Shape;237;p28"/>
          <p:cNvSpPr txBox="1">
            <a:spLocks noGrp="1"/>
          </p:cNvSpPr>
          <p:nvPr>
            <p:ph type="body" idx="23"/>
          </p:nvPr>
        </p:nvSpPr>
        <p:spPr>
          <a:xfrm>
            <a:off x="9822615" y="4700243"/>
            <a:ext cx="1835988" cy="1478307"/>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1400"/>
              <a:buNone/>
              <a:defRPr sz="1400" b="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2000"/>
              <a:buNone/>
              <a:defRPr/>
            </a:lvl2pPr>
            <a:lvl3pPr marL="1371600" lvl="2" indent="-228600" algn="l">
              <a:lnSpc>
                <a:spcPct val="90000"/>
              </a:lnSpc>
              <a:spcBef>
                <a:spcPts val="500"/>
              </a:spcBef>
              <a:spcAft>
                <a:spcPts val="0"/>
              </a:spcAft>
              <a:buSzPts val="1800"/>
              <a:buNone/>
              <a:defRPr/>
            </a:lvl3pPr>
            <a:lvl4pPr marL="1828800" lvl="3" indent="-228600" algn="l">
              <a:lnSpc>
                <a:spcPct val="90000"/>
              </a:lnSpc>
              <a:spcBef>
                <a:spcPts val="500"/>
              </a:spcBef>
              <a:spcAft>
                <a:spcPts val="0"/>
              </a:spcAft>
              <a:buSzPts val="1600"/>
              <a:buNone/>
              <a:defRPr/>
            </a:lvl4pPr>
            <a:lvl5pPr marL="2286000" lvl="4" indent="-228600" algn="l">
              <a:lnSpc>
                <a:spcPct val="90000"/>
              </a:lnSpc>
              <a:spcBef>
                <a:spcPts val="500"/>
              </a:spcBef>
              <a:spcAft>
                <a:spcPts val="0"/>
              </a:spcAft>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38" name="Google Shape;238;p28"/>
          <p:cNvCxnSpPr/>
          <p:nvPr/>
        </p:nvCxnSpPr>
        <p:spPr>
          <a:xfrm rot="10800000">
            <a:off x="10238436" y="3734640"/>
            <a:ext cx="1004341" cy="0"/>
          </a:xfrm>
          <a:prstGeom prst="straightConnector1">
            <a:avLst/>
          </a:prstGeom>
          <a:noFill/>
          <a:ln w="12700" cap="flat" cmpd="sng">
            <a:solidFill>
              <a:schemeClr val="accent3"/>
            </a:solidFill>
            <a:prstDash val="solid"/>
            <a:miter lim="800000"/>
            <a:headEnd type="none" w="sm" len="sm"/>
            <a:tailEnd type="none" w="sm" len="sm"/>
          </a:ln>
        </p:spPr>
      </p:cxnSp>
      <p:sp>
        <p:nvSpPr>
          <p:cNvPr id="239" name="Google Shape;239;p28"/>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240" name="Google Shape;240;p28"/>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241" name="Google Shape;241;p28"/>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42" name="Google Shape;242;p28"/>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840">
          <p15:clr>
            <a:srgbClr val="FBAE40"/>
          </p15:clr>
        </p15:guide>
        <p15:guide id="2" orient="horz" pos="2355">
          <p15:clr>
            <a:srgbClr val="FBAE40"/>
          </p15:clr>
        </p15:guide>
        <p15:guide id="3" orient="horz" pos="2431">
          <p15:clr>
            <a:srgbClr val="FBAE40"/>
          </p15:clr>
        </p15:guide>
        <p15:guide id="4" orient="horz" pos="3947">
          <p15:clr>
            <a:srgbClr val="FBAE40"/>
          </p15:clr>
        </p15:guide>
        <p15:guide id="5" orient="horz" pos="4252">
          <p15:clr>
            <a:srgbClr val="FBAE40"/>
          </p15:clr>
        </p15:guide>
        <p15:guide id="6" orient="horz" pos="1135">
          <p15:clr>
            <a:srgbClr val="FBAE40"/>
          </p15:clr>
        </p15:guide>
        <p15:guide id="7" pos="339">
          <p15:clr>
            <a:srgbClr val="FBAE40"/>
          </p15:clr>
        </p15:guide>
        <p15:guide id="8" pos="7344">
          <p15:clr>
            <a:srgbClr val="FBAE40"/>
          </p15:clr>
        </p15:guide>
        <p15:guide id="9" pos="7159">
          <p15:clr>
            <a:srgbClr val="FBAE40"/>
          </p15:clr>
        </p15:guide>
        <p15:guide id="10" pos="6184">
          <p15:clr>
            <a:srgbClr val="FBAE40"/>
          </p15:clr>
        </p15:guide>
        <p15:guide id="11" pos="1499">
          <p15:clr>
            <a:srgbClr val="FBAE40"/>
          </p15:clr>
        </p15:guide>
        <p15:guide id="12" pos="1804">
          <p15:clr>
            <a:srgbClr val="FBAE40"/>
          </p15:clr>
        </p15:guide>
        <p15:guide id="13" pos="2956">
          <p15:clr>
            <a:srgbClr val="FBAE40"/>
          </p15:clr>
        </p15:guide>
        <p15:guide id="14" pos="3261">
          <p15:clr>
            <a:srgbClr val="FBAE40"/>
          </p15:clr>
        </p15:guide>
        <p15:guide id="15" pos="4423">
          <p15:clr>
            <a:srgbClr val="FBAE40"/>
          </p15:clr>
        </p15:guide>
        <p15:guide id="16" pos="4727">
          <p15:clr>
            <a:srgbClr val="FBAE40"/>
          </p15:clr>
        </p15:guide>
        <p15:guide id="17" pos="5879">
          <p15:clr>
            <a:srgbClr val="FBAE40"/>
          </p15:clr>
        </p15:guide>
        <p15:guide id="18" pos="7039">
          <p15:clr>
            <a:srgbClr val="FBAE40"/>
          </p15:clr>
        </p15:guide>
        <p15:guide id="19" orient="horz" pos="4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xt and Table – Option 1">
  <p:cSld name="Text and Table – Option 1">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29"/>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246" name="Google Shape;246;p29"/>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247" name="Google Shape;247;p29"/>
          <p:cNvSpPr txBox="1">
            <a:spLocks noGrp="1"/>
          </p:cNvSpPr>
          <p:nvPr>
            <p:ph type="body" idx="1"/>
          </p:nvPr>
        </p:nvSpPr>
        <p:spPr>
          <a:xfrm>
            <a:off x="7792089" y="1645670"/>
            <a:ext cx="3867331" cy="435133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29"/>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249" name="Google Shape;249;p29"/>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250" name="Google Shape;250;p29"/>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51" name="Google Shape;251;p29"/>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0">
          <p15:clr>
            <a:srgbClr val="FBAE40"/>
          </p15:clr>
        </p15:guide>
        <p15:guide id="2" orient="horz" pos="1033">
          <p15:clr>
            <a:srgbClr val="FBAE40"/>
          </p15:clr>
        </p15:guide>
        <p15:guide id="3" orient="horz" pos="4252">
          <p15:clr>
            <a:srgbClr val="FBAE40"/>
          </p15:clr>
        </p15:guide>
        <p15:guide id="4" pos="339">
          <p15:clr>
            <a:srgbClr val="FBAE40"/>
          </p15:clr>
        </p15:guide>
        <p15:guide id="5" pos="7159">
          <p15:clr>
            <a:srgbClr val="FBAE40"/>
          </p15:clr>
        </p15:guide>
        <p15:guide id="6" pos="7344">
          <p15:clr>
            <a:srgbClr val="FBAE40"/>
          </p15:clr>
        </p15:guide>
        <p15:guide id="7" pos="7039">
          <p15:clr>
            <a:srgbClr val="FBAE40"/>
          </p15:clr>
        </p15:guide>
        <p15:guide id="8" pos="4684">
          <p15:clr>
            <a:srgbClr val="FBAE40"/>
          </p15:clr>
        </p15:guide>
        <p15:guide id="9" pos="4904">
          <p15:clr>
            <a:srgbClr val="FBAE40"/>
          </p15:clr>
        </p15:guide>
        <p15:guide id="10" orient="horz" pos="4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xt and Table - Option 2">
  <p:cSld name="Text and Table - Option 2">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4" name="Google Shape;254;p30"/>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255" name="Google Shape;255;p30"/>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256" name="Google Shape;256;p30"/>
          <p:cNvSpPr txBox="1">
            <a:spLocks noGrp="1"/>
          </p:cNvSpPr>
          <p:nvPr>
            <p:ph type="body" idx="1"/>
          </p:nvPr>
        </p:nvSpPr>
        <p:spPr>
          <a:xfrm>
            <a:off x="532581" y="1645670"/>
            <a:ext cx="3867331" cy="435133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30"/>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258" name="Google Shape;258;p30"/>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259" name="Google Shape;259;p30"/>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60" name="Google Shape;260;p30"/>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33">
          <p15:clr>
            <a:srgbClr val="FBAE40"/>
          </p15:clr>
        </p15:guide>
        <p15:guide id="2" pos="7159">
          <p15:clr>
            <a:srgbClr val="FBAE40"/>
          </p15:clr>
        </p15:guide>
        <p15:guide id="3" orient="horz" pos="4252">
          <p15:clr>
            <a:srgbClr val="FBAE40"/>
          </p15:clr>
        </p15:guide>
        <p15:guide id="4" orient="horz" pos="432">
          <p15:clr>
            <a:srgbClr val="FBAE40"/>
          </p15:clr>
        </p15:guide>
        <p15:guide id="5" orient="horz" pos="3778">
          <p15:clr>
            <a:srgbClr val="FBAE40"/>
          </p15:clr>
        </p15:guide>
        <p15:guide id="6" pos="339">
          <p15:clr>
            <a:srgbClr val="FBAE40"/>
          </p15:clr>
        </p15:guide>
        <p15:guide id="7" pos="2771">
          <p15:clr>
            <a:srgbClr val="FBAE40"/>
          </p15:clr>
        </p15:guide>
        <p15:guide id="8" pos="2999">
          <p15:clr>
            <a:srgbClr val="FBAE40"/>
          </p15:clr>
        </p15:guide>
        <p15:guide id="9" pos="7039">
          <p15:clr>
            <a:srgbClr val="FBAE40"/>
          </p15:clr>
        </p15:guide>
        <p15:guide id="10" pos="731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Table – Option 3">
  <p:cSld name="Text and Table – Option 3">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31"/>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264" name="Google Shape;264;p31"/>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265" name="Google Shape;265;p31"/>
          <p:cNvSpPr txBox="1">
            <a:spLocks noGrp="1"/>
          </p:cNvSpPr>
          <p:nvPr>
            <p:ph type="body" idx="1"/>
          </p:nvPr>
        </p:nvSpPr>
        <p:spPr>
          <a:xfrm>
            <a:off x="9020441" y="1645670"/>
            <a:ext cx="2638983" cy="435133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31"/>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267" name="Google Shape;267;p31"/>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268" name="Google Shape;268;p31"/>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69" name="Google Shape;269;p31"/>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4252">
          <p15:clr>
            <a:srgbClr val="FBAE40"/>
          </p15:clr>
        </p15:guide>
        <p15:guide id="3" orient="horz" pos="432">
          <p15:clr>
            <a:srgbClr val="FBAE40"/>
          </p15:clr>
        </p15:guide>
        <p15:guide id="4" orient="horz" pos="3778">
          <p15:clr>
            <a:srgbClr val="FBAE40"/>
          </p15:clr>
        </p15:guide>
        <p15:guide id="5" orient="horz" pos="1033">
          <p15:clr>
            <a:srgbClr val="FBAE40"/>
          </p15:clr>
        </p15:guide>
        <p15:guide id="6" pos="7159">
          <p15:clr>
            <a:srgbClr val="FBAE40"/>
          </p15:clr>
        </p15:guide>
        <p15:guide id="7" pos="7039">
          <p15:clr>
            <a:srgbClr val="FBAE40"/>
          </p15:clr>
        </p15:guide>
        <p15:guide id="8" pos="7344">
          <p15:clr>
            <a:srgbClr val="FBAE40"/>
          </p15:clr>
        </p15:guide>
        <p15:guide id="9" pos="2779">
          <p15:clr>
            <a:srgbClr val="FBAE40"/>
          </p15:clr>
        </p15:guide>
        <p15:guide id="10" pos="3007">
          <p15:clr>
            <a:srgbClr val="FBAE40"/>
          </p15:clr>
        </p15:guide>
        <p15:guide id="11" pos="5455">
          <p15:clr>
            <a:srgbClr val="FBAE40"/>
          </p15:clr>
        </p15:guide>
        <p15:guide id="12" pos="56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hart with Text – Option 1">
  <p:cSld name="Chart with Text – Option 1">
    <p:spTree>
      <p:nvGrpSpPr>
        <p:cNvPr id="1" name="Shape 270"/>
        <p:cNvGrpSpPr/>
        <p:nvPr/>
      </p:nvGrpSpPr>
      <p:grpSpPr>
        <a:xfrm>
          <a:off x="0" y="0"/>
          <a:ext cx="0" cy="0"/>
          <a:chOff x="0" y="0"/>
          <a:chExt cx="0" cy="0"/>
        </a:xfrm>
      </p:grpSpPr>
      <p:sp>
        <p:nvSpPr>
          <p:cNvPr id="271" name="Google Shape;271;p32"/>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272" name="Google Shape;272;p32"/>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273" name="Google Shape;273;p32"/>
          <p:cNvSpPr txBox="1">
            <a:spLocks noGrp="1"/>
          </p:cNvSpPr>
          <p:nvPr>
            <p:ph type="body" idx="1"/>
          </p:nvPr>
        </p:nvSpPr>
        <p:spPr>
          <a:xfrm>
            <a:off x="7792089" y="1645670"/>
            <a:ext cx="3867331" cy="435133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4" name="Google Shape;274;p32"/>
          <p:cNvSpPr>
            <a:spLocks noGrp="1"/>
          </p:cNvSpPr>
          <p:nvPr>
            <p:ph type="chart" idx="2"/>
          </p:nvPr>
        </p:nvSpPr>
        <p:spPr>
          <a:xfrm>
            <a:off x="532580" y="1645672"/>
            <a:ext cx="6901565" cy="4351337"/>
          </a:xfrm>
          <a:prstGeom prst="rect">
            <a:avLst/>
          </a:prstGeom>
          <a:noFill/>
          <a:ln>
            <a:noFill/>
          </a:ln>
        </p:spPr>
        <p:txBody>
          <a:bodyPr spcFirstLastPara="1" wrap="square" lIns="0" tIns="0" rIns="0" bIns="0" anchor="t" anchorCtr="0">
            <a:normAutofit/>
          </a:bodyPr>
          <a:lstStyle>
            <a:lvl1pPr marR="0" lvl="0" algn="l" rtl="0">
              <a:lnSpc>
                <a:spcPct val="90000"/>
              </a:lnSpc>
              <a:spcBef>
                <a:spcPts val="1000"/>
              </a:spcBef>
              <a:spcAft>
                <a:spcPts val="0"/>
              </a:spcAft>
              <a:buClr>
                <a:srgbClr val="006241"/>
              </a:buClr>
              <a:buSzPts val="2400"/>
              <a:buFont typeface="Arial"/>
              <a:buChar char="•"/>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75" name="Google Shape;275;p32"/>
          <p:cNvSpPr txBox="1">
            <a:spLocks noGrp="1"/>
          </p:cNvSpPr>
          <p:nvPr>
            <p:ph type="title"/>
          </p:nvPr>
        </p:nvSpPr>
        <p:spPr>
          <a:xfrm>
            <a:off x="532580" y="474011"/>
            <a:ext cx="1064024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6" name="Google Shape;276;p32"/>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277" name="Google Shape;277;p32"/>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278" name="Google Shape;278;p32"/>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79" name="Google Shape;279;p32"/>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7159">
          <p15:clr>
            <a:srgbClr val="FBAE40"/>
          </p15:clr>
        </p15:guide>
        <p15:guide id="2" orient="horz" pos="4252">
          <p15:clr>
            <a:srgbClr val="FBAE40"/>
          </p15:clr>
        </p15:guide>
        <p15:guide id="3" pos="339">
          <p15:clr>
            <a:srgbClr val="FBAE40"/>
          </p15:clr>
        </p15:guide>
        <p15:guide id="4" orient="horz" pos="432">
          <p15:clr>
            <a:srgbClr val="FBAE40"/>
          </p15:clr>
        </p15:guide>
        <p15:guide id="5" pos="7039">
          <p15:clr>
            <a:srgbClr val="FBAE40"/>
          </p15:clr>
        </p15:guide>
        <p15:guide id="6" pos="7344">
          <p15:clr>
            <a:srgbClr val="FBAE40"/>
          </p15:clr>
        </p15:guide>
        <p15:guide id="7" pos="4684">
          <p15:clr>
            <a:srgbClr val="FBAE40"/>
          </p15:clr>
        </p15:guide>
        <p15:guide id="8" pos="4904">
          <p15:clr>
            <a:srgbClr val="FBAE40"/>
          </p15:clr>
        </p15:guide>
        <p15:guide id="9" orient="horz" pos="1033">
          <p15:clr>
            <a:srgbClr val="FBAE40"/>
          </p15:clr>
        </p15:guide>
        <p15:guide id="10" orient="horz" pos="377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hart with Text – Option 2">
  <p:cSld name="Chart with Text – Option 2">
    <p:spTree>
      <p:nvGrpSpPr>
        <p:cNvPr id="1" name="Shape 280"/>
        <p:cNvGrpSpPr/>
        <p:nvPr/>
      </p:nvGrpSpPr>
      <p:grpSpPr>
        <a:xfrm>
          <a:off x="0" y="0"/>
          <a:ext cx="0" cy="0"/>
          <a:chOff x="0" y="0"/>
          <a:chExt cx="0" cy="0"/>
        </a:xfrm>
      </p:grpSpPr>
      <p:sp>
        <p:nvSpPr>
          <p:cNvPr id="281" name="Google Shape;281;p33"/>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282" name="Google Shape;282;p33"/>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283" name="Google Shape;283;p33"/>
          <p:cNvSpPr txBox="1">
            <a:spLocks noGrp="1"/>
          </p:cNvSpPr>
          <p:nvPr>
            <p:ph type="body" idx="1"/>
          </p:nvPr>
        </p:nvSpPr>
        <p:spPr>
          <a:xfrm>
            <a:off x="532581" y="1645670"/>
            <a:ext cx="3867331" cy="435133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4" name="Google Shape;284;p33"/>
          <p:cNvSpPr>
            <a:spLocks noGrp="1"/>
          </p:cNvSpPr>
          <p:nvPr>
            <p:ph type="chart" idx="2"/>
          </p:nvPr>
        </p:nvSpPr>
        <p:spPr>
          <a:xfrm>
            <a:off x="4754076" y="1645672"/>
            <a:ext cx="6901565" cy="4351337"/>
          </a:xfrm>
          <a:prstGeom prst="rect">
            <a:avLst/>
          </a:prstGeom>
          <a:noFill/>
          <a:ln>
            <a:noFill/>
          </a:ln>
        </p:spPr>
        <p:txBody>
          <a:bodyPr spcFirstLastPara="1" wrap="square" lIns="0" tIns="0" rIns="0" bIns="0" anchor="t" anchorCtr="0">
            <a:normAutofit/>
          </a:bodyPr>
          <a:lstStyle>
            <a:lvl1pPr marR="0" lvl="0" algn="l" rtl="0">
              <a:lnSpc>
                <a:spcPct val="90000"/>
              </a:lnSpc>
              <a:spcBef>
                <a:spcPts val="1000"/>
              </a:spcBef>
              <a:spcAft>
                <a:spcPts val="0"/>
              </a:spcAft>
              <a:buClr>
                <a:srgbClr val="006241"/>
              </a:buClr>
              <a:buSzPts val="2400"/>
              <a:buFont typeface="Arial"/>
              <a:buChar char="•"/>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85" name="Google Shape;285;p33"/>
          <p:cNvSpPr txBox="1">
            <a:spLocks noGrp="1"/>
          </p:cNvSpPr>
          <p:nvPr>
            <p:ph type="title"/>
          </p:nvPr>
        </p:nvSpPr>
        <p:spPr>
          <a:xfrm>
            <a:off x="532580" y="474011"/>
            <a:ext cx="1064024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6" name="Google Shape;286;p33"/>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287" name="Google Shape;287;p33"/>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288" name="Google Shape;288;p33"/>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89" name="Google Shape;289;p33"/>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4252">
          <p15:clr>
            <a:srgbClr val="FBAE40"/>
          </p15:clr>
        </p15:guide>
        <p15:guide id="3" pos="7039">
          <p15:clr>
            <a:srgbClr val="FBAE40"/>
          </p15:clr>
        </p15:guide>
        <p15:guide id="4" pos="7159">
          <p15:clr>
            <a:srgbClr val="FBAE40"/>
          </p15:clr>
        </p15:guide>
        <p15:guide id="5" pos="7344">
          <p15:clr>
            <a:srgbClr val="FBAE40"/>
          </p15:clr>
        </p15:guide>
        <p15:guide id="6" orient="horz" pos="3778">
          <p15:clr>
            <a:srgbClr val="FBAE40"/>
          </p15:clr>
        </p15:guide>
        <p15:guide id="7" orient="horz" pos="1033">
          <p15:clr>
            <a:srgbClr val="FBAE40"/>
          </p15:clr>
        </p15:guide>
        <p15:guide id="8" orient="horz" pos="432">
          <p15:clr>
            <a:srgbClr val="FBAE40"/>
          </p15:clr>
        </p15:guide>
        <p15:guide id="9" pos="2771">
          <p15:clr>
            <a:srgbClr val="FBAE40"/>
          </p15:clr>
        </p15:guide>
        <p15:guide id="10" pos="299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hart with Text – Option 3">
  <p:cSld name="Chart with Text – Option 3">
    <p:spTree>
      <p:nvGrpSpPr>
        <p:cNvPr id="1" name="Shape 290"/>
        <p:cNvGrpSpPr/>
        <p:nvPr/>
      </p:nvGrpSpPr>
      <p:grpSpPr>
        <a:xfrm>
          <a:off x="0" y="0"/>
          <a:ext cx="0" cy="0"/>
          <a:chOff x="0" y="0"/>
          <a:chExt cx="0" cy="0"/>
        </a:xfrm>
      </p:grpSpPr>
      <p:sp>
        <p:nvSpPr>
          <p:cNvPr id="291" name="Google Shape;291;p34"/>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292" name="Google Shape;292;p34"/>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293" name="Google Shape;293;p34"/>
          <p:cNvSpPr txBox="1">
            <a:spLocks noGrp="1"/>
          </p:cNvSpPr>
          <p:nvPr>
            <p:ph type="body" idx="1"/>
          </p:nvPr>
        </p:nvSpPr>
        <p:spPr>
          <a:xfrm>
            <a:off x="9020441" y="1645670"/>
            <a:ext cx="2638983" cy="435133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4" name="Google Shape;294;p34"/>
          <p:cNvSpPr>
            <a:spLocks noGrp="1"/>
          </p:cNvSpPr>
          <p:nvPr>
            <p:ph type="chart" idx="2"/>
          </p:nvPr>
        </p:nvSpPr>
        <p:spPr>
          <a:xfrm>
            <a:off x="532583" y="1645672"/>
            <a:ext cx="3877796" cy="4351337"/>
          </a:xfrm>
          <a:prstGeom prst="rect">
            <a:avLst/>
          </a:prstGeom>
          <a:noFill/>
          <a:ln>
            <a:noFill/>
          </a:ln>
        </p:spPr>
        <p:txBody>
          <a:bodyPr spcFirstLastPara="1" wrap="square" lIns="0" tIns="0" rIns="0" bIns="0" anchor="t" anchorCtr="0">
            <a:normAutofit/>
          </a:bodyPr>
          <a:lstStyle>
            <a:lvl1pPr marR="0" lvl="0" algn="l" rtl="0">
              <a:lnSpc>
                <a:spcPct val="90000"/>
              </a:lnSpc>
              <a:spcBef>
                <a:spcPts val="1000"/>
              </a:spcBef>
              <a:spcAft>
                <a:spcPts val="0"/>
              </a:spcAft>
              <a:buClr>
                <a:srgbClr val="006241"/>
              </a:buClr>
              <a:buSzPts val="2400"/>
              <a:buFont typeface="Arial"/>
              <a:buChar char="•"/>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95" name="Google Shape;295;p34"/>
          <p:cNvSpPr>
            <a:spLocks noGrp="1"/>
          </p:cNvSpPr>
          <p:nvPr>
            <p:ph type="chart" idx="3"/>
          </p:nvPr>
        </p:nvSpPr>
        <p:spPr>
          <a:xfrm>
            <a:off x="4776511" y="1645672"/>
            <a:ext cx="3877796" cy="4351337"/>
          </a:xfrm>
          <a:prstGeom prst="rect">
            <a:avLst/>
          </a:prstGeom>
          <a:noFill/>
          <a:ln>
            <a:noFill/>
          </a:ln>
        </p:spPr>
        <p:txBody>
          <a:bodyPr spcFirstLastPara="1" wrap="square" lIns="0" tIns="0" rIns="0" bIns="0" anchor="t" anchorCtr="0">
            <a:normAutofit/>
          </a:bodyPr>
          <a:lstStyle>
            <a:lvl1pPr marR="0" lvl="0" algn="l" rtl="0">
              <a:lnSpc>
                <a:spcPct val="90000"/>
              </a:lnSpc>
              <a:spcBef>
                <a:spcPts val="1000"/>
              </a:spcBef>
              <a:spcAft>
                <a:spcPts val="0"/>
              </a:spcAft>
              <a:buClr>
                <a:srgbClr val="006241"/>
              </a:buClr>
              <a:buSzPts val="2400"/>
              <a:buFont typeface="Arial"/>
              <a:buChar char="•"/>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96" name="Google Shape;296;p34"/>
          <p:cNvSpPr txBox="1">
            <a:spLocks noGrp="1"/>
          </p:cNvSpPr>
          <p:nvPr>
            <p:ph type="title"/>
          </p:nvPr>
        </p:nvSpPr>
        <p:spPr>
          <a:xfrm>
            <a:off x="532580" y="474011"/>
            <a:ext cx="1064024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34"/>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298" name="Google Shape;298;p34"/>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299" name="Google Shape;299;p34"/>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00" name="Google Shape;300;p34"/>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4252">
          <p15:clr>
            <a:srgbClr val="FBAE40"/>
          </p15:clr>
        </p15:guide>
        <p15:guide id="3" pos="7159">
          <p15:clr>
            <a:srgbClr val="FBAE40"/>
          </p15:clr>
        </p15:guide>
        <p15:guide id="4" pos="7039">
          <p15:clr>
            <a:srgbClr val="FBAE40"/>
          </p15:clr>
        </p15:guide>
        <p15:guide id="5" pos="7344">
          <p15:clr>
            <a:srgbClr val="FBAE40"/>
          </p15:clr>
        </p15:guide>
        <p15:guide id="6" orient="horz" pos="3778">
          <p15:clr>
            <a:srgbClr val="FBAE40"/>
          </p15:clr>
        </p15:guide>
        <p15:guide id="7" orient="horz" pos="1033">
          <p15:clr>
            <a:srgbClr val="FBAE40"/>
          </p15:clr>
        </p15:guide>
        <p15:guide id="8" orient="horz" pos="432">
          <p15:clr>
            <a:srgbClr val="FBAE40"/>
          </p15:clr>
        </p15:guide>
        <p15:guide id="9" pos="2779">
          <p15:clr>
            <a:srgbClr val="FBAE40"/>
          </p15:clr>
        </p15:guide>
        <p15:guide id="10" pos="3007">
          <p15:clr>
            <a:srgbClr val="FBAE40"/>
          </p15:clr>
        </p15:guide>
        <p15:guide id="11" pos="5455">
          <p15:clr>
            <a:srgbClr val="FBAE40"/>
          </p15:clr>
        </p15:guide>
        <p15:guide id="12" pos="56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WOT Analysis">
  <p:cSld name="SWOT Analysis">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3" name="Google Shape;303;p35"/>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304" name="Google Shape;304;p35"/>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305" name="Google Shape;305;p35"/>
          <p:cNvSpPr txBox="1">
            <a:spLocks noGrp="1"/>
          </p:cNvSpPr>
          <p:nvPr>
            <p:ph type="body" idx="1"/>
          </p:nvPr>
        </p:nvSpPr>
        <p:spPr>
          <a:xfrm>
            <a:off x="557927" y="2873929"/>
            <a:ext cx="2358264" cy="312364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2000"/>
              <a:buNone/>
              <a:defRPr sz="2000">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35"/>
          <p:cNvSpPr txBox="1">
            <a:spLocks noGrp="1"/>
          </p:cNvSpPr>
          <p:nvPr>
            <p:ph type="body" idx="2"/>
          </p:nvPr>
        </p:nvSpPr>
        <p:spPr>
          <a:xfrm>
            <a:off x="3471073" y="2873929"/>
            <a:ext cx="2358267" cy="312364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2000"/>
              <a:buNone/>
              <a:defRPr sz="2000">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35"/>
          <p:cNvSpPr txBox="1">
            <a:spLocks noGrp="1"/>
          </p:cNvSpPr>
          <p:nvPr>
            <p:ph type="body" idx="3"/>
          </p:nvPr>
        </p:nvSpPr>
        <p:spPr>
          <a:xfrm>
            <a:off x="6384221" y="2873929"/>
            <a:ext cx="2358267" cy="312364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2000"/>
              <a:buNone/>
              <a:defRPr sz="2000">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p35"/>
          <p:cNvSpPr txBox="1">
            <a:spLocks noGrp="1"/>
          </p:cNvSpPr>
          <p:nvPr>
            <p:ph type="body" idx="4"/>
          </p:nvPr>
        </p:nvSpPr>
        <p:spPr>
          <a:xfrm>
            <a:off x="9297372" y="2878143"/>
            <a:ext cx="2358269" cy="311943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2000"/>
              <a:buNone/>
              <a:defRPr sz="2000">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35"/>
          <p:cNvSpPr txBox="1">
            <a:spLocks noGrp="1"/>
          </p:cNvSpPr>
          <p:nvPr>
            <p:ph type="body" idx="5"/>
          </p:nvPr>
        </p:nvSpPr>
        <p:spPr>
          <a:xfrm>
            <a:off x="557927" y="1985741"/>
            <a:ext cx="2358268" cy="6149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600"/>
              <a:buNone/>
              <a:defRPr sz="2600" b="1" i="0">
                <a:solidFill>
                  <a:schemeClr val="accen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35"/>
          <p:cNvSpPr txBox="1">
            <a:spLocks noGrp="1"/>
          </p:cNvSpPr>
          <p:nvPr>
            <p:ph type="body" idx="6"/>
          </p:nvPr>
        </p:nvSpPr>
        <p:spPr>
          <a:xfrm>
            <a:off x="3465419" y="1985741"/>
            <a:ext cx="2358268" cy="6149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600"/>
              <a:buNone/>
              <a:defRPr sz="2600" b="1" i="0">
                <a:solidFill>
                  <a:schemeClr val="accent3"/>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1" name="Google Shape;311;p35"/>
          <p:cNvSpPr txBox="1">
            <a:spLocks noGrp="1"/>
          </p:cNvSpPr>
          <p:nvPr>
            <p:ph type="body" idx="7"/>
          </p:nvPr>
        </p:nvSpPr>
        <p:spPr>
          <a:xfrm>
            <a:off x="6372911" y="1990853"/>
            <a:ext cx="2358268" cy="60471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600"/>
              <a:buNone/>
              <a:defRPr sz="2600" b="1" i="0">
                <a:solidFill>
                  <a:schemeClr val="accent4"/>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2" name="Google Shape;312;p35"/>
          <p:cNvSpPr txBox="1">
            <a:spLocks noGrp="1"/>
          </p:cNvSpPr>
          <p:nvPr>
            <p:ph type="body" idx="8"/>
          </p:nvPr>
        </p:nvSpPr>
        <p:spPr>
          <a:xfrm>
            <a:off x="9280402" y="1988619"/>
            <a:ext cx="2378201" cy="60694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600"/>
              <a:buNone/>
              <a:defRPr sz="2600" b="1" i="0">
                <a:solidFill>
                  <a:schemeClr val="accent5"/>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13" name="Google Shape;313;p35"/>
          <p:cNvCxnSpPr/>
          <p:nvPr/>
        </p:nvCxnSpPr>
        <p:spPr>
          <a:xfrm>
            <a:off x="3201425" y="1985741"/>
            <a:ext cx="0" cy="4011834"/>
          </a:xfrm>
          <a:prstGeom prst="straightConnector1">
            <a:avLst/>
          </a:prstGeom>
          <a:noFill/>
          <a:ln w="12700" cap="flat" cmpd="sng">
            <a:solidFill>
              <a:schemeClr val="accent1"/>
            </a:solidFill>
            <a:prstDash val="solid"/>
            <a:miter lim="800000"/>
            <a:headEnd type="none" w="sm" len="sm"/>
            <a:tailEnd type="none" w="sm" len="sm"/>
          </a:ln>
        </p:spPr>
      </p:cxnSp>
      <p:cxnSp>
        <p:nvCxnSpPr>
          <p:cNvPr id="314" name="Google Shape;314;p35"/>
          <p:cNvCxnSpPr/>
          <p:nvPr/>
        </p:nvCxnSpPr>
        <p:spPr>
          <a:xfrm>
            <a:off x="6096000" y="1985741"/>
            <a:ext cx="8965" cy="4011834"/>
          </a:xfrm>
          <a:prstGeom prst="straightConnector1">
            <a:avLst/>
          </a:prstGeom>
          <a:noFill/>
          <a:ln w="12700" cap="flat" cmpd="sng">
            <a:solidFill>
              <a:schemeClr val="accent1"/>
            </a:solidFill>
            <a:prstDash val="solid"/>
            <a:miter lim="800000"/>
            <a:headEnd type="none" w="sm" len="sm"/>
            <a:tailEnd type="none" w="sm" len="sm"/>
          </a:ln>
        </p:spPr>
      </p:cxnSp>
      <p:cxnSp>
        <p:nvCxnSpPr>
          <p:cNvPr id="315" name="Google Shape;315;p35"/>
          <p:cNvCxnSpPr/>
          <p:nvPr/>
        </p:nvCxnSpPr>
        <p:spPr>
          <a:xfrm>
            <a:off x="9005224" y="1985741"/>
            <a:ext cx="0" cy="4011834"/>
          </a:xfrm>
          <a:prstGeom prst="straightConnector1">
            <a:avLst/>
          </a:prstGeom>
          <a:noFill/>
          <a:ln w="12700" cap="flat" cmpd="sng">
            <a:solidFill>
              <a:schemeClr val="accent1"/>
            </a:solidFill>
            <a:prstDash val="solid"/>
            <a:miter lim="800000"/>
            <a:headEnd type="none" w="sm" len="sm"/>
            <a:tailEnd type="none" w="sm" len="sm"/>
          </a:ln>
        </p:spPr>
      </p:cxnSp>
      <p:sp>
        <p:nvSpPr>
          <p:cNvPr id="316" name="Google Shape;316;p35"/>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17" name="Google Shape;317;p35"/>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318" name="Google Shape;318;p35"/>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19" name="Google Shape;319;p35"/>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4015">
          <p15:clr>
            <a:srgbClr val="FBAE40"/>
          </p15:clr>
        </p15:guide>
        <p15:guide id="2" orient="horz" pos="1813">
          <p15:clr>
            <a:srgbClr val="FBAE40"/>
          </p15:clr>
        </p15:guide>
        <p15:guide id="3" pos="339">
          <p15:clr>
            <a:srgbClr val="FBAE40"/>
          </p15:clr>
        </p15:guide>
        <p15:guide id="4" pos="7159">
          <p15:clr>
            <a:srgbClr val="FBAE40"/>
          </p15:clr>
        </p15:guide>
        <p15:guide id="5" pos="7039">
          <p15:clr>
            <a:srgbClr val="FBAE40"/>
          </p15:clr>
        </p15:guide>
        <p15:guide id="6" pos="7344">
          <p15:clr>
            <a:srgbClr val="FBAE40"/>
          </p15:clr>
        </p15:guide>
        <p15:guide id="7" orient="horz" pos="432">
          <p15:clr>
            <a:srgbClr val="FBAE40"/>
          </p15:clr>
        </p15:guide>
        <p15:guide id="8" orient="horz" pos="3778">
          <p15:clr>
            <a:srgbClr val="FBAE40"/>
          </p15:clr>
        </p15:guide>
        <p15:guide id="9" orient="horz" pos="1635">
          <p15:clr>
            <a:srgbClr val="FBAE40"/>
          </p15:clr>
        </p15:guide>
        <p15:guide id="10" orient="horz" pos="1254">
          <p15:clr>
            <a:srgbClr val="FBAE40"/>
          </p15:clr>
        </p15:guide>
        <p15:guide id="11" orient="horz" pos="4252">
          <p15:clr>
            <a:srgbClr val="FBAE40"/>
          </p15:clr>
        </p15:guide>
        <p15:guide id="12" pos="1839">
          <p15:clr>
            <a:srgbClr val="FBAE40"/>
          </p15:clr>
        </p15:guide>
        <p15:guide id="13" pos="2185">
          <p15:clr>
            <a:srgbClr val="FBAE40"/>
          </p15:clr>
        </p15:guide>
        <p15:guide id="14" pos="3668">
          <p15:clr>
            <a:srgbClr val="FBAE40"/>
          </p15:clr>
        </p15:guide>
        <p15:guide id="15" pos="5507">
          <p15:clr>
            <a:srgbClr val="FBAE40"/>
          </p15:clr>
        </p15:guide>
        <p15:guide id="16" pos="5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
        <p:cNvGrpSpPr/>
        <p:nvPr/>
      </p:nvGrpSpPr>
      <p:grpSpPr>
        <a:xfrm>
          <a:off x="0" y="0"/>
          <a:ext cx="0" cy="0"/>
          <a:chOff x="0" y="0"/>
          <a:chExt cx="0" cy="0"/>
        </a:xfrm>
      </p:grpSpPr>
      <p:sp>
        <p:nvSpPr>
          <p:cNvPr id="29" name="Google Shape;29;p9"/>
          <p:cNvSpPr txBox="1">
            <a:spLocks noGrp="1"/>
          </p:cNvSpPr>
          <p:nvPr>
            <p:ph type="body" idx="1"/>
          </p:nvPr>
        </p:nvSpPr>
        <p:spPr>
          <a:xfrm>
            <a:off x="536361" y="1645670"/>
            <a:ext cx="11119283" cy="4351338"/>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SzPts val="2400"/>
              <a:buChar char="•"/>
              <a:defRPr>
                <a:latin typeface="Proxima Nova"/>
                <a:ea typeface="Proxima Nova"/>
                <a:cs typeface="Proxima Nova"/>
                <a:sym typeface="Proxima Nova"/>
              </a:defRPr>
            </a:lvl1pPr>
            <a:lvl2pPr marL="914400" lvl="1" indent="-355600" algn="l">
              <a:lnSpc>
                <a:spcPct val="100000"/>
              </a:lnSpc>
              <a:spcBef>
                <a:spcPts val="500"/>
              </a:spcBef>
              <a:spcAft>
                <a:spcPts val="0"/>
              </a:spcAft>
              <a:buSzPts val="2000"/>
              <a:buChar char="•"/>
              <a:defRPr>
                <a:latin typeface="Proxima Nova"/>
                <a:ea typeface="Proxima Nova"/>
                <a:cs typeface="Proxima Nova"/>
                <a:sym typeface="Proxima Nova"/>
              </a:defRPr>
            </a:lvl2pPr>
            <a:lvl3pPr marL="1371600" lvl="2" indent="-342900" algn="l">
              <a:lnSpc>
                <a:spcPct val="100000"/>
              </a:lnSpc>
              <a:spcBef>
                <a:spcPts val="500"/>
              </a:spcBef>
              <a:spcAft>
                <a:spcPts val="0"/>
              </a:spcAft>
              <a:buSzPts val="1800"/>
              <a:buChar char="•"/>
              <a:defRPr>
                <a:latin typeface="Proxima Nova"/>
                <a:ea typeface="Proxima Nova"/>
                <a:cs typeface="Proxima Nova"/>
                <a:sym typeface="Proxima Nova"/>
              </a:defRPr>
            </a:lvl3pPr>
            <a:lvl4pPr marL="1828800" lvl="3" indent="-330200" algn="l">
              <a:lnSpc>
                <a:spcPct val="100000"/>
              </a:lnSpc>
              <a:spcBef>
                <a:spcPts val="500"/>
              </a:spcBef>
              <a:spcAft>
                <a:spcPts val="0"/>
              </a:spcAft>
              <a:buSzPts val="1600"/>
              <a:buChar char="•"/>
              <a:defRPr>
                <a:latin typeface="Proxima Nova"/>
                <a:ea typeface="Proxima Nova"/>
                <a:cs typeface="Proxima Nova"/>
                <a:sym typeface="Proxima Nova"/>
              </a:defRPr>
            </a:lvl4pPr>
            <a:lvl5pPr marL="2286000" lvl="4" indent="-330200" algn="l">
              <a:lnSpc>
                <a:spcPct val="100000"/>
              </a:lnSpc>
              <a:spcBef>
                <a:spcPts val="500"/>
              </a:spcBef>
              <a:spcAft>
                <a:spcPts val="0"/>
              </a:spcAft>
              <a:buSzPts val="1600"/>
              <a:buChar char="•"/>
              <a:defRPr>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9"/>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32" name="Google Shape;32;p9"/>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33" name="Google Shape;33;p9"/>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4" name="Google Shape;34;p9"/>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35" name="Google Shape;35;p9"/>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6" name="Google Shape;36;p9"/>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7159">
          <p15:clr>
            <a:srgbClr val="FBAE40"/>
          </p15:clr>
        </p15:guide>
        <p15:guide id="2" orient="horz" pos="436">
          <p15:clr>
            <a:srgbClr val="FBAE40"/>
          </p15:clr>
        </p15:guide>
        <p15:guide id="3" pos="339">
          <p15:clr>
            <a:srgbClr val="FBAE40"/>
          </p15:clr>
        </p15:guide>
        <p15:guide id="4" pos="7344">
          <p15:clr>
            <a:srgbClr val="FBAE40"/>
          </p15:clr>
        </p15:guide>
        <p15:guide id="5" orient="horz" pos="1033">
          <p15:clr>
            <a:srgbClr val="FBAE40"/>
          </p15:clr>
        </p15:guide>
        <p15:guide id="6" orient="horz" pos="3778">
          <p15:clr>
            <a:srgbClr val="FBAE40"/>
          </p15:clr>
        </p15:guide>
        <p15:guide id="7" orient="horz" pos="4252">
          <p15:clr>
            <a:srgbClr val="FBAE40"/>
          </p15:clr>
        </p15:guide>
        <p15:guide id="8" pos="7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EST Analysis">
  <p:cSld name="PEST Analysis">
    <p:spTree>
      <p:nvGrpSpPr>
        <p:cNvPr id="1" name="Shape 320"/>
        <p:cNvGrpSpPr/>
        <p:nvPr/>
      </p:nvGrpSpPr>
      <p:grpSpPr>
        <a:xfrm>
          <a:off x="0" y="0"/>
          <a:ext cx="0" cy="0"/>
          <a:chOff x="0" y="0"/>
          <a:chExt cx="0" cy="0"/>
        </a:xfrm>
      </p:grpSpPr>
      <p:sp>
        <p:nvSpPr>
          <p:cNvPr id="321" name="Google Shape;321;p36"/>
          <p:cNvSpPr txBox="1">
            <a:spLocks noGrp="1"/>
          </p:cNvSpPr>
          <p:nvPr>
            <p:ph type="title"/>
          </p:nvPr>
        </p:nvSpPr>
        <p:spPr>
          <a:xfrm>
            <a:off x="536361" y="476722"/>
            <a:ext cx="9259723"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2" name="Google Shape;322;p36"/>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323" name="Google Shape;323;p36"/>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324" name="Google Shape;324;p36"/>
          <p:cNvSpPr txBox="1">
            <a:spLocks noGrp="1"/>
          </p:cNvSpPr>
          <p:nvPr>
            <p:ph type="body" idx="1"/>
          </p:nvPr>
        </p:nvSpPr>
        <p:spPr>
          <a:xfrm>
            <a:off x="3328089" y="1882464"/>
            <a:ext cx="8327553" cy="7685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5" name="Google Shape;325;p36"/>
          <p:cNvSpPr txBox="1">
            <a:spLocks noGrp="1"/>
          </p:cNvSpPr>
          <p:nvPr>
            <p:ph type="body" idx="2"/>
          </p:nvPr>
        </p:nvSpPr>
        <p:spPr>
          <a:xfrm>
            <a:off x="557927" y="1887429"/>
            <a:ext cx="2432408" cy="768545"/>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SzPts val="2800"/>
              <a:buNone/>
              <a:defRPr sz="2800" b="1" i="0">
                <a:solidFill>
                  <a:schemeClr val="accen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6" name="Google Shape;326;p36"/>
          <p:cNvSpPr txBox="1">
            <a:spLocks noGrp="1"/>
          </p:cNvSpPr>
          <p:nvPr>
            <p:ph type="body" idx="3"/>
          </p:nvPr>
        </p:nvSpPr>
        <p:spPr>
          <a:xfrm>
            <a:off x="557927" y="3031847"/>
            <a:ext cx="2432408" cy="768545"/>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SzPts val="2800"/>
              <a:buNone/>
              <a:defRPr sz="2800" b="1" i="0">
                <a:solidFill>
                  <a:schemeClr val="accent3"/>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36"/>
          <p:cNvSpPr txBox="1">
            <a:spLocks noGrp="1"/>
          </p:cNvSpPr>
          <p:nvPr>
            <p:ph type="body" idx="4"/>
          </p:nvPr>
        </p:nvSpPr>
        <p:spPr>
          <a:xfrm>
            <a:off x="557927" y="4176265"/>
            <a:ext cx="2432408" cy="768545"/>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SzPts val="2800"/>
              <a:buNone/>
              <a:defRPr sz="2800" b="1" i="0">
                <a:solidFill>
                  <a:schemeClr val="accent4"/>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36"/>
          <p:cNvSpPr txBox="1">
            <a:spLocks noGrp="1"/>
          </p:cNvSpPr>
          <p:nvPr>
            <p:ph type="body" idx="5"/>
          </p:nvPr>
        </p:nvSpPr>
        <p:spPr>
          <a:xfrm>
            <a:off x="536360" y="5320684"/>
            <a:ext cx="2432408" cy="768545"/>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SzPts val="2800"/>
              <a:buNone/>
              <a:defRPr sz="2800" b="1" i="0">
                <a:solidFill>
                  <a:schemeClr val="accent5"/>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29" name="Google Shape;329;p36"/>
          <p:cNvCxnSpPr/>
          <p:nvPr/>
        </p:nvCxnSpPr>
        <p:spPr>
          <a:xfrm rot="10800000">
            <a:off x="557927" y="2847664"/>
            <a:ext cx="11097712" cy="0"/>
          </a:xfrm>
          <a:prstGeom prst="straightConnector1">
            <a:avLst/>
          </a:prstGeom>
          <a:noFill/>
          <a:ln w="12700" cap="flat" cmpd="sng">
            <a:solidFill>
              <a:schemeClr val="accent1"/>
            </a:solidFill>
            <a:prstDash val="solid"/>
            <a:miter lim="800000"/>
            <a:headEnd type="none" w="sm" len="sm"/>
            <a:tailEnd type="none" w="sm" len="sm"/>
          </a:ln>
        </p:spPr>
      </p:cxnSp>
      <p:cxnSp>
        <p:nvCxnSpPr>
          <p:cNvPr id="330" name="Google Shape;330;p36"/>
          <p:cNvCxnSpPr/>
          <p:nvPr/>
        </p:nvCxnSpPr>
        <p:spPr>
          <a:xfrm rot="10800000">
            <a:off x="557927" y="3999957"/>
            <a:ext cx="11097712" cy="0"/>
          </a:xfrm>
          <a:prstGeom prst="straightConnector1">
            <a:avLst/>
          </a:prstGeom>
          <a:noFill/>
          <a:ln w="12700" cap="flat" cmpd="sng">
            <a:solidFill>
              <a:schemeClr val="accent1"/>
            </a:solidFill>
            <a:prstDash val="solid"/>
            <a:miter lim="800000"/>
            <a:headEnd type="none" w="sm" len="sm"/>
            <a:tailEnd type="none" w="sm" len="sm"/>
          </a:ln>
        </p:spPr>
      </p:cxnSp>
      <p:cxnSp>
        <p:nvCxnSpPr>
          <p:cNvPr id="331" name="Google Shape;331;p36"/>
          <p:cNvCxnSpPr/>
          <p:nvPr/>
        </p:nvCxnSpPr>
        <p:spPr>
          <a:xfrm rot="10800000">
            <a:off x="557927" y="5137381"/>
            <a:ext cx="11097712" cy="0"/>
          </a:xfrm>
          <a:prstGeom prst="straightConnector1">
            <a:avLst/>
          </a:prstGeom>
          <a:noFill/>
          <a:ln w="12700" cap="flat" cmpd="sng">
            <a:solidFill>
              <a:schemeClr val="accent1"/>
            </a:solidFill>
            <a:prstDash val="solid"/>
            <a:miter lim="800000"/>
            <a:headEnd type="none" w="sm" len="sm"/>
            <a:tailEnd type="none" w="sm" len="sm"/>
          </a:ln>
        </p:spPr>
      </p:cxnSp>
      <p:sp>
        <p:nvSpPr>
          <p:cNvPr id="332" name="Google Shape;332;p36"/>
          <p:cNvSpPr txBox="1">
            <a:spLocks noGrp="1"/>
          </p:cNvSpPr>
          <p:nvPr>
            <p:ph type="body" idx="6"/>
          </p:nvPr>
        </p:nvSpPr>
        <p:spPr>
          <a:xfrm>
            <a:off x="3328089" y="3034757"/>
            <a:ext cx="8327553" cy="7685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3" name="Google Shape;333;p36"/>
          <p:cNvSpPr txBox="1">
            <a:spLocks noGrp="1"/>
          </p:cNvSpPr>
          <p:nvPr>
            <p:ph type="body" idx="7"/>
          </p:nvPr>
        </p:nvSpPr>
        <p:spPr>
          <a:xfrm>
            <a:off x="3328089" y="4179906"/>
            <a:ext cx="8327553" cy="7685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36"/>
          <p:cNvSpPr txBox="1">
            <a:spLocks noGrp="1"/>
          </p:cNvSpPr>
          <p:nvPr>
            <p:ph type="body" idx="8"/>
          </p:nvPr>
        </p:nvSpPr>
        <p:spPr>
          <a:xfrm>
            <a:off x="3328089" y="5329959"/>
            <a:ext cx="8327553" cy="7685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36"/>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36" name="Google Shape;336;p36"/>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337" name="Google Shape;337;p36"/>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38" name="Google Shape;338;p36"/>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7039">
          <p15:clr>
            <a:srgbClr val="FBAE40"/>
          </p15:clr>
        </p15:guide>
        <p15:guide id="2" orient="horz" pos="3837">
          <p15:clr>
            <a:srgbClr val="FBAE40"/>
          </p15:clr>
        </p15:guide>
        <p15:guide id="3" pos="7159">
          <p15:clr>
            <a:srgbClr val="FBAE40"/>
          </p15:clr>
        </p15:guide>
        <p15:guide id="4" pos="339">
          <p15:clr>
            <a:srgbClr val="FBAE40"/>
          </p15:clr>
        </p15:guide>
        <p15:guide id="5" pos="1880">
          <p15:clr>
            <a:srgbClr val="FBAE40"/>
          </p15:clr>
        </p15:guide>
        <p15:guide id="6" pos="2092">
          <p15:clr>
            <a:srgbClr val="FBAE40"/>
          </p15:clr>
        </p15:guide>
        <p15:guide id="7" pos="7344">
          <p15:clr>
            <a:srgbClr val="FBAE40"/>
          </p15:clr>
        </p15:guide>
        <p15:guide id="8" orient="horz" pos="3354">
          <p15:clr>
            <a:srgbClr val="FBAE40"/>
          </p15:clr>
        </p15:guide>
        <p15:guide id="9" orient="horz" pos="3117">
          <p15:clr>
            <a:srgbClr val="FBAE40"/>
          </p15:clr>
        </p15:guide>
        <p15:guide id="10" orient="horz" pos="2634">
          <p15:clr>
            <a:srgbClr val="FBAE40"/>
          </p15:clr>
        </p15:guide>
        <p15:guide id="11" orient="horz" pos="2397">
          <p15:clr>
            <a:srgbClr val="FBAE40"/>
          </p15:clr>
        </p15:guide>
        <p15:guide id="12" orient="horz" pos="1906">
          <p15:clr>
            <a:srgbClr val="FBAE40"/>
          </p15:clr>
        </p15:guide>
        <p15:guide id="13" orient="horz" pos="1677">
          <p15:clr>
            <a:srgbClr val="FBAE40"/>
          </p15:clr>
        </p15:guide>
        <p15:guide id="14" orient="horz" pos="1186">
          <p15:clr>
            <a:srgbClr val="FBAE40"/>
          </p15:clr>
        </p15:guide>
        <p15:guide id="15" orient="horz" pos="432">
          <p15:clr>
            <a:srgbClr val="FBAE40"/>
          </p15:clr>
        </p15:guide>
        <p15:guide id="16" orient="horz" pos="42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Gantt Chart">
  <p:cSld name="Gantt Chart">
    <p:spTree>
      <p:nvGrpSpPr>
        <p:cNvPr id="1" name="Shape 339"/>
        <p:cNvGrpSpPr/>
        <p:nvPr/>
      </p:nvGrpSpPr>
      <p:grpSpPr>
        <a:xfrm>
          <a:off x="0" y="0"/>
          <a:ext cx="0" cy="0"/>
          <a:chOff x="0" y="0"/>
          <a:chExt cx="0" cy="0"/>
        </a:xfrm>
      </p:grpSpPr>
      <p:graphicFrame>
        <p:nvGraphicFramePr>
          <p:cNvPr id="340" name="Google Shape;340;p37"/>
          <p:cNvGraphicFramePr/>
          <p:nvPr/>
        </p:nvGraphicFramePr>
        <p:xfrm>
          <a:off x="817760" y="1531933"/>
          <a:ext cx="3000000" cy="3000000"/>
        </p:xfrm>
        <a:graphic>
          <a:graphicData uri="http://schemas.openxmlformats.org/drawingml/2006/table">
            <a:tbl>
              <a:tblPr>
                <a:noFill/>
                <a:tableStyleId>{33C9C613-3A3D-4A27-9F59-AFEE0224FFC2}</a:tableStyleId>
              </a:tblPr>
              <a:tblGrid>
                <a:gridCol w="1035100">
                  <a:extLst>
                    <a:ext uri="{9D8B030D-6E8A-4147-A177-3AD203B41FA5}">
                      <a16:colId xmlns:a16="http://schemas.microsoft.com/office/drawing/2014/main" val="20000"/>
                    </a:ext>
                  </a:extLst>
                </a:gridCol>
                <a:gridCol w="816900">
                  <a:extLst>
                    <a:ext uri="{9D8B030D-6E8A-4147-A177-3AD203B41FA5}">
                      <a16:colId xmlns:a16="http://schemas.microsoft.com/office/drawing/2014/main" val="20001"/>
                    </a:ext>
                  </a:extLst>
                </a:gridCol>
                <a:gridCol w="816900">
                  <a:extLst>
                    <a:ext uri="{9D8B030D-6E8A-4147-A177-3AD203B41FA5}">
                      <a16:colId xmlns:a16="http://schemas.microsoft.com/office/drawing/2014/main" val="20002"/>
                    </a:ext>
                  </a:extLst>
                </a:gridCol>
                <a:gridCol w="816900">
                  <a:extLst>
                    <a:ext uri="{9D8B030D-6E8A-4147-A177-3AD203B41FA5}">
                      <a16:colId xmlns:a16="http://schemas.microsoft.com/office/drawing/2014/main" val="20003"/>
                    </a:ext>
                  </a:extLst>
                </a:gridCol>
                <a:gridCol w="816900">
                  <a:extLst>
                    <a:ext uri="{9D8B030D-6E8A-4147-A177-3AD203B41FA5}">
                      <a16:colId xmlns:a16="http://schemas.microsoft.com/office/drawing/2014/main" val="20004"/>
                    </a:ext>
                  </a:extLst>
                </a:gridCol>
                <a:gridCol w="816900">
                  <a:extLst>
                    <a:ext uri="{9D8B030D-6E8A-4147-A177-3AD203B41FA5}">
                      <a16:colId xmlns:a16="http://schemas.microsoft.com/office/drawing/2014/main" val="20005"/>
                    </a:ext>
                  </a:extLst>
                </a:gridCol>
                <a:gridCol w="816900">
                  <a:extLst>
                    <a:ext uri="{9D8B030D-6E8A-4147-A177-3AD203B41FA5}">
                      <a16:colId xmlns:a16="http://schemas.microsoft.com/office/drawing/2014/main" val="20006"/>
                    </a:ext>
                  </a:extLst>
                </a:gridCol>
                <a:gridCol w="816900">
                  <a:extLst>
                    <a:ext uri="{9D8B030D-6E8A-4147-A177-3AD203B41FA5}">
                      <a16:colId xmlns:a16="http://schemas.microsoft.com/office/drawing/2014/main" val="20007"/>
                    </a:ext>
                  </a:extLst>
                </a:gridCol>
                <a:gridCol w="816900">
                  <a:extLst>
                    <a:ext uri="{9D8B030D-6E8A-4147-A177-3AD203B41FA5}">
                      <a16:colId xmlns:a16="http://schemas.microsoft.com/office/drawing/2014/main" val="20008"/>
                    </a:ext>
                  </a:extLst>
                </a:gridCol>
                <a:gridCol w="816900">
                  <a:extLst>
                    <a:ext uri="{9D8B030D-6E8A-4147-A177-3AD203B41FA5}">
                      <a16:colId xmlns:a16="http://schemas.microsoft.com/office/drawing/2014/main" val="20009"/>
                    </a:ext>
                  </a:extLst>
                </a:gridCol>
                <a:gridCol w="816900">
                  <a:extLst>
                    <a:ext uri="{9D8B030D-6E8A-4147-A177-3AD203B41FA5}">
                      <a16:colId xmlns:a16="http://schemas.microsoft.com/office/drawing/2014/main" val="20010"/>
                    </a:ext>
                  </a:extLst>
                </a:gridCol>
                <a:gridCol w="816900">
                  <a:extLst>
                    <a:ext uri="{9D8B030D-6E8A-4147-A177-3AD203B41FA5}">
                      <a16:colId xmlns:a16="http://schemas.microsoft.com/office/drawing/2014/main" val="20011"/>
                    </a:ext>
                  </a:extLst>
                </a:gridCol>
                <a:gridCol w="816900">
                  <a:extLst>
                    <a:ext uri="{9D8B030D-6E8A-4147-A177-3AD203B41FA5}">
                      <a16:colId xmlns:a16="http://schemas.microsoft.com/office/drawing/2014/main" val="20012"/>
                    </a:ext>
                  </a:extLst>
                </a:gridCol>
              </a:tblGrid>
              <a:tr h="618325">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Jan</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Feb</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Mar</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Apr</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May</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Jun</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Jul</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Aug</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Sep</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Oct</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Nov</a:t>
                      </a:r>
                      <a:endParaRPr/>
                    </a:p>
                  </a:txBody>
                  <a:tcPr marL="91450" marR="91450" marT="45725" marB="4572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a:latin typeface="Proxima Nova"/>
                          <a:ea typeface="Proxima Nova"/>
                          <a:cs typeface="Proxima Nova"/>
                          <a:sym typeface="Proxima Nova"/>
                        </a:rPr>
                        <a:t>Dec</a:t>
                      </a:r>
                      <a:endParaRPr/>
                    </a:p>
                  </a:txBody>
                  <a:tcPr marL="91450" marR="91450" marT="45725" marB="45725">
                    <a:lnL w="12700" cap="flat" cmpd="sng">
                      <a:solidFill>
                        <a:srgbClr val="F2F2F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51425">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400">
                        <a:latin typeface="Proxima Nova"/>
                        <a:ea typeface="Proxima Nova"/>
                        <a:cs typeface="Proxima Nova"/>
                        <a:sym typeface="Proxima Nova"/>
                      </a:endParaRPr>
                    </a:p>
                  </a:txBody>
                  <a:tcPr marL="91450" marR="91450" marT="45725" marB="45725" anchor="ctr">
                    <a:lnL w="12700" cap="flat" cmpd="sng">
                      <a:solidFill>
                        <a:srgbClr val="F2F2F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41" name="Google Shape;341;p37"/>
          <p:cNvSpPr txBox="1">
            <a:spLocks noGrp="1"/>
          </p:cNvSpPr>
          <p:nvPr>
            <p:ph type="title"/>
          </p:nvPr>
        </p:nvSpPr>
        <p:spPr>
          <a:xfrm>
            <a:off x="536360" y="495867"/>
            <a:ext cx="10638053"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2" name="Google Shape;342;p37"/>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343" name="Google Shape;343;p37"/>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344" name="Google Shape;344;p37"/>
          <p:cNvSpPr txBox="1">
            <a:spLocks noGrp="1"/>
          </p:cNvSpPr>
          <p:nvPr>
            <p:ph type="body" idx="1"/>
          </p:nvPr>
        </p:nvSpPr>
        <p:spPr>
          <a:xfrm>
            <a:off x="536359" y="2009908"/>
            <a:ext cx="711200" cy="2567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600"/>
              <a:buNone/>
              <a:defRPr sz="1600" b="1">
                <a:solidFill>
                  <a:srgbClr val="00624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5" name="Google Shape;345;p37"/>
          <p:cNvSpPr txBox="1">
            <a:spLocks noGrp="1"/>
          </p:cNvSpPr>
          <p:nvPr>
            <p:ph type="body" idx="2"/>
          </p:nvPr>
        </p:nvSpPr>
        <p:spPr>
          <a:xfrm>
            <a:off x="2081565" y="3052038"/>
            <a:ext cx="3910361" cy="256734"/>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6" name="Google Shape;346;p37"/>
          <p:cNvSpPr txBox="1">
            <a:spLocks noGrp="1"/>
          </p:cNvSpPr>
          <p:nvPr>
            <p:ph type="body" idx="3"/>
          </p:nvPr>
        </p:nvSpPr>
        <p:spPr>
          <a:xfrm>
            <a:off x="536359" y="2531360"/>
            <a:ext cx="711200" cy="2567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600"/>
              <a:buNone/>
              <a:defRPr sz="1600" b="1">
                <a:solidFill>
                  <a:srgbClr val="00624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7" name="Google Shape;347;p37"/>
          <p:cNvSpPr txBox="1">
            <a:spLocks noGrp="1"/>
          </p:cNvSpPr>
          <p:nvPr>
            <p:ph type="body" idx="4"/>
          </p:nvPr>
        </p:nvSpPr>
        <p:spPr>
          <a:xfrm>
            <a:off x="5189038" y="3574264"/>
            <a:ext cx="2988527" cy="256734"/>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8" name="Google Shape;348;p37"/>
          <p:cNvSpPr txBox="1">
            <a:spLocks noGrp="1"/>
          </p:cNvSpPr>
          <p:nvPr>
            <p:ph type="body" idx="5"/>
          </p:nvPr>
        </p:nvSpPr>
        <p:spPr>
          <a:xfrm>
            <a:off x="536359" y="3052812"/>
            <a:ext cx="711200" cy="2567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600"/>
              <a:buNone/>
              <a:defRPr sz="1600" b="1">
                <a:solidFill>
                  <a:srgbClr val="00624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9" name="Google Shape;349;p37"/>
          <p:cNvSpPr txBox="1">
            <a:spLocks noGrp="1"/>
          </p:cNvSpPr>
          <p:nvPr>
            <p:ph type="body" idx="6"/>
          </p:nvPr>
        </p:nvSpPr>
        <p:spPr>
          <a:xfrm>
            <a:off x="3260029" y="4102225"/>
            <a:ext cx="7036264" cy="256734"/>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0" name="Google Shape;350;p37"/>
          <p:cNvSpPr txBox="1">
            <a:spLocks noGrp="1"/>
          </p:cNvSpPr>
          <p:nvPr>
            <p:ph type="body" idx="7"/>
          </p:nvPr>
        </p:nvSpPr>
        <p:spPr>
          <a:xfrm>
            <a:off x="536359" y="3574264"/>
            <a:ext cx="711200" cy="2567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600"/>
              <a:buNone/>
              <a:defRPr sz="1600" b="1">
                <a:solidFill>
                  <a:srgbClr val="00624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1" name="Google Shape;351;p37"/>
          <p:cNvSpPr txBox="1">
            <a:spLocks noGrp="1"/>
          </p:cNvSpPr>
          <p:nvPr>
            <p:ph type="body" idx="8"/>
          </p:nvPr>
        </p:nvSpPr>
        <p:spPr>
          <a:xfrm>
            <a:off x="6222383" y="4617168"/>
            <a:ext cx="4832196" cy="256734"/>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2" name="Google Shape;352;p37"/>
          <p:cNvSpPr txBox="1">
            <a:spLocks noGrp="1"/>
          </p:cNvSpPr>
          <p:nvPr>
            <p:ph type="body" idx="9"/>
          </p:nvPr>
        </p:nvSpPr>
        <p:spPr>
          <a:xfrm>
            <a:off x="536359" y="4095716"/>
            <a:ext cx="711200" cy="2567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600"/>
              <a:buNone/>
              <a:defRPr sz="1600" b="1">
                <a:solidFill>
                  <a:srgbClr val="00624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3" name="Google Shape;353;p37"/>
          <p:cNvSpPr txBox="1">
            <a:spLocks noGrp="1"/>
          </p:cNvSpPr>
          <p:nvPr>
            <p:ph type="body" idx="13"/>
          </p:nvPr>
        </p:nvSpPr>
        <p:spPr>
          <a:xfrm>
            <a:off x="2081564" y="5138620"/>
            <a:ext cx="5332965" cy="256734"/>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4" name="Google Shape;354;p37"/>
          <p:cNvSpPr txBox="1">
            <a:spLocks noGrp="1"/>
          </p:cNvSpPr>
          <p:nvPr>
            <p:ph type="body" idx="14"/>
          </p:nvPr>
        </p:nvSpPr>
        <p:spPr>
          <a:xfrm>
            <a:off x="536359" y="5660073"/>
            <a:ext cx="711200" cy="2567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600"/>
              <a:buNone/>
              <a:defRPr sz="1600" b="1">
                <a:solidFill>
                  <a:srgbClr val="00624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5" name="Google Shape;355;p37"/>
          <p:cNvSpPr txBox="1">
            <a:spLocks noGrp="1"/>
          </p:cNvSpPr>
          <p:nvPr>
            <p:ph type="body" idx="15"/>
          </p:nvPr>
        </p:nvSpPr>
        <p:spPr>
          <a:xfrm>
            <a:off x="4601737" y="5660073"/>
            <a:ext cx="6452837" cy="256734"/>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6" name="Google Shape;356;p37"/>
          <p:cNvSpPr txBox="1">
            <a:spLocks noGrp="1"/>
          </p:cNvSpPr>
          <p:nvPr>
            <p:ph type="body" idx="16"/>
          </p:nvPr>
        </p:nvSpPr>
        <p:spPr>
          <a:xfrm>
            <a:off x="536359" y="4617168"/>
            <a:ext cx="711200" cy="2567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600"/>
              <a:buNone/>
              <a:defRPr sz="1600" b="1">
                <a:solidFill>
                  <a:srgbClr val="00624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7" name="Google Shape;357;p37"/>
          <p:cNvSpPr txBox="1">
            <a:spLocks noGrp="1"/>
          </p:cNvSpPr>
          <p:nvPr>
            <p:ph type="body" idx="17"/>
          </p:nvPr>
        </p:nvSpPr>
        <p:spPr>
          <a:xfrm>
            <a:off x="536359" y="5138620"/>
            <a:ext cx="711200" cy="2567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600"/>
              <a:buNone/>
              <a:defRPr sz="1600" b="1">
                <a:solidFill>
                  <a:srgbClr val="00624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8" name="Google Shape;358;p37"/>
          <p:cNvSpPr txBox="1">
            <a:spLocks noGrp="1"/>
          </p:cNvSpPr>
          <p:nvPr>
            <p:ph type="body" idx="18"/>
          </p:nvPr>
        </p:nvSpPr>
        <p:spPr>
          <a:xfrm>
            <a:off x="3419706" y="2539082"/>
            <a:ext cx="5657387" cy="256734"/>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9" name="Google Shape;359;p37"/>
          <p:cNvSpPr txBox="1">
            <a:spLocks noGrp="1"/>
          </p:cNvSpPr>
          <p:nvPr>
            <p:ph type="body" idx="19"/>
          </p:nvPr>
        </p:nvSpPr>
        <p:spPr>
          <a:xfrm>
            <a:off x="1868360" y="2011556"/>
            <a:ext cx="4277293" cy="256734"/>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0" name="Google Shape;360;p37"/>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61" name="Google Shape;361;p37"/>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362" name="Google Shape;362;p37"/>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63" name="Google Shape;363;p37"/>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4252">
          <p15:clr>
            <a:srgbClr val="FBAE40"/>
          </p15:clr>
        </p15:guide>
        <p15:guide id="3" pos="7159">
          <p15:clr>
            <a:srgbClr val="FBAE40"/>
          </p15:clr>
        </p15:guide>
        <p15:guide id="4" pos="7039">
          <p15:clr>
            <a:srgbClr val="FBAE40"/>
          </p15:clr>
        </p15:guide>
        <p15:guide id="5" pos="7344">
          <p15:clr>
            <a:srgbClr val="FBAE40"/>
          </p15:clr>
        </p15:guide>
        <p15:guide id="6" orient="horz" pos="3905">
          <p15:clr>
            <a:srgbClr val="FBAE40"/>
          </p15:clr>
        </p15:guide>
        <p15:guide id="7" orient="horz" pos="966">
          <p15:clr>
            <a:srgbClr val="FBAE40"/>
          </p15:clr>
        </p15:guide>
        <p15:guide id="8" pos="788">
          <p15:clr>
            <a:srgbClr val="FBAE40"/>
          </p15:clr>
        </p15:guide>
        <p15:guide id="9" orient="horz" pos="4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4"/>
        <p:cNvGrpSpPr/>
        <p:nvPr/>
      </p:nvGrpSpPr>
      <p:grpSpPr>
        <a:xfrm>
          <a:off x="0" y="0"/>
          <a:ext cx="0" cy="0"/>
          <a:chOff x="0" y="0"/>
          <a:chExt cx="0" cy="0"/>
        </a:xfrm>
      </p:grpSpPr>
      <p:sp>
        <p:nvSpPr>
          <p:cNvPr id="365" name="Google Shape;365;p38"/>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6" name="Google Shape;366;p38"/>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367" name="Google Shape;367;p38"/>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339">
          <p15:clr>
            <a:srgbClr val="FBAE40"/>
          </p15:clr>
        </p15:guide>
        <p15:guide id="2" orient="horz" pos="432">
          <p15:clr>
            <a:srgbClr val="FBAE40"/>
          </p15:clr>
        </p15:guide>
        <p15:guide id="3" pos="7159">
          <p15:clr>
            <a:srgbClr val="FBAE40"/>
          </p15:clr>
        </p15:guide>
        <p15:guide id="4" pos="7039">
          <p15:clr>
            <a:srgbClr val="FBAE40"/>
          </p15:clr>
        </p15:guide>
        <p15:guide id="5" pos="73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acts - Separate">
  <p:cSld name="Facts - Separate">
    <p:spTree>
      <p:nvGrpSpPr>
        <p:cNvPr id="1" name="Shape 368"/>
        <p:cNvGrpSpPr/>
        <p:nvPr/>
      </p:nvGrpSpPr>
      <p:grpSpPr>
        <a:xfrm>
          <a:off x="0" y="0"/>
          <a:ext cx="0" cy="0"/>
          <a:chOff x="0" y="0"/>
          <a:chExt cx="0" cy="0"/>
        </a:xfrm>
      </p:grpSpPr>
      <p:sp>
        <p:nvSpPr>
          <p:cNvPr id="369" name="Google Shape;369;p39"/>
          <p:cNvSpPr txBox="1">
            <a:spLocks noGrp="1"/>
          </p:cNvSpPr>
          <p:nvPr>
            <p:ph type="body" idx="1"/>
          </p:nvPr>
        </p:nvSpPr>
        <p:spPr>
          <a:xfrm>
            <a:off x="535431" y="5841108"/>
            <a:ext cx="3420932" cy="173930"/>
          </a:xfrm>
          <a:prstGeom prst="rect">
            <a:avLst/>
          </a:prstGeom>
          <a:solidFill>
            <a:schemeClr val="accent5"/>
          </a:solidFill>
          <a:ln>
            <a:noFill/>
          </a:ln>
        </p:spPr>
        <p:txBody>
          <a:bodyPr spcFirstLastPara="1" wrap="square" lIns="396000" tIns="0" rIns="396000" bIns="0" anchor="ctr" anchorCtr="0">
            <a:noAutofit/>
          </a:bodyPr>
          <a:lstStyle>
            <a:lvl1pPr marL="457200" lvl="0" indent="-228600" algn="l">
              <a:lnSpc>
                <a:spcPct val="90000"/>
              </a:lnSpc>
              <a:spcBef>
                <a:spcPts val="1000"/>
              </a:spcBef>
              <a:spcAft>
                <a:spcPts val="0"/>
              </a:spcAft>
              <a:buSzPts val="1100"/>
              <a:buNone/>
              <a:defRPr sz="1100" b="1">
                <a:solidFill>
                  <a:schemeClr val="accent5"/>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b="1">
                <a:solidFill>
                  <a:schemeClr val="lt1"/>
                </a:solidFill>
              </a:defRPr>
            </a:lvl2pPr>
            <a:lvl3pPr marL="1371600" lvl="2" indent="-228600" algn="l">
              <a:lnSpc>
                <a:spcPct val="90000"/>
              </a:lnSpc>
              <a:spcBef>
                <a:spcPts val="500"/>
              </a:spcBef>
              <a:spcAft>
                <a:spcPts val="0"/>
              </a:spcAft>
              <a:buSzPts val="1800"/>
              <a:buNone/>
              <a:defRPr sz="1800" b="1">
                <a:solidFill>
                  <a:schemeClr val="lt1"/>
                </a:solidFill>
              </a:defRPr>
            </a:lvl3pPr>
            <a:lvl4pPr marL="1828800" lvl="3" indent="-228600" algn="l">
              <a:lnSpc>
                <a:spcPct val="90000"/>
              </a:lnSpc>
              <a:spcBef>
                <a:spcPts val="500"/>
              </a:spcBef>
              <a:spcAft>
                <a:spcPts val="0"/>
              </a:spcAft>
              <a:buSzPts val="1800"/>
              <a:buNone/>
              <a:defRPr sz="1800" b="1">
                <a:solidFill>
                  <a:schemeClr val="lt1"/>
                </a:solidFill>
              </a:defRPr>
            </a:lvl4pPr>
            <a:lvl5pPr marL="2286000" lvl="4" indent="-228600" algn="l">
              <a:lnSpc>
                <a:spcPct val="90000"/>
              </a:lnSpc>
              <a:spcBef>
                <a:spcPts val="500"/>
              </a:spcBef>
              <a:spcAft>
                <a:spcPts val="0"/>
              </a:spcAft>
              <a:buSzPts val="1800"/>
              <a:buNone/>
              <a:defRPr sz="18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39"/>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39"/>
          <p:cNvSpPr txBox="1">
            <a:spLocks noGrp="1"/>
          </p:cNvSpPr>
          <p:nvPr>
            <p:ph type="body" idx="2"/>
          </p:nvPr>
        </p:nvSpPr>
        <p:spPr>
          <a:xfrm>
            <a:off x="535431" y="2442410"/>
            <a:ext cx="3420932" cy="3420000"/>
          </a:xfrm>
          <a:prstGeom prst="rect">
            <a:avLst/>
          </a:prstGeom>
          <a:solidFill>
            <a:schemeClr val="accent1"/>
          </a:solidFill>
          <a:ln>
            <a:noFill/>
          </a:ln>
        </p:spPr>
        <p:txBody>
          <a:bodyPr spcFirstLastPara="1" wrap="square" lIns="396000" tIns="360000" rIns="396000" bIns="0" anchor="t" anchorCtr="0">
            <a:normAutofit/>
          </a:bodyPr>
          <a:lstStyle>
            <a:lvl1pPr marL="457200" lvl="0" indent="-2286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2" name="Google Shape;372;p39"/>
          <p:cNvSpPr txBox="1">
            <a:spLocks noGrp="1"/>
          </p:cNvSpPr>
          <p:nvPr>
            <p:ph type="body" idx="3"/>
          </p:nvPr>
        </p:nvSpPr>
        <p:spPr>
          <a:xfrm>
            <a:off x="535431" y="1652337"/>
            <a:ext cx="3420932" cy="790074"/>
          </a:xfrm>
          <a:prstGeom prst="rect">
            <a:avLst/>
          </a:prstGeom>
          <a:solidFill>
            <a:schemeClr val="accent3"/>
          </a:solidFill>
          <a:ln>
            <a:noFill/>
          </a:ln>
        </p:spPr>
        <p:txBody>
          <a:bodyPr spcFirstLastPara="1" wrap="square" lIns="396000" tIns="0" rIns="396000" bIns="0" anchor="ctr" anchorCtr="0">
            <a:no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b="1">
                <a:solidFill>
                  <a:schemeClr val="lt1"/>
                </a:solidFill>
              </a:defRPr>
            </a:lvl2pPr>
            <a:lvl3pPr marL="1371600" lvl="2" indent="-228600" algn="l">
              <a:lnSpc>
                <a:spcPct val="90000"/>
              </a:lnSpc>
              <a:spcBef>
                <a:spcPts val="500"/>
              </a:spcBef>
              <a:spcAft>
                <a:spcPts val="0"/>
              </a:spcAft>
              <a:buSzPts val="1800"/>
              <a:buNone/>
              <a:defRPr sz="1800" b="1">
                <a:solidFill>
                  <a:schemeClr val="lt1"/>
                </a:solidFill>
              </a:defRPr>
            </a:lvl3pPr>
            <a:lvl4pPr marL="1828800" lvl="3" indent="-228600" algn="l">
              <a:lnSpc>
                <a:spcPct val="90000"/>
              </a:lnSpc>
              <a:spcBef>
                <a:spcPts val="500"/>
              </a:spcBef>
              <a:spcAft>
                <a:spcPts val="0"/>
              </a:spcAft>
              <a:buSzPts val="1800"/>
              <a:buNone/>
              <a:defRPr sz="1800" b="1">
                <a:solidFill>
                  <a:schemeClr val="lt1"/>
                </a:solidFill>
              </a:defRPr>
            </a:lvl4pPr>
            <a:lvl5pPr marL="2286000" lvl="4" indent="-228600" algn="l">
              <a:lnSpc>
                <a:spcPct val="90000"/>
              </a:lnSpc>
              <a:spcBef>
                <a:spcPts val="500"/>
              </a:spcBef>
              <a:spcAft>
                <a:spcPts val="0"/>
              </a:spcAft>
              <a:buSzPts val="1800"/>
              <a:buNone/>
              <a:defRPr sz="18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3" name="Google Shape;373;p39"/>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374" name="Google Shape;374;p39"/>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375" name="Google Shape;375;p39"/>
          <p:cNvSpPr txBox="1">
            <a:spLocks noGrp="1"/>
          </p:cNvSpPr>
          <p:nvPr>
            <p:ph type="body" idx="4"/>
          </p:nvPr>
        </p:nvSpPr>
        <p:spPr>
          <a:xfrm>
            <a:off x="4389363" y="1652337"/>
            <a:ext cx="3420932" cy="790074"/>
          </a:xfrm>
          <a:prstGeom prst="rect">
            <a:avLst/>
          </a:prstGeom>
          <a:solidFill>
            <a:schemeClr val="accent3"/>
          </a:solidFill>
          <a:ln>
            <a:noFill/>
          </a:ln>
        </p:spPr>
        <p:txBody>
          <a:bodyPr spcFirstLastPara="1" wrap="square" lIns="396000" tIns="0" rIns="396000" bIns="0" anchor="ctr" anchorCtr="0">
            <a:no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b="1">
                <a:solidFill>
                  <a:schemeClr val="lt1"/>
                </a:solidFill>
              </a:defRPr>
            </a:lvl2pPr>
            <a:lvl3pPr marL="1371600" lvl="2" indent="-228600" algn="l">
              <a:lnSpc>
                <a:spcPct val="90000"/>
              </a:lnSpc>
              <a:spcBef>
                <a:spcPts val="500"/>
              </a:spcBef>
              <a:spcAft>
                <a:spcPts val="0"/>
              </a:spcAft>
              <a:buSzPts val="1800"/>
              <a:buNone/>
              <a:defRPr sz="1800" b="1">
                <a:solidFill>
                  <a:schemeClr val="lt1"/>
                </a:solidFill>
              </a:defRPr>
            </a:lvl3pPr>
            <a:lvl4pPr marL="1828800" lvl="3" indent="-228600" algn="l">
              <a:lnSpc>
                <a:spcPct val="90000"/>
              </a:lnSpc>
              <a:spcBef>
                <a:spcPts val="500"/>
              </a:spcBef>
              <a:spcAft>
                <a:spcPts val="0"/>
              </a:spcAft>
              <a:buSzPts val="1800"/>
              <a:buNone/>
              <a:defRPr sz="1800" b="1">
                <a:solidFill>
                  <a:schemeClr val="lt1"/>
                </a:solidFill>
              </a:defRPr>
            </a:lvl4pPr>
            <a:lvl5pPr marL="2286000" lvl="4" indent="-228600" algn="l">
              <a:lnSpc>
                <a:spcPct val="90000"/>
              </a:lnSpc>
              <a:spcBef>
                <a:spcPts val="500"/>
              </a:spcBef>
              <a:spcAft>
                <a:spcPts val="0"/>
              </a:spcAft>
              <a:buSzPts val="1800"/>
              <a:buNone/>
              <a:defRPr sz="18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6" name="Google Shape;376;p39"/>
          <p:cNvSpPr txBox="1">
            <a:spLocks noGrp="1"/>
          </p:cNvSpPr>
          <p:nvPr>
            <p:ph type="body" idx="5"/>
          </p:nvPr>
        </p:nvSpPr>
        <p:spPr>
          <a:xfrm>
            <a:off x="8238603" y="1652337"/>
            <a:ext cx="3420932" cy="790074"/>
          </a:xfrm>
          <a:prstGeom prst="rect">
            <a:avLst/>
          </a:prstGeom>
          <a:solidFill>
            <a:schemeClr val="accent3"/>
          </a:solidFill>
          <a:ln>
            <a:noFill/>
          </a:ln>
        </p:spPr>
        <p:txBody>
          <a:bodyPr spcFirstLastPara="1" wrap="square" lIns="396000" tIns="0" rIns="396000" bIns="0" anchor="ctr" anchorCtr="0">
            <a:no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b="1">
                <a:solidFill>
                  <a:schemeClr val="lt1"/>
                </a:solidFill>
              </a:defRPr>
            </a:lvl2pPr>
            <a:lvl3pPr marL="1371600" lvl="2" indent="-228600" algn="l">
              <a:lnSpc>
                <a:spcPct val="90000"/>
              </a:lnSpc>
              <a:spcBef>
                <a:spcPts val="500"/>
              </a:spcBef>
              <a:spcAft>
                <a:spcPts val="0"/>
              </a:spcAft>
              <a:buSzPts val="1800"/>
              <a:buNone/>
              <a:defRPr sz="1800" b="1">
                <a:solidFill>
                  <a:schemeClr val="lt1"/>
                </a:solidFill>
              </a:defRPr>
            </a:lvl3pPr>
            <a:lvl4pPr marL="1828800" lvl="3" indent="-228600" algn="l">
              <a:lnSpc>
                <a:spcPct val="90000"/>
              </a:lnSpc>
              <a:spcBef>
                <a:spcPts val="500"/>
              </a:spcBef>
              <a:spcAft>
                <a:spcPts val="0"/>
              </a:spcAft>
              <a:buSzPts val="1800"/>
              <a:buNone/>
              <a:defRPr sz="1800" b="1">
                <a:solidFill>
                  <a:schemeClr val="lt1"/>
                </a:solidFill>
              </a:defRPr>
            </a:lvl4pPr>
            <a:lvl5pPr marL="2286000" lvl="4" indent="-228600" algn="l">
              <a:lnSpc>
                <a:spcPct val="90000"/>
              </a:lnSpc>
              <a:spcBef>
                <a:spcPts val="500"/>
              </a:spcBef>
              <a:spcAft>
                <a:spcPts val="0"/>
              </a:spcAft>
              <a:buSzPts val="1800"/>
              <a:buNone/>
              <a:defRPr sz="18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7" name="Google Shape;377;p39"/>
          <p:cNvSpPr txBox="1">
            <a:spLocks noGrp="1"/>
          </p:cNvSpPr>
          <p:nvPr>
            <p:ph type="body" idx="6"/>
          </p:nvPr>
        </p:nvSpPr>
        <p:spPr>
          <a:xfrm>
            <a:off x="4389363" y="5841108"/>
            <a:ext cx="3420932" cy="173930"/>
          </a:xfrm>
          <a:prstGeom prst="rect">
            <a:avLst/>
          </a:prstGeom>
          <a:solidFill>
            <a:schemeClr val="accent5"/>
          </a:solidFill>
          <a:ln>
            <a:noFill/>
          </a:ln>
        </p:spPr>
        <p:txBody>
          <a:bodyPr spcFirstLastPara="1" wrap="square" lIns="396000" tIns="0" rIns="396000" bIns="0" anchor="ctr" anchorCtr="0">
            <a:noAutofit/>
          </a:bodyPr>
          <a:lstStyle>
            <a:lvl1pPr marL="457200" lvl="0" indent="-228600" algn="l">
              <a:lnSpc>
                <a:spcPct val="90000"/>
              </a:lnSpc>
              <a:spcBef>
                <a:spcPts val="1000"/>
              </a:spcBef>
              <a:spcAft>
                <a:spcPts val="0"/>
              </a:spcAft>
              <a:buSzPts val="1100"/>
              <a:buNone/>
              <a:defRPr sz="1100" b="1">
                <a:solidFill>
                  <a:schemeClr val="accent5"/>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b="1">
                <a:solidFill>
                  <a:schemeClr val="lt1"/>
                </a:solidFill>
              </a:defRPr>
            </a:lvl2pPr>
            <a:lvl3pPr marL="1371600" lvl="2" indent="-228600" algn="l">
              <a:lnSpc>
                <a:spcPct val="90000"/>
              </a:lnSpc>
              <a:spcBef>
                <a:spcPts val="500"/>
              </a:spcBef>
              <a:spcAft>
                <a:spcPts val="0"/>
              </a:spcAft>
              <a:buSzPts val="1800"/>
              <a:buNone/>
              <a:defRPr sz="1800" b="1">
                <a:solidFill>
                  <a:schemeClr val="lt1"/>
                </a:solidFill>
              </a:defRPr>
            </a:lvl3pPr>
            <a:lvl4pPr marL="1828800" lvl="3" indent="-228600" algn="l">
              <a:lnSpc>
                <a:spcPct val="90000"/>
              </a:lnSpc>
              <a:spcBef>
                <a:spcPts val="500"/>
              </a:spcBef>
              <a:spcAft>
                <a:spcPts val="0"/>
              </a:spcAft>
              <a:buSzPts val="1800"/>
              <a:buNone/>
              <a:defRPr sz="1800" b="1">
                <a:solidFill>
                  <a:schemeClr val="lt1"/>
                </a:solidFill>
              </a:defRPr>
            </a:lvl4pPr>
            <a:lvl5pPr marL="2286000" lvl="4" indent="-228600" algn="l">
              <a:lnSpc>
                <a:spcPct val="90000"/>
              </a:lnSpc>
              <a:spcBef>
                <a:spcPts val="500"/>
              </a:spcBef>
              <a:spcAft>
                <a:spcPts val="0"/>
              </a:spcAft>
              <a:buSzPts val="1800"/>
              <a:buNone/>
              <a:defRPr sz="18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8" name="Google Shape;378;p39"/>
          <p:cNvSpPr txBox="1">
            <a:spLocks noGrp="1"/>
          </p:cNvSpPr>
          <p:nvPr>
            <p:ph type="body" idx="7"/>
          </p:nvPr>
        </p:nvSpPr>
        <p:spPr>
          <a:xfrm>
            <a:off x="8238603" y="5841108"/>
            <a:ext cx="3420932" cy="173930"/>
          </a:xfrm>
          <a:prstGeom prst="rect">
            <a:avLst/>
          </a:prstGeom>
          <a:solidFill>
            <a:schemeClr val="accent5"/>
          </a:solidFill>
          <a:ln>
            <a:noFill/>
          </a:ln>
        </p:spPr>
        <p:txBody>
          <a:bodyPr spcFirstLastPara="1" wrap="square" lIns="396000" tIns="0" rIns="396000" bIns="0" anchor="ctr" anchorCtr="0">
            <a:noAutofit/>
          </a:bodyPr>
          <a:lstStyle>
            <a:lvl1pPr marL="457200" lvl="0" indent="-228600" algn="l">
              <a:lnSpc>
                <a:spcPct val="90000"/>
              </a:lnSpc>
              <a:spcBef>
                <a:spcPts val="1000"/>
              </a:spcBef>
              <a:spcAft>
                <a:spcPts val="0"/>
              </a:spcAft>
              <a:buSzPts val="1100"/>
              <a:buNone/>
              <a:defRPr sz="1100" b="1">
                <a:solidFill>
                  <a:schemeClr val="accent5"/>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b="1">
                <a:solidFill>
                  <a:schemeClr val="lt1"/>
                </a:solidFill>
              </a:defRPr>
            </a:lvl2pPr>
            <a:lvl3pPr marL="1371600" lvl="2" indent="-228600" algn="l">
              <a:lnSpc>
                <a:spcPct val="90000"/>
              </a:lnSpc>
              <a:spcBef>
                <a:spcPts val="500"/>
              </a:spcBef>
              <a:spcAft>
                <a:spcPts val="0"/>
              </a:spcAft>
              <a:buSzPts val="1800"/>
              <a:buNone/>
              <a:defRPr sz="1800" b="1">
                <a:solidFill>
                  <a:schemeClr val="lt1"/>
                </a:solidFill>
              </a:defRPr>
            </a:lvl3pPr>
            <a:lvl4pPr marL="1828800" lvl="3" indent="-228600" algn="l">
              <a:lnSpc>
                <a:spcPct val="90000"/>
              </a:lnSpc>
              <a:spcBef>
                <a:spcPts val="500"/>
              </a:spcBef>
              <a:spcAft>
                <a:spcPts val="0"/>
              </a:spcAft>
              <a:buSzPts val="1800"/>
              <a:buNone/>
              <a:defRPr sz="1800" b="1">
                <a:solidFill>
                  <a:schemeClr val="lt1"/>
                </a:solidFill>
              </a:defRPr>
            </a:lvl4pPr>
            <a:lvl5pPr marL="2286000" lvl="4" indent="-228600" algn="l">
              <a:lnSpc>
                <a:spcPct val="90000"/>
              </a:lnSpc>
              <a:spcBef>
                <a:spcPts val="500"/>
              </a:spcBef>
              <a:spcAft>
                <a:spcPts val="0"/>
              </a:spcAft>
              <a:buSzPts val="1800"/>
              <a:buNone/>
              <a:defRPr sz="18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9" name="Google Shape;379;p39"/>
          <p:cNvSpPr txBox="1">
            <a:spLocks noGrp="1"/>
          </p:cNvSpPr>
          <p:nvPr>
            <p:ph type="body" idx="8"/>
          </p:nvPr>
        </p:nvSpPr>
        <p:spPr>
          <a:xfrm>
            <a:off x="4389363" y="2442411"/>
            <a:ext cx="3420932" cy="3420000"/>
          </a:xfrm>
          <a:prstGeom prst="rect">
            <a:avLst/>
          </a:prstGeom>
          <a:solidFill>
            <a:schemeClr val="accent1"/>
          </a:solidFill>
          <a:ln>
            <a:noFill/>
          </a:ln>
        </p:spPr>
        <p:txBody>
          <a:bodyPr spcFirstLastPara="1" wrap="square" lIns="396000" tIns="360000" rIns="396000" bIns="0" anchor="t" anchorCtr="0">
            <a:normAutofit/>
          </a:bodyPr>
          <a:lstStyle>
            <a:lvl1pPr marL="457200" lvl="0" indent="-2286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0" name="Google Shape;380;p39"/>
          <p:cNvSpPr txBox="1">
            <a:spLocks noGrp="1"/>
          </p:cNvSpPr>
          <p:nvPr>
            <p:ph type="body" idx="9"/>
          </p:nvPr>
        </p:nvSpPr>
        <p:spPr>
          <a:xfrm>
            <a:off x="8238603" y="2442411"/>
            <a:ext cx="3420932" cy="3420000"/>
          </a:xfrm>
          <a:prstGeom prst="rect">
            <a:avLst/>
          </a:prstGeom>
          <a:solidFill>
            <a:schemeClr val="accent1"/>
          </a:solidFill>
          <a:ln>
            <a:noFill/>
          </a:ln>
        </p:spPr>
        <p:txBody>
          <a:bodyPr spcFirstLastPara="1" wrap="square" lIns="396000" tIns="360000" rIns="396000" bIns="0" anchor="t" anchorCtr="0">
            <a:normAutofit/>
          </a:bodyPr>
          <a:lstStyle>
            <a:lvl1pPr marL="457200" lvl="0" indent="-2286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1" name="Google Shape;381;p39"/>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82" name="Google Shape;382;p39"/>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383" name="Google Shape;383;p39"/>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84" name="Google Shape;384;p39"/>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42">
          <p15:clr>
            <a:srgbClr val="FBAE40"/>
          </p15:clr>
        </p15:guide>
        <p15:guide id="2" pos="339">
          <p15:clr>
            <a:srgbClr val="FBAE40"/>
          </p15:clr>
        </p15:guide>
        <p15:guide id="3" orient="horz" pos="3789">
          <p15:clr>
            <a:srgbClr val="FBAE40"/>
          </p15:clr>
        </p15:guide>
        <p15:guide id="4" pos="7159">
          <p15:clr>
            <a:srgbClr val="FBAE40"/>
          </p15:clr>
        </p15:guide>
        <p15:guide id="5" pos="7039">
          <p15:clr>
            <a:srgbClr val="FBAE40"/>
          </p15:clr>
        </p15:guide>
        <p15:guide id="6" pos="7344">
          <p15:clr>
            <a:srgbClr val="FBAE40"/>
          </p15:clr>
        </p15:guide>
        <p15:guide id="7" orient="horz" pos="432">
          <p15:clr>
            <a:srgbClr val="FBAE40"/>
          </p15:clr>
        </p15:guide>
        <p15:guide id="8" pos="2491">
          <p15:clr>
            <a:srgbClr val="FBAE40"/>
          </p15:clr>
        </p15:guide>
        <p15:guide id="9" pos="2761">
          <p15:clr>
            <a:srgbClr val="FBAE40"/>
          </p15:clr>
        </p15:guide>
        <p15:guide id="10" pos="4921">
          <p15:clr>
            <a:srgbClr val="FBAE40"/>
          </p15:clr>
        </p15:guide>
        <p15:guide id="11" pos="5192">
          <p15:clr>
            <a:srgbClr val="FBAE40"/>
          </p15:clr>
        </p15:guide>
        <p15:guide id="12" orient="horz" pos="425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acts - 4 Related">
  <p:cSld name="Facts - 4 Related">
    <p:spTree>
      <p:nvGrpSpPr>
        <p:cNvPr id="1" name="Shape 385"/>
        <p:cNvGrpSpPr/>
        <p:nvPr/>
      </p:nvGrpSpPr>
      <p:grpSpPr>
        <a:xfrm>
          <a:off x="0" y="0"/>
          <a:ext cx="0" cy="0"/>
          <a:chOff x="0" y="0"/>
          <a:chExt cx="0" cy="0"/>
        </a:xfrm>
      </p:grpSpPr>
      <p:grpSp>
        <p:nvGrpSpPr>
          <p:cNvPr id="386" name="Google Shape;386;p40"/>
          <p:cNvGrpSpPr/>
          <p:nvPr/>
        </p:nvGrpSpPr>
        <p:grpSpPr>
          <a:xfrm>
            <a:off x="542929" y="1665288"/>
            <a:ext cx="5631649" cy="2052000"/>
            <a:chOff x="542925" y="1665288"/>
            <a:chExt cx="5758291" cy="2170112"/>
          </a:xfrm>
        </p:grpSpPr>
        <p:sp>
          <p:nvSpPr>
            <p:cNvPr id="387" name="Google Shape;387;p40"/>
            <p:cNvSpPr/>
            <p:nvPr/>
          </p:nvSpPr>
          <p:spPr>
            <a:xfrm>
              <a:off x="542925" y="1665288"/>
              <a:ext cx="5553075" cy="217011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88" name="Google Shape;388;p40"/>
            <p:cNvSpPr/>
            <p:nvPr/>
          </p:nvSpPr>
          <p:spPr>
            <a:xfrm rot="5400000">
              <a:off x="6059966" y="1923372"/>
              <a:ext cx="266505" cy="215994"/>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grpSp>
      <p:grpSp>
        <p:nvGrpSpPr>
          <p:cNvPr id="389" name="Google Shape;389;p40"/>
          <p:cNvGrpSpPr/>
          <p:nvPr/>
        </p:nvGrpSpPr>
        <p:grpSpPr>
          <a:xfrm>
            <a:off x="6227653" y="1665288"/>
            <a:ext cx="5430947" cy="2247806"/>
            <a:chOff x="6227654" y="1665288"/>
            <a:chExt cx="5430946" cy="2369060"/>
          </a:xfrm>
        </p:grpSpPr>
        <p:sp>
          <p:nvSpPr>
            <p:cNvPr id="390" name="Google Shape;390;p40"/>
            <p:cNvSpPr/>
            <p:nvPr/>
          </p:nvSpPr>
          <p:spPr>
            <a:xfrm>
              <a:off x="6227654" y="1665288"/>
              <a:ext cx="5430946" cy="217011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91" name="Google Shape;391;p40"/>
            <p:cNvSpPr/>
            <p:nvPr/>
          </p:nvSpPr>
          <p:spPr>
            <a:xfrm rot="10800000">
              <a:off x="11157494" y="3818354"/>
              <a:ext cx="250553" cy="215994"/>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grpSp>
      <p:grpSp>
        <p:nvGrpSpPr>
          <p:cNvPr id="392" name="Google Shape;392;p40"/>
          <p:cNvGrpSpPr/>
          <p:nvPr/>
        </p:nvGrpSpPr>
        <p:grpSpPr>
          <a:xfrm rot="10800000">
            <a:off x="542925" y="3749586"/>
            <a:ext cx="5430947" cy="2287958"/>
            <a:chOff x="6227654" y="1665288"/>
            <a:chExt cx="5430946" cy="2369060"/>
          </a:xfrm>
        </p:grpSpPr>
        <p:sp>
          <p:nvSpPr>
            <p:cNvPr id="393" name="Google Shape;393;p40"/>
            <p:cNvSpPr/>
            <p:nvPr/>
          </p:nvSpPr>
          <p:spPr>
            <a:xfrm>
              <a:off x="6227654" y="1665288"/>
              <a:ext cx="5430946" cy="217011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94" name="Google Shape;394;p40"/>
            <p:cNvSpPr/>
            <p:nvPr/>
          </p:nvSpPr>
          <p:spPr>
            <a:xfrm rot="10800000">
              <a:off x="11157494" y="3818354"/>
              <a:ext cx="250553" cy="215994"/>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grpSp>
      <p:grpSp>
        <p:nvGrpSpPr>
          <p:cNvPr id="395" name="Google Shape;395;p40"/>
          <p:cNvGrpSpPr/>
          <p:nvPr/>
        </p:nvGrpSpPr>
        <p:grpSpPr>
          <a:xfrm rot="10800000">
            <a:off x="6030965" y="3939994"/>
            <a:ext cx="5627638" cy="2097557"/>
            <a:chOff x="542925" y="1665288"/>
            <a:chExt cx="5754191" cy="2170112"/>
          </a:xfrm>
        </p:grpSpPr>
        <p:sp>
          <p:nvSpPr>
            <p:cNvPr id="396" name="Google Shape;396;p40"/>
            <p:cNvSpPr/>
            <p:nvPr/>
          </p:nvSpPr>
          <p:spPr>
            <a:xfrm>
              <a:off x="542925" y="1665288"/>
              <a:ext cx="5553075" cy="217011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97" name="Google Shape;397;p40"/>
            <p:cNvSpPr/>
            <p:nvPr/>
          </p:nvSpPr>
          <p:spPr>
            <a:xfrm rot="5400000">
              <a:off x="6055866" y="1923370"/>
              <a:ext cx="266505" cy="21599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grpSp>
      <p:sp>
        <p:nvSpPr>
          <p:cNvPr id="398" name="Google Shape;398;p40"/>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9" name="Google Shape;399;p40"/>
          <p:cNvSpPr txBox="1">
            <a:spLocks noGrp="1"/>
          </p:cNvSpPr>
          <p:nvPr>
            <p:ph type="body" idx="1"/>
          </p:nvPr>
        </p:nvSpPr>
        <p:spPr>
          <a:xfrm>
            <a:off x="982281" y="2024621"/>
            <a:ext cx="4552235" cy="13333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0" name="Google Shape;400;p40"/>
          <p:cNvSpPr txBox="1">
            <a:spLocks noGrp="1"/>
          </p:cNvSpPr>
          <p:nvPr>
            <p:ph type="body" idx="2"/>
          </p:nvPr>
        </p:nvSpPr>
        <p:spPr>
          <a:xfrm>
            <a:off x="6667009" y="2024621"/>
            <a:ext cx="4552235" cy="13333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1" name="Google Shape;401;p40"/>
          <p:cNvSpPr txBox="1">
            <a:spLocks noGrp="1"/>
          </p:cNvSpPr>
          <p:nvPr>
            <p:ph type="body" idx="3"/>
          </p:nvPr>
        </p:nvSpPr>
        <p:spPr>
          <a:xfrm>
            <a:off x="982281" y="4344878"/>
            <a:ext cx="4552235" cy="13333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2" name="Google Shape;402;p40"/>
          <p:cNvSpPr txBox="1">
            <a:spLocks noGrp="1"/>
          </p:cNvSpPr>
          <p:nvPr>
            <p:ph type="body" idx="4"/>
          </p:nvPr>
        </p:nvSpPr>
        <p:spPr>
          <a:xfrm>
            <a:off x="6667009" y="4344878"/>
            <a:ext cx="4552235" cy="13333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3" name="Google Shape;403;p40"/>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404" name="Google Shape;404;p40"/>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405" name="Google Shape;405;p40"/>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06" name="Google Shape;406;p40"/>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407" name="Google Shape;407;p40"/>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8" name="Google Shape;408;p40"/>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4252">
          <p15:clr>
            <a:srgbClr val="FBAE40"/>
          </p15:clr>
        </p15:guide>
        <p15:guide id="3" orient="horz" pos="3803">
          <p15:clr>
            <a:srgbClr val="FBAE40"/>
          </p15:clr>
        </p15:guide>
        <p15:guide id="4" orient="horz" pos="1050">
          <p15:clr>
            <a:srgbClr val="FBAE40"/>
          </p15:clr>
        </p15:guide>
        <p15:guide id="5" pos="3752">
          <p15:clr>
            <a:srgbClr val="FBAE40"/>
          </p15:clr>
        </p15:guide>
        <p15:guide id="6" pos="3923">
          <p15:clr>
            <a:srgbClr val="FBAE40"/>
          </p15:clr>
        </p15:guide>
        <p15:guide id="7" orient="horz" pos="2482">
          <p15:clr>
            <a:srgbClr val="FBAE40"/>
          </p15:clr>
        </p15:guide>
        <p15:guide id="8" orient="horz" pos="2338">
          <p15:clr>
            <a:srgbClr val="FBAE40"/>
          </p15:clr>
        </p15:guide>
        <p15:guide id="9" orient="horz" pos="432">
          <p15:clr>
            <a:srgbClr val="FBAE40"/>
          </p15:clr>
        </p15:guide>
        <p15:guide id="10" pos="7344">
          <p15:clr>
            <a:srgbClr val="FBAE40"/>
          </p15:clr>
        </p15:guide>
        <p15:guide id="11" pos="7159">
          <p15:clr>
            <a:srgbClr val="FBAE40"/>
          </p15:clr>
        </p15:guide>
        <p15:guide id="12" pos="70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acts - 3 Related">
  <p:cSld name="Facts - 3 Related">
    <p:spTree>
      <p:nvGrpSpPr>
        <p:cNvPr id="1" name="Shape 409"/>
        <p:cNvGrpSpPr/>
        <p:nvPr/>
      </p:nvGrpSpPr>
      <p:grpSpPr>
        <a:xfrm>
          <a:off x="0" y="0"/>
          <a:ext cx="0" cy="0"/>
          <a:chOff x="0" y="0"/>
          <a:chExt cx="0" cy="0"/>
        </a:xfrm>
      </p:grpSpPr>
      <p:grpSp>
        <p:nvGrpSpPr>
          <p:cNvPr id="410" name="Google Shape;410;p41"/>
          <p:cNvGrpSpPr/>
          <p:nvPr/>
        </p:nvGrpSpPr>
        <p:grpSpPr>
          <a:xfrm>
            <a:off x="542929" y="1665288"/>
            <a:ext cx="5631649" cy="2052000"/>
            <a:chOff x="542925" y="1665288"/>
            <a:chExt cx="5758291" cy="2170112"/>
          </a:xfrm>
        </p:grpSpPr>
        <p:sp>
          <p:nvSpPr>
            <p:cNvPr id="411" name="Google Shape;411;p41"/>
            <p:cNvSpPr/>
            <p:nvPr/>
          </p:nvSpPr>
          <p:spPr>
            <a:xfrm>
              <a:off x="542925" y="1665288"/>
              <a:ext cx="5553075" cy="217011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12" name="Google Shape;412;p41"/>
            <p:cNvSpPr/>
            <p:nvPr/>
          </p:nvSpPr>
          <p:spPr>
            <a:xfrm rot="5400000">
              <a:off x="6059966" y="3318348"/>
              <a:ext cx="266505" cy="215994"/>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grpSp>
      <p:grpSp>
        <p:nvGrpSpPr>
          <p:cNvPr id="413" name="Google Shape;413;p41"/>
          <p:cNvGrpSpPr/>
          <p:nvPr/>
        </p:nvGrpSpPr>
        <p:grpSpPr>
          <a:xfrm>
            <a:off x="6227653" y="1665288"/>
            <a:ext cx="5430947" cy="2247806"/>
            <a:chOff x="6227654" y="1665288"/>
            <a:chExt cx="5430946" cy="2369060"/>
          </a:xfrm>
        </p:grpSpPr>
        <p:sp>
          <p:nvSpPr>
            <p:cNvPr id="414" name="Google Shape;414;p41"/>
            <p:cNvSpPr/>
            <p:nvPr/>
          </p:nvSpPr>
          <p:spPr>
            <a:xfrm>
              <a:off x="6227654" y="1665288"/>
              <a:ext cx="5430946" cy="217011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15" name="Google Shape;415;p41"/>
            <p:cNvSpPr/>
            <p:nvPr/>
          </p:nvSpPr>
          <p:spPr>
            <a:xfrm rot="10800000">
              <a:off x="6481437" y="3818354"/>
              <a:ext cx="250553" cy="215994"/>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grpSp>
      <p:sp>
        <p:nvSpPr>
          <p:cNvPr id="416" name="Google Shape;416;p41"/>
          <p:cNvSpPr/>
          <p:nvPr/>
        </p:nvSpPr>
        <p:spPr>
          <a:xfrm rot="10800000">
            <a:off x="3465029" y="3985545"/>
            <a:ext cx="5430947" cy="205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17" name="Google Shape;417;p41"/>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8" name="Google Shape;418;p41"/>
          <p:cNvSpPr txBox="1">
            <a:spLocks noGrp="1"/>
          </p:cNvSpPr>
          <p:nvPr>
            <p:ph type="body" idx="1"/>
          </p:nvPr>
        </p:nvSpPr>
        <p:spPr>
          <a:xfrm>
            <a:off x="982281" y="2024621"/>
            <a:ext cx="4552235" cy="13333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9" name="Google Shape;419;p41"/>
          <p:cNvSpPr txBox="1">
            <a:spLocks noGrp="1"/>
          </p:cNvSpPr>
          <p:nvPr>
            <p:ph type="body" idx="2"/>
          </p:nvPr>
        </p:nvSpPr>
        <p:spPr>
          <a:xfrm>
            <a:off x="6667009" y="2024621"/>
            <a:ext cx="4552235" cy="13333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0" name="Google Shape;420;p41"/>
          <p:cNvSpPr txBox="1">
            <a:spLocks noGrp="1"/>
          </p:cNvSpPr>
          <p:nvPr>
            <p:ph type="body" idx="3"/>
          </p:nvPr>
        </p:nvSpPr>
        <p:spPr>
          <a:xfrm>
            <a:off x="3904385" y="4344878"/>
            <a:ext cx="4552235" cy="133333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1800"/>
              <a:buNone/>
              <a:defRPr sz="18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1" name="Google Shape;421;p41"/>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422" name="Google Shape;422;p41"/>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423" name="Google Shape;423;p41"/>
          <p:cNvSpPr/>
          <p:nvPr/>
        </p:nvSpPr>
        <p:spPr>
          <a:xfrm>
            <a:off x="5459331" y="3779737"/>
            <a:ext cx="252000" cy="21124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24" name="Google Shape;424;p41"/>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25" name="Google Shape;425;p41"/>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426" name="Google Shape;426;p41"/>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27" name="Google Shape;427;p41"/>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4252">
          <p15:clr>
            <a:srgbClr val="FBAE40"/>
          </p15:clr>
        </p15:guide>
        <p15:guide id="3" orient="horz" pos="3795">
          <p15:clr>
            <a:srgbClr val="FBAE40"/>
          </p15:clr>
        </p15:guide>
        <p15:guide id="4" orient="horz" pos="2507">
          <p15:clr>
            <a:srgbClr val="FBAE40"/>
          </p15:clr>
        </p15:guide>
        <p15:guide id="5" orient="horz" pos="2338">
          <p15:clr>
            <a:srgbClr val="FBAE40"/>
          </p15:clr>
        </p15:guide>
        <p15:guide id="6" orient="horz" pos="1050">
          <p15:clr>
            <a:srgbClr val="FBAE40"/>
          </p15:clr>
        </p15:guide>
        <p15:guide id="7" pos="3752">
          <p15:clr>
            <a:srgbClr val="FBAE40"/>
          </p15:clr>
        </p15:guide>
        <p15:guide id="8" pos="3923">
          <p15:clr>
            <a:srgbClr val="FBAE40"/>
          </p15:clr>
        </p15:guide>
        <p15:guide id="9" pos="7159">
          <p15:clr>
            <a:srgbClr val="FBAE40"/>
          </p15:clr>
        </p15:guide>
        <p15:guide id="10" pos="7039">
          <p15:clr>
            <a:srgbClr val="FBAE40"/>
          </p15:clr>
        </p15:guide>
        <p15:guide id="11" pos="7344">
          <p15:clr>
            <a:srgbClr val="FBAE40"/>
          </p15:clr>
        </p15:guide>
        <p15:guide id="12" orient="horz" pos="4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Facts - 1 Important + 2 Minor">
  <p:cSld name="Facts - 1 Important + 2 Minor">
    <p:spTree>
      <p:nvGrpSpPr>
        <p:cNvPr id="1" name="Shape 428"/>
        <p:cNvGrpSpPr/>
        <p:nvPr/>
      </p:nvGrpSpPr>
      <p:grpSpPr>
        <a:xfrm>
          <a:off x="0" y="0"/>
          <a:ext cx="0" cy="0"/>
          <a:chOff x="0" y="0"/>
          <a:chExt cx="0" cy="0"/>
        </a:xfrm>
      </p:grpSpPr>
      <p:sp>
        <p:nvSpPr>
          <p:cNvPr id="429" name="Google Shape;429;p42"/>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0" name="Google Shape;430;p42"/>
          <p:cNvSpPr txBox="1">
            <a:spLocks noGrp="1"/>
          </p:cNvSpPr>
          <p:nvPr>
            <p:ph type="body" idx="1"/>
          </p:nvPr>
        </p:nvSpPr>
        <p:spPr>
          <a:xfrm>
            <a:off x="535431" y="5841108"/>
            <a:ext cx="5560572" cy="173930"/>
          </a:xfrm>
          <a:prstGeom prst="rect">
            <a:avLst/>
          </a:prstGeom>
          <a:solidFill>
            <a:schemeClr val="accent5"/>
          </a:solidFill>
          <a:ln>
            <a:noFill/>
          </a:ln>
        </p:spPr>
        <p:txBody>
          <a:bodyPr spcFirstLastPara="1" wrap="square" lIns="396000" tIns="0" rIns="396000" bIns="0" anchor="ctr" anchorCtr="0">
            <a:noAutofit/>
          </a:bodyPr>
          <a:lstStyle>
            <a:lvl1pPr marL="457200" lvl="0" indent="-228600" algn="l">
              <a:lnSpc>
                <a:spcPct val="90000"/>
              </a:lnSpc>
              <a:spcBef>
                <a:spcPts val="1000"/>
              </a:spcBef>
              <a:spcAft>
                <a:spcPts val="0"/>
              </a:spcAft>
              <a:buSzPts val="1100"/>
              <a:buNone/>
              <a:defRPr sz="1100" b="1">
                <a:solidFill>
                  <a:schemeClr val="accent5"/>
                </a:solidFill>
              </a:defRPr>
            </a:lvl1pPr>
            <a:lvl2pPr marL="914400" lvl="1" indent="-228600" algn="l">
              <a:lnSpc>
                <a:spcPct val="90000"/>
              </a:lnSpc>
              <a:spcBef>
                <a:spcPts val="500"/>
              </a:spcBef>
              <a:spcAft>
                <a:spcPts val="0"/>
              </a:spcAft>
              <a:buSzPts val="1800"/>
              <a:buNone/>
              <a:defRPr sz="1800" b="1">
                <a:solidFill>
                  <a:schemeClr val="lt1"/>
                </a:solidFill>
              </a:defRPr>
            </a:lvl2pPr>
            <a:lvl3pPr marL="1371600" lvl="2" indent="-228600" algn="l">
              <a:lnSpc>
                <a:spcPct val="90000"/>
              </a:lnSpc>
              <a:spcBef>
                <a:spcPts val="500"/>
              </a:spcBef>
              <a:spcAft>
                <a:spcPts val="0"/>
              </a:spcAft>
              <a:buSzPts val="1800"/>
              <a:buNone/>
              <a:defRPr sz="1800" b="1">
                <a:solidFill>
                  <a:schemeClr val="lt1"/>
                </a:solidFill>
              </a:defRPr>
            </a:lvl3pPr>
            <a:lvl4pPr marL="1828800" lvl="3" indent="-228600" algn="l">
              <a:lnSpc>
                <a:spcPct val="90000"/>
              </a:lnSpc>
              <a:spcBef>
                <a:spcPts val="500"/>
              </a:spcBef>
              <a:spcAft>
                <a:spcPts val="0"/>
              </a:spcAft>
              <a:buSzPts val="1800"/>
              <a:buNone/>
              <a:defRPr sz="1800" b="1">
                <a:solidFill>
                  <a:schemeClr val="lt1"/>
                </a:solidFill>
              </a:defRPr>
            </a:lvl4pPr>
            <a:lvl5pPr marL="2286000" lvl="4" indent="-228600" algn="l">
              <a:lnSpc>
                <a:spcPct val="90000"/>
              </a:lnSpc>
              <a:spcBef>
                <a:spcPts val="500"/>
              </a:spcBef>
              <a:spcAft>
                <a:spcPts val="0"/>
              </a:spcAft>
              <a:buSzPts val="1800"/>
              <a:buNone/>
              <a:defRPr sz="18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1" name="Google Shape;431;p42"/>
          <p:cNvSpPr txBox="1">
            <a:spLocks noGrp="1"/>
          </p:cNvSpPr>
          <p:nvPr>
            <p:ph type="body" idx="2"/>
          </p:nvPr>
        </p:nvSpPr>
        <p:spPr>
          <a:xfrm>
            <a:off x="535431" y="1652338"/>
            <a:ext cx="5560572" cy="4210073"/>
          </a:xfrm>
          <a:prstGeom prst="rect">
            <a:avLst/>
          </a:prstGeom>
          <a:solidFill>
            <a:schemeClr val="accent1"/>
          </a:solidFill>
          <a:ln>
            <a:noFill/>
          </a:ln>
        </p:spPr>
        <p:txBody>
          <a:bodyPr spcFirstLastPara="1" wrap="square" lIns="396000" tIns="360000" rIns="396000" bIns="0" anchor="t" anchorCtr="0">
            <a:normAutofit/>
          </a:bodyPr>
          <a:lstStyle>
            <a:lvl1pPr marL="457200" lvl="0" indent="-228600" algn="l">
              <a:lnSpc>
                <a:spcPct val="90000"/>
              </a:lnSpc>
              <a:spcBef>
                <a:spcPts val="1000"/>
              </a:spcBef>
              <a:spcAft>
                <a:spcPts val="0"/>
              </a:spcAft>
              <a:buSzPts val="2400"/>
              <a:buNone/>
              <a:defRPr sz="2400" b="1">
                <a:solidFill>
                  <a:schemeClr val="l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2" name="Google Shape;432;p42"/>
          <p:cNvSpPr txBox="1">
            <a:spLocks noGrp="1"/>
          </p:cNvSpPr>
          <p:nvPr>
            <p:ph type="body" idx="3"/>
          </p:nvPr>
        </p:nvSpPr>
        <p:spPr>
          <a:xfrm>
            <a:off x="6436898" y="1652338"/>
            <a:ext cx="5217695" cy="2089484"/>
          </a:xfrm>
          <a:prstGeom prst="rect">
            <a:avLst/>
          </a:prstGeom>
          <a:solidFill>
            <a:srgbClr val="CBE5D1"/>
          </a:solidFill>
          <a:ln>
            <a:noFill/>
          </a:ln>
        </p:spPr>
        <p:txBody>
          <a:bodyPr spcFirstLastPara="1" wrap="square" lIns="396000" tIns="360000" rIns="396000" bIns="0" anchor="t" anchorCtr="0">
            <a:normAutofit/>
          </a:bodyPr>
          <a:lstStyle>
            <a:lvl1pPr marL="457200" lvl="0" indent="-228600" algn="l">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3" name="Google Shape;433;p42"/>
          <p:cNvSpPr txBox="1">
            <a:spLocks noGrp="1"/>
          </p:cNvSpPr>
          <p:nvPr>
            <p:ph type="body" idx="4"/>
          </p:nvPr>
        </p:nvSpPr>
        <p:spPr>
          <a:xfrm>
            <a:off x="6436898" y="3925554"/>
            <a:ext cx="5217695" cy="2089484"/>
          </a:xfrm>
          <a:prstGeom prst="rect">
            <a:avLst/>
          </a:prstGeom>
          <a:solidFill>
            <a:srgbClr val="DDD5C1"/>
          </a:solidFill>
          <a:ln>
            <a:noFill/>
          </a:ln>
        </p:spPr>
        <p:txBody>
          <a:bodyPr spcFirstLastPara="1" wrap="square" lIns="396000" tIns="360000" rIns="396000" bIns="0" anchor="t" anchorCtr="0">
            <a:normAutofit/>
          </a:bodyPr>
          <a:lstStyle>
            <a:lvl1pPr marL="457200" lvl="0" indent="-228600" algn="l">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marL="914400" lvl="1" indent="-228600" algn="l">
              <a:lnSpc>
                <a:spcPct val="90000"/>
              </a:lnSpc>
              <a:spcBef>
                <a:spcPts val="500"/>
              </a:spcBef>
              <a:spcAft>
                <a:spcPts val="0"/>
              </a:spcAft>
              <a:buSzPts val="1800"/>
              <a:buNone/>
              <a:defRPr sz="1800">
                <a:solidFill>
                  <a:schemeClr val="lt1"/>
                </a:solidFill>
              </a:defRPr>
            </a:lvl2pPr>
            <a:lvl3pPr marL="1371600" lvl="2" indent="-228600" algn="l">
              <a:lnSpc>
                <a:spcPct val="90000"/>
              </a:lnSpc>
              <a:spcBef>
                <a:spcPts val="500"/>
              </a:spcBef>
              <a:spcAft>
                <a:spcPts val="0"/>
              </a:spcAft>
              <a:buSzPts val="1800"/>
              <a:buNone/>
              <a:defRPr sz="1800">
                <a:solidFill>
                  <a:schemeClr val="lt1"/>
                </a:solidFill>
              </a:defRPr>
            </a:lvl3pPr>
            <a:lvl4pPr marL="1828800" lvl="3" indent="-228600" algn="l">
              <a:lnSpc>
                <a:spcPct val="90000"/>
              </a:lnSpc>
              <a:spcBef>
                <a:spcPts val="500"/>
              </a:spcBef>
              <a:spcAft>
                <a:spcPts val="0"/>
              </a:spcAft>
              <a:buSzPts val="1800"/>
              <a:buNone/>
              <a:defRPr sz="1800">
                <a:solidFill>
                  <a:schemeClr val="lt1"/>
                </a:solidFill>
              </a:defRPr>
            </a:lvl4pPr>
            <a:lvl5pPr marL="2286000" lvl="4" indent="-228600" algn="l">
              <a:lnSpc>
                <a:spcPct val="90000"/>
              </a:lnSpc>
              <a:spcBef>
                <a:spcPts val="500"/>
              </a:spcBef>
              <a:spcAft>
                <a:spcPts val="0"/>
              </a:spcAft>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4" name="Google Shape;434;p42"/>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435" name="Google Shape;435;p42"/>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436" name="Google Shape;436;p42"/>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37" name="Google Shape;437;p42"/>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438" name="Google Shape;438;p42"/>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39" name="Google Shape;439;p42"/>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252">
          <p15:clr>
            <a:srgbClr val="FBAE40"/>
          </p15:clr>
        </p15:guide>
        <p15:guide id="2" pos="339">
          <p15:clr>
            <a:srgbClr val="FBAE40"/>
          </p15:clr>
        </p15:guide>
        <p15:guide id="3" pos="3837">
          <p15:clr>
            <a:srgbClr val="FBAE40"/>
          </p15:clr>
        </p15:guide>
        <p15:guide id="4" pos="4057">
          <p15:clr>
            <a:srgbClr val="FBAE40"/>
          </p15:clr>
        </p15:guide>
        <p15:guide id="5" pos="7344">
          <p15:clr>
            <a:srgbClr val="FBAE40"/>
          </p15:clr>
        </p15:guide>
        <p15:guide id="6" pos="7159">
          <p15:clr>
            <a:srgbClr val="FBAE40"/>
          </p15:clr>
        </p15:guide>
        <p15:guide id="7" pos="7039">
          <p15:clr>
            <a:srgbClr val="FBAE40"/>
          </p15:clr>
        </p15:guide>
        <p15:guide id="8" orient="horz" pos="3786">
          <p15:clr>
            <a:srgbClr val="FBAE40"/>
          </p15:clr>
        </p15:guide>
        <p15:guide id="9" orient="horz" pos="1042">
          <p15:clr>
            <a:srgbClr val="FBAE40"/>
          </p15:clr>
        </p15:guide>
        <p15:guide id="10" orient="horz" pos="2355">
          <p15:clr>
            <a:srgbClr val="FBAE40"/>
          </p15:clr>
        </p15:guide>
        <p15:guide id="11" orient="horz" pos="2473">
          <p15:clr>
            <a:srgbClr val="FBAE40"/>
          </p15:clr>
        </p15:guide>
        <p15:guide id="12" orient="horz" pos="4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acts - 1 Important + 2 Related">
  <p:cSld name="Facts - 1 Important + 2 Related">
    <p:spTree>
      <p:nvGrpSpPr>
        <p:cNvPr id="1" name="Shape 440"/>
        <p:cNvGrpSpPr/>
        <p:nvPr/>
      </p:nvGrpSpPr>
      <p:grpSpPr>
        <a:xfrm>
          <a:off x="0" y="0"/>
          <a:ext cx="0" cy="0"/>
          <a:chOff x="0" y="0"/>
          <a:chExt cx="0" cy="0"/>
        </a:xfrm>
      </p:grpSpPr>
      <p:cxnSp>
        <p:nvCxnSpPr>
          <p:cNvPr id="441" name="Google Shape;441;p43"/>
          <p:cNvCxnSpPr/>
          <p:nvPr/>
        </p:nvCxnSpPr>
        <p:spPr>
          <a:xfrm>
            <a:off x="4632161" y="4832685"/>
            <a:ext cx="3725779" cy="0"/>
          </a:xfrm>
          <a:prstGeom prst="straightConnector1">
            <a:avLst/>
          </a:prstGeom>
          <a:noFill/>
          <a:ln w="9525" cap="flat" cmpd="sng">
            <a:solidFill>
              <a:schemeClr val="accent1"/>
            </a:solidFill>
            <a:prstDash val="solid"/>
            <a:miter lim="800000"/>
            <a:headEnd type="none" w="sm" len="sm"/>
            <a:tailEnd type="none" w="sm" len="sm"/>
          </a:ln>
        </p:spPr>
      </p:cxnSp>
      <p:sp>
        <p:nvSpPr>
          <p:cNvPr id="442" name="Google Shape;442;p43"/>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3" name="Google Shape;443;p43"/>
          <p:cNvSpPr>
            <a:spLocks noGrp="1"/>
          </p:cNvSpPr>
          <p:nvPr>
            <p:ph type="body" idx="1"/>
          </p:nvPr>
        </p:nvSpPr>
        <p:spPr>
          <a:xfrm>
            <a:off x="536360" y="1652338"/>
            <a:ext cx="4362701" cy="4362701"/>
          </a:xfrm>
          <a:prstGeom prst="ellipse">
            <a:avLst/>
          </a:prstGeom>
          <a:solidFill>
            <a:schemeClr val="accent1"/>
          </a:solid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SzPts val="2400"/>
              <a:buNone/>
              <a:defRPr b="1">
                <a:solidFill>
                  <a:schemeClr val="lt1"/>
                </a:solidFill>
                <a:latin typeface="Proxima Nova"/>
                <a:ea typeface="Proxima Nova"/>
                <a:cs typeface="Proxima Nova"/>
                <a:sym typeface="Proxima Nova"/>
              </a:defRPr>
            </a:lvl1pPr>
            <a:lvl2pPr marL="914400" lvl="1" indent="-228600" algn="ctr">
              <a:lnSpc>
                <a:spcPct val="90000"/>
              </a:lnSpc>
              <a:spcBef>
                <a:spcPts val="500"/>
              </a:spcBef>
              <a:spcAft>
                <a:spcPts val="0"/>
              </a:spcAft>
              <a:buSzPts val="2000"/>
              <a:buNone/>
              <a:defRPr b="1">
                <a:solidFill>
                  <a:schemeClr val="lt1"/>
                </a:solidFill>
              </a:defRPr>
            </a:lvl2pPr>
            <a:lvl3pPr marL="1371600" lvl="2" indent="-228600" algn="ctr">
              <a:lnSpc>
                <a:spcPct val="90000"/>
              </a:lnSpc>
              <a:spcBef>
                <a:spcPts val="500"/>
              </a:spcBef>
              <a:spcAft>
                <a:spcPts val="0"/>
              </a:spcAft>
              <a:buSzPts val="1800"/>
              <a:buNone/>
              <a:defRPr b="1">
                <a:solidFill>
                  <a:schemeClr val="lt1"/>
                </a:solidFill>
              </a:defRPr>
            </a:lvl3pPr>
            <a:lvl4pPr marL="1828800" lvl="3" indent="-228600" algn="ctr">
              <a:lnSpc>
                <a:spcPct val="90000"/>
              </a:lnSpc>
              <a:spcBef>
                <a:spcPts val="500"/>
              </a:spcBef>
              <a:spcAft>
                <a:spcPts val="0"/>
              </a:spcAft>
              <a:buSzPts val="1600"/>
              <a:buNone/>
              <a:defRPr b="1">
                <a:solidFill>
                  <a:schemeClr val="lt1"/>
                </a:solidFill>
              </a:defRPr>
            </a:lvl4pPr>
            <a:lvl5pPr marL="2286000" lvl="4" indent="-228600" algn="ctr">
              <a:lnSpc>
                <a:spcPct val="90000"/>
              </a:lnSpc>
              <a:spcBef>
                <a:spcPts val="500"/>
              </a:spcBef>
              <a:spcAft>
                <a:spcPts val="0"/>
              </a:spcAft>
              <a:buSzPts val="1600"/>
              <a:buNone/>
              <a:defRPr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4" name="Google Shape;444;p43"/>
          <p:cNvSpPr>
            <a:spLocks noGrp="1"/>
          </p:cNvSpPr>
          <p:nvPr>
            <p:ph type="body" idx="2"/>
          </p:nvPr>
        </p:nvSpPr>
        <p:spPr>
          <a:xfrm>
            <a:off x="5672093" y="1652338"/>
            <a:ext cx="2605635" cy="2606842"/>
          </a:xfrm>
          <a:prstGeom prst="ellipse">
            <a:avLst/>
          </a:prstGeom>
          <a:solidFill>
            <a:srgbClr val="CBE5D1"/>
          </a:solid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marL="914400" lvl="1" indent="-228600" algn="ctr">
              <a:lnSpc>
                <a:spcPct val="90000"/>
              </a:lnSpc>
              <a:spcBef>
                <a:spcPts val="500"/>
              </a:spcBef>
              <a:spcAft>
                <a:spcPts val="0"/>
              </a:spcAft>
              <a:buSzPts val="1800"/>
              <a:buNone/>
              <a:defRPr sz="1800"/>
            </a:lvl2pPr>
            <a:lvl3pPr marL="1371600" lvl="2" indent="-228600" algn="ctr">
              <a:lnSpc>
                <a:spcPct val="90000"/>
              </a:lnSpc>
              <a:spcBef>
                <a:spcPts val="500"/>
              </a:spcBef>
              <a:spcAft>
                <a:spcPts val="0"/>
              </a:spcAft>
              <a:buSzPts val="1800"/>
              <a:buNone/>
              <a:defRPr sz="1800"/>
            </a:lvl3pPr>
            <a:lvl4pPr marL="1828800" lvl="3" indent="-228600" algn="ctr">
              <a:lnSpc>
                <a:spcPct val="90000"/>
              </a:lnSpc>
              <a:spcBef>
                <a:spcPts val="500"/>
              </a:spcBef>
              <a:spcAft>
                <a:spcPts val="0"/>
              </a:spcAft>
              <a:buSzPts val="1800"/>
              <a:buNone/>
              <a:defRPr sz="1800"/>
            </a:lvl4pPr>
            <a:lvl5pPr marL="2286000" lvl="4" indent="-228600" algn="ctr">
              <a:lnSpc>
                <a:spcPct val="90000"/>
              </a:lnSpc>
              <a:spcBef>
                <a:spcPts val="500"/>
              </a:spcBef>
              <a:spcAft>
                <a:spcPts val="0"/>
              </a:spcAft>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5" name="Google Shape;445;p43"/>
          <p:cNvSpPr>
            <a:spLocks noGrp="1"/>
          </p:cNvSpPr>
          <p:nvPr>
            <p:ph type="body" idx="3"/>
          </p:nvPr>
        </p:nvSpPr>
        <p:spPr>
          <a:xfrm>
            <a:off x="8340598" y="3181501"/>
            <a:ext cx="2832231" cy="2833543"/>
          </a:xfrm>
          <a:prstGeom prst="ellipse">
            <a:avLst/>
          </a:prstGeom>
          <a:solidFill>
            <a:srgbClr val="CBE5D1"/>
          </a:solid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marL="914400" lvl="1" indent="-228600" algn="ctr">
              <a:lnSpc>
                <a:spcPct val="90000"/>
              </a:lnSpc>
              <a:spcBef>
                <a:spcPts val="500"/>
              </a:spcBef>
              <a:spcAft>
                <a:spcPts val="0"/>
              </a:spcAft>
              <a:buSzPts val="1800"/>
              <a:buNone/>
              <a:defRPr sz="1800"/>
            </a:lvl2pPr>
            <a:lvl3pPr marL="1371600" lvl="2" indent="-228600" algn="ctr">
              <a:lnSpc>
                <a:spcPct val="90000"/>
              </a:lnSpc>
              <a:spcBef>
                <a:spcPts val="500"/>
              </a:spcBef>
              <a:spcAft>
                <a:spcPts val="0"/>
              </a:spcAft>
              <a:buSzPts val="1800"/>
              <a:buNone/>
              <a:defRPr sz="1800"/>
            </a:lvl3pPr>
            <a:lvl4pPr marL="1828800" lvl="3" indent="-228600" algn="ctr">
              <a:lnSpc>
                <a:spcPct val="90000"/>
              </a:lnSpc>
              <a:spcBef>
                <a:spcPts val="500"/>
              </a:spcBef>
              <a:spcAft>
                <a:spcPts val="0"/>
              </a:spcAft>
              <a:buSzPts val="1800"/>
              <a:buNone/>
              <a:defRPr sz="1800"/>
            </a:lvl4pPr>
            <a:lvl5pPr marL="2286000" lvl="4" indent="-228600" algn="ctr">
              <a:lnSpc>
                <a:spcPct val="90000"/>
              </a:lnSpc>
              <a:spcBef>
                <a:spcPts val="500"/>
              </a:spcBef>
              <a:spcAft>
                <a:spcPts val="0"/>
              </a:spcAft>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46" name="Google Shape;446;p43"/>
          <p:cNvCxnSpPr/>
          <p:nvPr/>
        </p:nvCxnSpPr>
        <p:spPr>
          <a:xfrm>
            <a:off x="4632160" y="2851484"/>
            <a:ext cx="1039933" cy="0"/>
          </a:xfrm>
          <a:prstGeom prst="straightConnector1">
            <a:avLst/>
          </a:prstGeom>
          <a:noFill/>
          <a:ln w="9525" cap="flat" cmpd="sng">
            <a:solidFill>
              <a:schemeClr val="accent1"/>
            </a:solidFill>
            <a:prstDash val="solid"/>
            <a:miter lim="800000"/>
            <a:headEnd type="none" w="sm" len="sm"/>
            <a:tailEnd type="none" w="sm" len="sm"/>
          </a:ln>
        </p:spPr>
      </p:cxnSp>
      <p:sp>
        <p:nvSpPr>
          <p:cNvPr id="447" name="Google Shape;447;p43"/>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448" name="Google Shape;448;p43"/>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449" name="Google Shape;449;p43"/>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50" name="Google Shape;450;p43"/>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451" name="Google Shape;451;p43"/>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52" name="Google Shape;452;p43"/>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6">
          <p15:clr>
            <a:srgbClr val="FBAE40"/>
          </p15:clr>
        </p15:guide>
        <p15:guide id="2" pos="339">
          <p15:clr>
            <a:srgbClr val="FBAE40"/>
          </p15:clr>
        </p15:guide>
        <p15:guide id="3" orient="horz" pos="1042">
          <p15:clr>
            <a:srgbClr val="FBAE40"/>
          </p15:clr>
        </p15:guide>
        <p15:guide id="4" pos="3083">
          <p15:clr>
            <a:srgbClr val="FBAE40"/>
          </p15:clr>
        </p15:guide>
        <p15:guide id="5" pos="7159">
          <p15:clr>
            <a:srgbClr val="FBAE40"/>
          </p15:clr>
        </p15:guide>
        <p15:guide id="6" pos="7344">
          <p15:clr>
            <a:srgbClr val="FBAE40"/>
          </p15:clr>
        </p15:guide>
        <p15:guide id="7" pos="7039">
          <p15:clr>
            <a:srgbClr val="FBAE40"/>
          </p15:clr>
        </p15:guide>
        <p15:guide id="8" orient="horz" pos="4252">
          <p15:clr>
            <a:srgbClr val="FBAE40"/>
          </p15:clr>
        </p15:guide>
        <p15:guide id="9" orient="horz" pos="43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UAB Fact -1">
  <p:cSld name="UAB Fact -1">
    <p:spTree>
      <p:nvGrpSpPr>
        <p:cNvPr id="1" name="Shape 453"/>
        <p:cNvGrpSpPr/>
        <p:nvPr/>
      </p:nvGrpSpPr>
      <p:grpSpPr>
        <a:xfrm>
          <a:off x="0" y="0"/>
          <a:ext cx="0" cy="0"/>
          <a:chOff x="0" y="0"/>
          <a:chExt cx="0" cy="0"/>
        </a:xfrm>
      </p:grpSpPr>
      <p:sp>
        <p:nvSpPr>
          <p:cNvPr id="454" name="Google Shape;454;p44"/>
          <p:cNvSpPr/>
          <p:nvPr/>
        </p:nvSpPr>
        <p:spPr>
          <a:xfrm>
            <a:off x="0" y="0"/>
            <a:ext cx="12192000" cy="6858000"/>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55" name="Google Shape;455;p44"/>
          <p:cNvSpPr/>
          <p:nvPr/>
        </p:nvSpPr>
        <p:spPr>
          <a:xfrm>
            <a:off x="762000" y="1781994"/>
            <a:ext cx="10589941" cy="411108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3"/>
              </a:solidFill>
              <a:latin typeface="Proxima Nova"/>
              <a:ea typeface="Proxima Nova"/>
              <a:cs typeface="Proxima Nova"/>
              <a:sym typeface="Proxima Nova"/>
            </a:endParaRPr>
          </a:p>
        </p:txBody>
      </p:sp>
      <p:pic>
        <p:nvPicPr>
          <p:cNvPr id="456" name="Google Shape;456;p44"/>
          <p:cNvPicPr preferRelativeResize="0"/>
          <p:nvPr/>
        </p:nvPicPr>
        <p:blipFill rotWithShape="1">
          <a:blip r:embed="rId2">
            <a:alphaModFix/>
          </a:blip>
          <a:srcRect t="10680" r="5494" b="15282"/>
          <a:stretch/>
        </p:blipFill>
        <p:spPr>
          <a:xfrm>
            <a:off x="3438144" y="0"/>
            <a:ext cx="8753856" cy="6858000"/>
          </a:xfrm>
          <a:prstGeom prst="rect">
            <a:avLst/>
          </a:prstGeom>
          <a:noFill/>
          <a:ln>
            <a:noFill/>
          </a:ln>
        </p:spPr>
      </p:pic>
      <p:sp>
        <p:nvSpPr>
          <p:cNvPr id="457" name="Google Shape;457;p44"/>
          <p:cNvSpPr txBox="1">
            <a:spLocks noGrp="1"/>
          </p:cNvSpPr>
          <p:nvPr>
            <p:ph type="subTitle" idx="1"/>
          </p:nvPr>
        </p:nvSpPr>
        <p:spPr>
          <a:xfrm>
            <a:off x="1237785" y="2196775"/>
            <a:ext cx="9638371" cy="3281521"/>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SzPts val="3600"/>
              <a:buNone/>
              <a:defRPr sz="3600" b="1">
                <a:solidFill>
                  <a:schemeClr val="accen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58" name="Google Shape;458;p44"/>
          <p:cNvPicPr preferRelativeResize="0"/>
          <p:nvPr/>
        </p:nvPicPr>
        <p:blipFill rotWithShape="1">
          <a:blip r:embed="rId3">
            <a:alphaModFix/>
          </a:blip>
          <a:srcRect/>
          <a:stretch/>
        </p:blipFill>
        <p:spPr>
          <a:xfrm>
            <a:off x="762000" y="928012"/>
            <a:ext cx="4734560" cy="416812"/>
          </a:xfrm>
          <a:prstGeom prst="rect">
            <a:avLst/>
          </a:prstGeom>
          <a:noFill/>
          <a:ln>
            <a:noFill/>
          </a:ln>
        </p:spPr>
      </p:pic>
      <p:sp>
        <p:nvSpPr>
          <p:cNvPr id="459" name="Google Shape;459;p44"/>
          <p:cNvSpPr txBox="1">
            <a:spLocks noGrp="1"/>
          </p:cNvSpPr>
          <p:nvPr>
            <p:ph type="ftr" idx="11"/>
          </p:nvPr>
        </p:nvSpPr>
        <p:spPr>
          <a:xfrm>
            <a:off x="762001" y="1352563"/>
            <a:ext cx="1057433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483">
          <p15:clr>
            <a:srgbClr val="FBAE40"/>
          </p15:clr>
        </p15:guide>
        <p15:guide id="2" orient="horz" pos="3710">
          <p15:clr>
            <a:srgbClr val="FBAE40"/>
          </p15:clr>
        </p15:guide>
        <p15:guide id="3" pos="7141">
          <p15:clr>
            <a:srgbClr val="FBAE40"/>
          </p15:clr>
        </p15:guide>
        <p15:guide id="4" orient="horz" pos="584">
          <p15:clr>
            <a:srgbClr val="FBAE40"/>
          </p15:clr>
        </p15:guide>
        <p15:guide id="5" orient="horz" pos="99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UAB Fact -2">
  <p:cSld name="UAB Fact -2">
    <p:spTree>
      <p:nvGrpSpPr>
        <p:cNvPr id="1" name="Shape 460"/>
        <p:cNvGrpSpPr/>
        <p:nvPr/>
      </p:nvGrpSpPr>
      <p:grpSpPr>
        <a:xfrm>
          <a:off x="0" y="0"/>
          <a:ext cx="0" cy="0"/>
          <a:chOff x="0" y="0"/>
          <a:chExt cx="0" cy="0"/>
        </a:xfrm>
      </p:grpSpPr>
      <p:pic>
        <p:nvPicPr>
          <p:cNvPr id="461" name="Google Shape;461;p45"/>
          <p:cNvPicPr preferRelativeResize="0"/>
          <p:nvPr/>
        </p:nvPicPr>
        <p:blipFill rotWithShape="1">
          <a:blip r:embed="rId2">
            <a:alphaModFix/>
          </a:blip>
          <a:srcRect t="10680" r="5494" b="15282"/>
          <a:stretch/>
        </p:blipFill>
        <p:spPr>
          <a:xfrm>
            <a:off x="3438144" y="0"/>
            <a:ext cx="8753856" cy="6858000"/>
          </a:xfrm>
          <a:prstGeom prst="rect">
            <a:avLst/>
          </a:prstGeom>
          <a:noFill/>
          <a:ln>
            <a:noFill/>
          </a:ln>
        </p:spPr>
      </p:pic>
      <p:sp>
        <p:nvSpPr>
          <p:cNvPr id="462" name="Google Shape;462;p45"/>
          <p:cNvSpPr txBox="1">
            <a:spLocks noGrp="1"/>
          </p:cNvSpPr>
          <p:nvPr>
            <p:ph type="subTitle" idx="1"/>
          </p:nvPr>
        </p:nvSpPr>
        <p:spPr>
          <a:xfrm>
            <a:off x="766764" y="2256918"/>
            <a:ext cx="10650536" cy="3571454"/>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SzPts val="3600"/>
              <a:buNone/>
              <a:defRPr sz="3600" b="1">
                <a:solidFill>
                  <a:schemeClr val="accen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extLst>
    <p:ext uri="{DCECCB84-F9BA-43D5-87BE-67443E8EF086}">
      <p15:sldGuideLst xmlns:p15="http://schemas.microsoft.com/office/powerpoint/2012/main">
        <p15:guide id="1" pos="483">
          <p15:clr>
            <a:srgbClr val="FBAE40"/>
          </p15:clr>
        </p15:guide>
        <p15:guide id="2" orient="horz" pos="1423">
          <p15:clr>
            <a:srgbClr val="FBAE40"/>
          </p15:clr>
        </p15:guide>
        <p15:guide id="3" pos="7192">
          <p15:clr>
            <a:srgbClr val="FBAE40"/>
          </p15:clr>
        </p15:guide>
        <p15:guide id="4" orient="horz" pos="36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 Option 1">
  <p:cSld name="Thank you - Option 1">
    <p:spTree>
      <p:nvGrpSpPr>
        <p:cNvPr id="1" name="Shape 37"/>
        <p:cNvGrpSpPr/>
        <p:nvPr/>
      </p:nvGrpSpPr>
      <p:grpSpPr>
        <a:xfrm>
          <a:off x="0" y="0"/>
          <a:ext cx="0" cy="0"/>
          <a:chOff x="0" y="0"/>
          <a:chExt cx="0" cy="0"/>
        </a:xfrm>
      </p:grpSpPr>
      <p:sp>
        <p:nvSpPr>
          <p:cNvPr id="38" name="Google Shape;38;p10"/>
          <p:cNvSpPr/>
          <p:nvPr/>
        </p:nvSpPr>
        <p:spPr>
          <a:xfrm>
            <a:off x="0" y="0"/>
            <a:ext cx="12192000" cy="6858000"/>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39" name="Google Shape;39;p10"/>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 name="Google Shape;40;p10"/>
          <p:cNvPicPr preferRelativeResize="0"/>
          <p:nvPr/>
        </p:nvPicPr>
        <p:blipFill rotWithShape="1">
          <a:blip r:embed="rId2">
            <a:alphaModFix/>
          </a:blip>
          <a:srcRect t="10680" r="5494" b="15282"/>
          <a:stretch/>
        </p:blipFill>
        <p:spPr>
          <a:xfrm>
            <a:off x="3438144" y="0"/>
            <a:ext cx="8753856" cy="6858000"/>
          </a:xfrm>
          <a:prstGeom prst="rect">
            <a:avLst/>
          </a:prstGeom>
          <a:noFill/>
          <a:ln>
            <a:noFill/>
          </a:ln>
        </p:spPr>
      </p:pic>
      <p:pic>
        <p:nvPicPr>
          <p:cNvPr id="41" name="Google Shape;41;p10"/>
          <p:cNvPicPr preferRelativeResize="0"/>
          <p:nvPr/>
        </p:nvPicPr>
        <p:blipFill rotWithShape="1">
          <a:blip r:embed="rId3">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pos="483">
          <p15:clr>
            <a:srgbClr val="FBAE40"/>
          </p15:clr>
        </p15:guide>
        <p15:guide id="2" orient="horz" pos="2550">
          <p15:clr>
            <a:srgbClr val="FBAE40"/>
          </p15:clr>
        </p15:guide>
        <p15:guide id="3" orient="horz" pos="991">
          <p15:clr>
            <a:srgbClr val="FBAE40"/>
          </p15:clr>
        </p15:guide>
        <p15:guide id="4" orient="horz" pos="584">
          <p15:clr>
            <a:srgbClr val="FBAE40"/>
          </p15:clr>
        </p15:guide>
        <p15:guide id="5" pos="624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UAB Fact -3">
  <p:cSld name="UAB Fact -3">
    <p:spTree>
      <p:nvGrpSpPr>
        <p:cNvPr id="1" name="Shape 463"/>
        <p:cNvGrpSpPr/>
        <p:nvPr/>
      </p:nvGrpSpPr>
      <p:grpSpPr>
        <a:xfrm>
          <a:off x="0" y="0"/>
          <a:ext cx="0" cy="0"/>
          <a:chOff x="0" y="0"/>
          <a:chExt cx="0" cy="0"/>
        </a:xfrm>
      </p:grpSpPr>
      <p:pic>
        <p:nvPicPr>
          <p:cNvPr id="464" name="Google Shape;464;p46"/>
          <p:cNvPicPr preferRelativeResize="0"/>
          <p:nvPr/>
        </p:nvPicPr>
        <p:blipFill rotWithShape="1">
          <a:blip r:embed="rId2">
            <a:alphaModFix/>
          </a:blip>
          <a:srcRect l="3878" t="17398" b="1437"/>
          <a:stretch/>
        </p:blipFill>
        <p:spPr>
          <a:xfrm>
            <a:off x="0" y="0"/>
            <a:ext cx="12192000" cy="6858000"/>
          </a:xfrm>
          <a:prstGeom prst="rect">
            <a:avLst/>
          </a:prstGeom>
          <a:noFill/>
          <a:ln>
            <a:noFill/>
          </a:ln>
        </p:spPr>
      </p:pic>
      <p:sp>
        <p:nvSpPr>
          <p:cNvPr id="465" name="Google Shape;465;p46"/>
          <p:cNvSpPr txBox="1">
            <a:spLocks noGrp="1"/>
          </p:cNvSpPr>
          <p:nvPr>
            <p:ph type="subTitle" idx="1"/>
          </p:nvPr>
        </p:nvSpPr>
        <p:spPr>
          <a:xfrm>
            <a:off x="766765" y="1573213"/>
            <a:ext cx="10585179" cy="4303712"/>
          </a:xfrm>
          <a:prstGeom prst="rect">
            <a:avLst/>
          </a:prstGeom>
          <a:solidFill>
            <a:schemeClr val="accent1">
              <a:alpha val="84705"/>
            </a:schemeClr>
          </a:solidFill>
          <a:ln>
            <a:noFill/>
          </a:ln>
        </p:spPr>
        <p:txBody>
          <a:bodyPr spcFirstLastPara="1" wrap="square" lIns="468000" tIns="468000" rIns="468000" bIns="468000" anchor="ctr" anchorCtr="0">
            <a:normAutofit/>
          </a:bodyPr>
          <a:lstStyle>
            <a:lvl1pPr lvl="0" algn="l">
              <a:lnSpc>
                <a:spcPct val="90000"/>
              </a:lnSpc>
              <a:spcBef>
                <a:spcPts val="1000"/>
              </a:spcBef>
              <a:spcAft>
                <a:spcPts val="0"/>
              </a:spcAft>
              <a:buSzPts val="3600"/>
              <a:buNone/>
              <a:defRPr sz="3600" b="1">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extLst>
    <p:ext uri="{DCECCB84-F9BA-43D5-87BE-67443E8EF086}">
      <p15:sldGuideLst xmlns:p15="http://schemas.microsoft.com/office/powerpoint/2012/main">
        <p15:guide id="1" orient="horz" pos="3702">
          <p15:clr>
            <a:srgbClr val="FBAE40"/>
          </p15:clr>
        </p15:guide>
        <p15:guide id="2" pos="483">
          <p15:clr>
            <a:srgbClr val="FBAE40"/>
          </p15:clr>
        </p15:guide>
        <p15:guide id="3" pos="7141">
          <p15:clr>
            <a:srgbClr val="FBAE40"/>
          </p15:clr>
        </p15:guide>
        <p15:guide id="4" orient="horz" pos="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ote – Option 1">
  <p:cSld name="Quote – Option 1">
    <p:spTree>
      <p:nvGrpSpPr>
        <p:cNvPr id="1" name="Shape 466"/>
        <p:cNvGrpSpPr/>
        <p:nvPr/>
      </p:nvGrpSpPr>
      <p:grpSpPr>
        <a:xfrm>
          <a:off x="0" y="0"/>
          <a:ext cx="0" cy="0"/>
          <a:chOff x="0" y="0"/>
          <a:chExt cx="0" cy="0"/>
        </a:xfrm>
      </p:grpSpPr>
      <p:sp>
        <p:nvSpPr>
          <p:cNvPr id="467" name="Google Shape;467;p47"/>
          <p:cNvSpPr/>
          <p:nvPr/>
        </p:nvSpPr>
        <p:spPr>
          <a:xfrm>
            <a:off x="0" y="0"/>
            <a:ext cx="12192000" cy="6858000"/>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68" name="Google Shape;468;p47"/>
          <p:cNvSpPr txBox="1"/>
          <p:nvPr/>
        </p:nvSpPr>
        <p:spPr>
          <a:xfrm>
            <a:off x="10614212" y="4013434"/>
            <a:ext cx="710184" cy="62721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6241"/>
              </a:buClr>
              <a:buSzPts val="11500"/>
              <a:buFont typeface="Arial"/>
              <a:buNone/>
            </a:pPr>
            <a:r>
              <a:rPr lang="en-US" sz="11500" b="1" i="0" u="none" strike="noStrike" cap="none">
                <a:solidFill>
                  <a:schemeClr val="accent3"/>
                </a:solidFill>
                <a:latin typeface="Proxima Nova"/>
                <a:ea typeface="Proxima Nova"/>
                <a:cs typeface="Proxima Nova"/>
                <a:sym typeface="Proxima Nova"/>
              </a:rPr>
              <a:t>”</a:t>
            </a:r>
            <a:endParaRPr/>
          </a:p>
        </p:txBody>
      </p:sp>
      <p:sp>
        <p:nvSpPr>
          <p:cNvPr id="469" name="Google Shape;469;p47"/>
          <p:cNvSpPr txBox="1"/>
          <p:nvPr/>
        </p:nvSpPr>
        <p:spPr>
          <a:xfrm>
            <a:off x="876289" y="1738906"/>
            <a:ext cx="710184" cy="627219"/>
          </a:xfrm>
          <a:prstGeom prst="rect">
            <a:avLst/>
          </a:prstGeom>
          <a:no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rgbClr val="006241"/>
              </a:buClr>
              <a:buSzPts val="11500"/>
              <a:buFont typeface="Arial"/>
              <a:buNone/>
            </a:pPr>
            <a:r>
              <a:rPr lang="en-US" sz="11500" b="1" i="0" u="none" strike="noStrike" cap="none">
                <a:solidFill>
                  <a:schemeClr val="accent3"/>
                </a:solidFill>
                <a:latin typeface="Proxima Nova"/>
                <a:ea typeface="Proxima Nova"/>
                <a:cs typeface="Proxima Nova"/>
                <a:sym typeface="Proxima Nova"/>
              </a:rPr>
              <a:t>“</a:t>
            </a:r>
            <a:endParaRPr/>
          </a:p>
        </p:txBody>
      </p:sp>
      <p:sp>
        <p:nvSpPr>
          <p:cNvPr id="470" name="Google Shape;470;p47"/>
          <p:cNvSpPr txBox="1">
            <a:spLocks noGrp="1"/>
          </p:cNvSpPr>
          <p:nvPr>
            <p:ph type="body" idx="1"/>
          </p:nvPr>
        </p:nvSpPr>
        <p:spPr>
          <a:xfrm>
            <a:off x="1524001" y="4834378"/>
            <a:ext cx="9144000" cy="54451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1" name="Google Shape;471;p47"/>
          <p:cNvSpPr txBox="1">
            <a:spLocks noGrp="1"/>
          </p:cNvSpPr>
          <p:nvPr>
            <p:ph type="ctrTitle"/>
          </p:nvPr>
        </p:nvSpPr>
        <p:spPr>
          <a:xfrm>
            <a:off x="1519239" y="2355273"/>
            <a:ext cx="9144000" cy="1854262"/>
          </a:xfrm>
          <a:prstGeom prst="rect">
            <a:avLst/>
          </a:prstGeom>
          <a:noFill/>
          <a:ln>
            <a:noFill/>
          </a:ln>
        </p:spPr>
        <p:txBody>
          <a:bodyPr spcFirstLastPara="1" wrap="square" lIns="0" tIns="0" rIns="0" bIns="0" anchor="ctr" anchorCtr="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1482">
          <p15:clr>
            <a:srgbClr val="FBAE40"/>
          </p15:clr>
        </p15:guide>
        <p15:guide id="3" orient="horz" pos="2651">
          <p15:clr>
            <a:srgbClr val="FBAE40"/>
          </p15:clr>
        </p15:guide>
        <p15:guide id="4" pos="957">
          <p15:clr>
            <a:srgbClr val="FBAE40"/>
          </p15:clr>
        </p15:guide>
        <p15:guide id="5" pos="6717">
          <p15:clr>
            <a:srgbClr val="FBAE40"/>
          </p15:clr>
        </p15:guide>
        <p15:guide id="6" orient="horz" pos="304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Quote – Option 1 - Monogram">
  <p:cSld name="Quote – Option 1 - Monogram">
    <p:spTree>
      <p:nvGrpSpPr>
        <p:cNvPr id="1" name="Shape 472"/>
        <p:cNvGrpSpPr/>
        <p:nvPr/>
      </p:nvGrpSpPr>
      <p:grpSpPr>
        <a:xfrm>
          <a:off x="0" y="0"/>
          <a:ext cx="0" cy="0"/>
          <a:chOff x="0" y="0"/>
          <a:chExt cx="0" cy="0"/>
        </a:xfrm>
      </p:grpSpPr>
      <p:sp>
        <p:nvSpPr>
          <p:cNvPr id="473" name="Google Shape;473;p48"/>
          <p:cNvSpPr/>
          <p:nvPr/>
        </p:nvSpPr>
        <p:spPr>
          <a:xfrm>
            <a:off x="0" y="0"/>
            <a:ext cx="12192000" cy="6858000"/>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474" name="Google Shape;474;p48"/>
          <p:cNvPicPr preferRelativeResize="0"/>
          <p:nvPr/>
        </p:nvPicPr>
        <p:blipFill rotWithShape="1">
          <a:blip r:embed="rId2">
            <a:alphaModFix/>
          </a:blip>
          <a:srcRect t="10680" r="5494" b="15282"/>
          <a:stretch/>
        </p:blipFill>
        <p:spPr>
          <a:xfrm>
            <a:off x="3438144" y="0"/>
            <a:ext cx="8753856" cy="6858000"/>
          </a:xfrm>
          <a:prstGeom prst="rect">
            <a:avLst/>
          </a:prstGeom>
          <a:noFill/>
          <a:ln>
            <a:noFill/>
          </a:ln>
        </p:spPr>
      </p:pic>
      <p:sp>
        <p:nvSpPr>
          <p:cNvPr id="475" name="Google Shape;475;p48"/>
          <p:cNvSpPr txBox="1"/>
          <p:nvPr/>
        </p:nvSpPr>
        <p:spPr>
          <a:xfrm>
            <a:off x="10614212" y="4013434"/>
            <a:ext cx="710184" cy="62721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6241"/>
              </a:buClr>
              <a:buSzPts val="11500"/>
              <a:buFont typeface="Arial"/>
              <a:buNone/>
            </a:pPr>
            <a:r>
              <a:rPr lang="en-US" sz="11500" b="1" i="0" u="none" strike="noStrike" cap="none">
                <a:solidFill>
                  <a:schemeClr val="accent3"/>
                </a:solidFill>
                <a:latin typeface="Proxima Nova"/>
                <a:ea typeface="Proxima Nova"/>
                <a:cs typeface="Proxima Nova"/>
                <a:sym typeface="Proxima Nova"/>
              </a:rPr>
              <a:t>”</a:t>
            </a:r>
            <a:endParaRPr/>
          </a:p>
        </p:txBody>
      </p:sp>
      <p:sp>
        <p:nvSpPr>
          <p:cNvPr id="476" name="Google Shape;476;p48"/>
          <p:cNvSpPr txBox="1"/>
          <p:nvPr/>
        </p:nvSpPr>
        <p:spPr>
          <a:xfrm>
            <a:off x="876289" y="1738906"/>
            <a:ext cx="710184" cy="627219"/>
          </a:xfrm>
          <a:prstGeom prst="rect">
            <a:avLst/>
          </a:prstGeom>
          <a:no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rgbClr val="006241"/>
              </a:buClr>
              <a:buSzPts val="11500"/>
              <a:buFont typeface="Arial"/>
              <a:buNone/>
            </a:pPr>
            <a:r>
              <a:rPr lang="en-US" sz="11500" b="1" i="0" u="none" strike="noStrike" cap="none">
                <a:solidFill>
                  <a:schemeClr val="accent3"/>
                </a:solidFill>
                <a:latin typeface="Proxima Nova"/>
                <a:ea typeface="Proxima Nova"/>
                <a:cs typeface="Proxima Nova"/>
                <a:sym typeface="Proxima Nova"/>
              </a:rPr>
              <a:t>“</a:t>
            </a:r>
            <a:endParaRPr/>
          </a:p>
        </p:txBody>
      </p:sp>
      <p:sp>
        <p:nvSpPr>
          <p:cNvPr id="477" name="Google Shape;477;p48"/>
          <p:cNvSpPr txBox="1">
            <a:spLocks noGrp="1"/>
          </p:cNvSpPr>
          <p:nvPr>
            <p:ph type="body" idx="1"/>
          </p:nvPr>
        </p:nvSpPr>
        <p:spPr>
          <a:xfrm>
            <a:off x="1524001" y="4834378"/>
            <a:ext cx="9144000" cy="54451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8" name="Google Shape;478;p48"/>
          <p:cNvSpPr txBox="1">
            <a:spLocks noGrp="1"/>
          </p:cNvSpPr>
          <p:nvPr>
            <p:ph type="ctrTitle"/>
          </p:nvPr>
        </p:nvSpPr>
        <p:spPr>
          <a:xfrm>
            <a:off x="1519239" y="2355273"/>
            <a:ext cx="9144000" cy="1854262"/>
          </a:xfrm>
          <a:prstGeom prst="rect">
            <a:avLst/>
          </a:prstGeom>
          <a:noFill/>
          <a:ln>
            <a:noFill/>
          </a:ln>
        </p:spPr>
        <p:txBody>
          <a:bodyPr spcFirstLastPara="1" wrap="square" lIns="0" tIns="0" rIns="0" bIns="0" anchor="ctr" anchorCtr="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474">
          <p15:clr>
            <a:srgbClr val="FBAE40"/>
          </p15:clr>
        </p15:guide>
        <p15:guide id="2" pos="957">
          <p15:clr>
            <a:srgbClr val="FBAE40"/>
          </p15:clr>
        </p15:guide>
        <p15:guide id="3" pos="6727">
          <p15:clr>
            <a:srgbClr val="FBAE40"/>
          </p15:clr>
        </p15:guide>
        <p15:guide id="4" pos="3840">
          <p15:clr>
            <a:srgbClr val="FBAE40"/>
          </p15:clr>
        </p15:guide>
        <p15:guide id="5" orient="horz" pos="2651">
          <p15:clr>
            <a:srgbClr val="FBAE40"/>
          </p15:clr>
        </p15:guide>
        <p15:guide id="6" orient="horz" pos="304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 Option 1 - Picture Background">
  <p:cSld name="Quote – Option 1 - Picture Background">
    <p:spTree>
      <p:nvGrpSpPr>
        <p:cNvPr id="1" name="Shape 479"/>
        <p:cNvGrpSpPr/>
        <p:nvPr/>
      </p:nvGrpSpPr>
      <p:grpSpPr>
        <a:xfrm>
          <a:off x="0" y="0"/>
          <a:ext cx="0" cy="0"/>
          <a:chOff x="0" y="0"/>
          <a:chExt cx="0" cy="0"/>
        </a:xfrm>
      </p:grpSpPr>
      <p:sp>
        <p:nvSpPr>
          <p:cNvPr id="480" name="Google Shape;480;p49"/>
          <p:cNvSpPr/>
          <p:nvPr/>
        </p:nvSpPr>
        <p:spPr>
          <a:xfrm>
            <a:off x="0" y="0"/>
            <a:ext cx="12192000" cy="6858000"/>
          </a:xfrm>
          <a:prstGeom prst="rect">
            <a:avLst/>
          </a:prstGeom>
          <a:solidFill>
            <a:srgbClr val="006241">
              <a:alpha val="8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81" name="Google Shape;481;p49"/>
          <p:cNvSpPr txBox="1"/>
          <p:nvPr/>
        </p:nvSpPr>
        <p:spPr>
          <a:xfrm>
            <a:off x="-3" y="-426745"/>
            <a:ext cx="12192003"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sz="1400" b="0" i="0" u="none" strike="noStrike" cap="none">
              <a:solidFill>
                <a:schemeClr val="accent2"/>
              </a:solidFill>
              <a:latin typeface="Proxima Nova"/>
              <a:ea typeface="Proxima Nova"/>
              <a:cs typeface="Proxima Nova"/>
              <a:sym typeface="Proxima Nova"/>
            </a:endParaRPr>
          </a:p>
        </p:txBody>
      </p:sp>
      <p:sp>
        <p:nvSpPr>
          <p:cNvPr id="482" name="Google Shape;482;p49"/>
          <p:cNvSpPr txBox="1"/>
          <p:nvPr/>
        </p:nvSpPr>
        <p:spPr>
          <a:xfrm>
            <a:off x="10614212" y="4013434"/>
            <a:ext cx="710184" cy="62721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6241"/>
              </a:buClr>
              <a:buSzPts val="11500"/>
              <a:buFont typeface="Arial"/>
              <a:buNone/>
            </a:pPr>
            <a:r>
              <a:rPr lang="en-US" sz="11500" b="1" i="0" u="none" strike="noStrike" cap="none">
                <a:solidFill>
                  <a:schemeClr val="accent3"/>
                </a:solidFill>
                <a:latin typeface="Proxima Nova"/>
                <a:ea typeface="Proxima Nova"/>
                <a:cs typeface="Proxima Nova"/>
                <a:sym typeface="Proxima Nova"/>
              </a:rPr>
              <a:t>”</a:t>
            </a:r>
            <a:endParaRPr/>
          </a:p>
        </p:txBody>
      </p:sp>
      <p:sp>
        <p:nvSpPr>
          <p:cNvPr id="483" name="Google Shape;483;p49"/>
          <p:cNvSpPr txBox="1"/>
          <p:nvPr/>
        </p:nvSpPr>
        <p:spPr>
          <a:xfrm>
            <a:off x="876289" y="1738906"/>
            <a:ext cx="710184" cy="627219"/>
          </a:xfrm>
          <a:prstGeom prst="rect">
            <a:avLst/>
          </a:prstGeom>
          <a:no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rgbClr val="006241"/>
              </a:buClr>
              <a:buSzPts val="11500"/>
              <a:buFont typeface="Arial"/>
              <a:buNone/>
            </a:pPr>
            <a:r>
              <a:rPr lang="en-US" sz="11500" b="1" i="0" u="none" strike="noStrike" cap="none">
                <a:solidFill>
                  <a:schemeClr val="accent3"/>
                </a:solidFill>
                <a:latin typeface="Proxima Nova"/>
                <a:ea typeface="Proxima Nova"/>
                <a:cs typeface="Proxima Nova"/>
                <a:sym typeface="Proxima Nova"/>
              </a:rPr>
              <a:t>“</a:t>
            </a:r>
            <a:endParaRPr/>
          </a:p>
        </p:txBody>
      </p:sp>
      <p:sp>
        <p:nvSpPr>
          <p:cNvPr id="484" name="Google Shape;484;p49"/>
          <p:cNvSpPr txBox="1">
            <a:spLocks noGrp="1"/>
          </p:cNvSpPr>
          <p:nvPr>
            <p:ph type="body" idx="1"/>
          </p:nvPr>
        </p:nvSpPr>
        <p:spPr>
          <a:xfrm>
            <a:off x="1524001" y="4834378"/>
            <a:ext cx="9144000" cy="54451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5" name="Google Shape;485;p49"/>
          <p:cNvSpPr txBox="1">
            <a:spLocks noGrp="1"/>
          </p:cNvSpPr>
          <p:nvPr>
            <p:ph type="ctrTitle"/>
          </p:nvPr>
        </p:nvSpPr>
        <p:spPr>
          <a:xfrm>
            <a:off x="1519239" y="2355273"/>
            <a:ext cx="9144000" cy="1854262"/>
          </a:xfrm>
          <a:prstGeom prst="rect">
            <a:avLst/>
          </a:prstGeom>
          <a:noFill/>
          <a:ln>
            <a:noFill/>
          </a:ln>
        </p:spPr>
        <p:txBody>
          <a:bodyPr spcFirstLastPara="1" wrap="square" lIns="0" tIns="0" rIns="0" bIns="0" anchor="ctr" anchorCtr="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6727">
          <p15:clr>
            <a:srgbClr val="FBAE40"/>
          </p15:clr>
        </p15:guide>
        <p15:guide id="2" orient="horz" pos="2651">
          <p15:clr>
            <a:srgbClr val="FBAE40"/>
          </p15:clr>
        </p15:guide>
        <p15:guide id="3" orient="horz" pos="3049">
          <p15:clr>
            <a:srgbClr val="FBAE40"/>
          </p15:clr>
        </p15:guide>
        <p15:guide id="4" orient="horz" pos="1474">
          <p15:clr>
            <a:srgbClr val="FBAE40"/>
          </p15:clr>
        </p15:guide>
        <p15:guide id="5" pos="949">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Quote – Option 2">
  <p:cSld name="Quote – Option 2">
    <p:spTree>
      <p:nvGrpSpPr>
        <p:cNvPr id="1" name="Shape 486"/>
        <p:cNvGrpSpPr/>
        <p:nvPr/>
      </p:nvGrpSpPr>
      <p:grpSpPr>
        <a:xfrm>
          <a:off x="0" y="0"/>
          <a:ext cx="0" cy="0"/>
          <a:chOff x="0" y="0"/>
          <a:chExt cx="0" cy="0"/>
        </a:xfrm>
      </p:grpSpPr>
      <p:sp>
        <p:nvSpPr>
          <p:cNvPr id="487" name="Google Shape;487;p50"/>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88" name="Google Shape;488;p50"/>
          <p:cNvSpPr txBox="1"/>
          <p:nvPr/>
        </p:nvSpPr>
        <p:spPr>
          <a:xfrm>
            <a:off x="10614212" y="4013434"/>
            <a:ext cx="710184" cy="62721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6241"/>
              </a:buClr>
              <a:buSzPts val="11500"/>
              <a:buFont typeface="Arial"/>
              <a:buNone/>
            </a:pPr>
            <a:r>
              <a:rPr lang="en-US" sz="11500" b="1" i="0" u="none" strike="noStrike" cap="none">
                <a:solidFill>
                  <a:schemeClr val="lt1"/>
                </a:solidFill>
                <a:latin typeface="Proxima Nova"/>
                <a:ea typeface="Proxima Nova"/>
                <a:cs typeface="Proxima Nova"/>
                <a:sym typeface="Proxima Nova"/>
              </a:rPr>
              <a:t>”</a:t>
            </a:r>
            <a:endParaRPr/>
          </a:p>
        </p:txBody>
      </p:sp>
      <p:sp>
        <p:nvSpPr>
          <p:cNvPr id="489" name="Google Shape;489;p50"/>
          <p:cNvSpPr txBox="1"/>
          <p:nvPr/>
        </p:nvSpPr>
        <p:spPr>
          <a:xfrm>
            <a:off x="876289" y="1738906"/>
            <a:ext cx="710184" cy="627219"/>
          </a:xfrm>
          <a:prstGeom prst="rect">
            <a:avLst/>
          </a:prstGeom>
          <a:no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rgbClr val="006241"/>
              </a:buClr>
              <a:buSzPts val="11500"/>
              <a:buFont typeface="Arial"/>
              <a:buNone/>
            </a:pPr>
            <a:r>
              <a:rPr lang="en-US" sz="11500" b="1" i="0" u="none" strike="noStrike" cap="none">
                <a:solidFill>
                  <a:schemeClr val="lt1"/>
                </a:solidFill>
                <a:latin typeface="Proxima Nova"/>
                <a:ea typeface="Proxima Nova"/>
                <a:cs typeface="Proxima Nova"/>
                <a:sym typeface="Proxima Nova"/>
              </a:rPr>
              <a:t>“</a:t>
            </a:r>
            <a:endParaRPr/>
          </a:p>
        </p:txBody>
      </p:sp>
      <p:sp>
        <p:nvSpPr>
          <p:cNvPr id="490" name="Google Shape;490;p50"/>
          <p:cNvSpPr txBox="1">
            <a:spLocks noGrp="1"/>
          </p:cNvSpPr>
          <p:nvPr>
            <p:ph type="body" idx="1"/>
          </p:nvPr>
        </p:nvSpPr>
        <p:spPr>
          <a:xfrm>
            <a:off x="1524000" y="4825911"/>
            <a:ext cx="9144000" cy="54451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1" name="Google Shape;491;p50"/>
          <p:cNvSpPr txBox="1">
            <a:spLocks noGrp="1"/>
          </p:cNvSpPr>
          <p:nvPr>
            <p:ph type="ctrTitle"/>
          </p:nvPr>
        </p:nvSpPr>
        <p:spPr>
          <a:xfrm>
            <a:off x="1519239" y="2355273"/>
            <a:ext cx="9144000" cy="1854262"/>
          </a:xfrm>
          <a:prstGeom prst="rect">
            <a:avLst/>
          </a:prstGeom>
          <a:noFill/>
          <a:ln>
            <a:noFill/>
          </a:ln>
        </p:spPr>
        <p:txBody>
          <a:bodyPr spcFirstLastPara="1" wrap="square" lIns="0" tIns="0" rIns="0" bIns="0" anchor="ctr" anchorCtr="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6717">
          <p15:clr>
            <a:srgbClr val="FBAE40"/>
          </p15:clr>
        </p15:guide>
        <p15:guide id="2" orient="horz" pos="3041">
          <p15:clr>
            <a:srgbClr val="FBAE40"/>
          </p15:clr>
        </p15:guide>
        <p15:guide id="3" pos="957">
          <p15:clr>
            <a:srgbClr val="FBAE40"/>
          </p15:clr>
        </p15:guide>
        <p15:guide id="4" orient="horz" pos="2651">
          <p15:clr>
            <a:srgbClr val="FBAE40"/>
          </p15:clr>
        </p15:guide>
        <p15:guide id="5" orient="horz" pos="148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Quote – Option 2 - Monogram">
  <p:cSld name="Quote – Option 2 - Monogram">
    <p:spTree>
      <p:nvGrpSpPr>
        <p:cNvPr id="1" name="Shape 492"/>
        <p:cNvGrpSpPr/>
        <p:nvPr/>
      </p:nvGrpSpPr>
      <p:grpSpPr>
        <a:xfrm>
          <a:off x="0" y="0"/>
          <a:ext cx="0" cy="0"/>
          <a:chOff x="0" y="0"/>
          <a:chExt cx="0" cy="0"/>
        </a:xfrm>
      </p:grpSpPr>
      <p:sp>
        <p:nvSpPr>
          <p:cNvPr id="493" name="Google Shape;493;p51"/>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494" name="Google Shape;494;p51"/>
          <p:cNvPicPr preferRelativeResize="0"/>
          <p:nvPr/>
        </p:nvPicPr>
        <p:blipFill rotWithShape="1">
          <a:blip r:embed="rId2">
            <a:alphaModFix/>
          </a:blip>
          <a:srcRect t="10680" r="5494" b="15282"/>
          <a:stretch/>
        </p:blipFill>
        <p:spPr>
          <a:xfrm>
            <a:off x="3438144" y="0"/>
            <a:ext cx="8753856" cy="6858000"/>
          </a:xfrm>
          <a:prstGeom prst="rect">
            <a:avLst/>
          </a:prstGeom>
          <a:noFill/>
          <a:ln>
            <a:noFill/>
          </a:ln>
        </p:spPr>
      </p:pic>
      <p:sp>
        <p:nvSpPr>
          <p:cNvPr id="495" name="Google Shape;495;p51"/>
          <p:cNvSpPr txBox="1"/>
          <p:nvPr/>
        </p:nvSpPr>
        <p:spPr>
          <a:xfrm>
            <a:off x="10614212" y="4013434"/>
            <a:ext cx="710184" cy="62721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6241"/>
              </a:buClr>
              <a:buSzPts val="11500"/>
              <a:buFont typeface="Arial"/>
              <a:buNone/>
            </a:pPr>
            <a:r>
              <a:rPr lang="en-US" sz="11500" b="1" i="0" u="none" strike="noStrike" cap="none">
                <a:solidFill>
                  <a:schemeClr val="lt1"/>
                </a:solidFill>
                <a:latin typeface="Proxima Nova"/>
                <a:ea typeface="Proxima Nova"/>
                <a:cs typeface="Proxima Nova"/>
                <a:sym typeface="Proxima Nova"/>
              </a:rPr>
              <a:t>”</a:t>
            </a:r>
            <a:endParaRPr/>
          </a:p>
        </p:txBody>
      </p:sp>
      <p:sp>
        <p:nvSpPr>
          <p:cNvPr id="496" name="Google Shape;496;p51"/>
          <p:cNvSpPr txBox="1"/>
          <p:nvPr/>
        </p:nvSpPr>
        <p:spPr>
          <a:xfrm>
            <a:off x="876289" y="1738906"/>
            <a:ext cx="710184" cy="627219"/>
          </a:xfrm>
          <a:prstGeom prst="rect">
            <a:avLst/>
          </a:prstGeom>
          <a:no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rgbClr val="006241"/>
              </a:buClr>
              <a:buSzPts val="11500"/>
              <a:buFont typeface="Arial"/>
              <a:buNone/>
            </a:pPr>
            <a:r>
              <a:rPr lang="en-US" sz="11500" b="1" i="0" u="none" strike="noStrike" cap="none">
                <a:solidFill>
                  <a:schemeClr val="lt1"/>
                </a:solidFill>
                <a:latin typeface="Proxima Nova"/>
                <a:ea typeface="Proxima Nova"/>
                <a:cs typeface="Proxima Nova"/>
                <a:sym typeface="Proxima Nova"/>
              </a:rPr>
              <a:t>“</a:t>
            </a:r>
            <a:endParaRPr/>
          </a:p>
        </p:txBody>
      </p:sp>
      <p:sp>
        <p:nvSpPr>
          <p:cNvPr id="497" name="Google Shape;497;p51"/>
          <p:cNvSpPr txBox="1">
            <a:spLocks noGrp="1"/>
          </p:cNvSpPr>
          <p:nvPr>
            <p:ph type="body" idx="1"/>
          </p:nvPr>
        </p:nvSpPr>
        <p:spPr>
          <a:xfrm>
            <a:off x="1524000" y="4825911"/>
            <a:ext cx="9144000" cy="54451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8" name="Google Shape;498;p51"/>
          <p:cNvSpPr txBox="1">
            <a:spLocks noGrp="1"/>
          </p:cNvSpPr>
          <p:nvPr>
            <p:ph type="ctrTitle"/>
          </p:nvPr>
        </p:nvSpPr>
        <p:spPr>
          <a:xfrm>
            <a:off x="1519239" y="2355273"/>
            <a:ext cx="9144000" cy="1854262"/>
          </a:xfrm>
          <a:prstGeom prst="rect">
            <a:avLst/>
          </a:prstGeom>
          <a:noFill/>
          <a:ln>
            <a:noFill/>
          </a:ln>
        </p:spPr>
        <p:txBody>
          <a:bodyPr spcFirstLastPara="1" wrap="square" lIns="0" tIns="0" rIns="0" bIns="0" anchor="ctr" anchorCtr="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6717">
          <p15:clr>
            <a:srgbClr val="FBAE40"/>
          </p15:clr>
        </p15:guide>
        <p15:guide id="2" orient="horz" pos="1474">
          <p15:clr>
            <a:srgbClr val="FBAE40"/>
          </p15:clr>
        </p15:guide>
        <p15:guide id="3" orient="horz" pos="2651">
          <p15:clr>
            <a:srgbClr val="FBAE40"/>
          </p15:clr>
        </p15:guide>
        <p15:guide id="4" pos="949">
          <p15:clr>
            <a:srgbClr val="FBAE40"/>
          </p15:clr>
        </p15:guide>
        <p15:guide id="5" orient="horz" pos="304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Quote – Option 2 - Picture Background">
  <p:cSld name="Quote – Option 2 - Picture Background">
    <p:spTree>
      <p:nvGrpSpPr>
        <p:cNvPr id="1" name="Shape 499"/>
        <p:cNvGrpSpPr/>
        <p:nvPr/>
      </p:nvGrpSpPr>
      <p:grpSpPr>
        <a:xfrm>
          <a:off x="0" y="0"/>
          <a:ext cx="0" cy="0"/>
          <a:chOff x="0" y="0"/>
          <a:chExt cx="0" cy="0"/>
        </a:xfrm>
      </p:grpSpPr>
      <p:sp>
        <p:nvSpPr>
          <p:cNvPr id="500" name="Google Shape;500;p52"/>
          <p:cNvSpPr/>
          <p:nvPr/>
        </p:nvSpPr>
        <p:spPr>
          <a:xfrm>
            <a:off x="-3" y="0"/>
            <a:ext cx="12192000" cy="6858000"/>
          </a:xfrm>
          <a:prstGeom prst="rect">
            <a:avLst/>
          </a:prstGeom>
          <a:solidFill>
            <a:schemeClr val="accent3">
              <a:alpha val="8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501" name="Google Shape;501;p52"/>
          <p:cNvSpPr txBox="1"/>
          <p:nvPr/>
        </p:nvSpPr>
        <p:spPr>
          <a:xfrm>
            <a:off x="-3" y="-426745"/>
            <a:ext cx="12192003"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sz="1400" b="0" i="0" u="none" strike="noStrike" cap="none">
              <a:solidFill>
                <a:schemeClr val="accent2"/>
              </a:solidFill>
              <a:latin typeface="Proxima Nova"/>
              <a:ea typeface="Proxima Nova"/>
              <a:cs typeface="Proxima Nova"/>
              <a:sym typeface="Proxima Nova"/>
            </a:endParaRPr>
          </a:p>
        </p:txBody>
      </p:sp>
      <p:sp>
        <p:nvSpPr>
          <p:cNvPr id="502" name="Google Shape;502;p52"/>
          <p:cNvSpPr txBox="1"/>
          <p:nvPr/>
        </p:nvSpPr>
        <p:spPr>
          <a:xfrm>
            <a:off x="10614212" y="4013434"/>
            <a:ext cx="710184" cy="62721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6241"/>
              </a:buClr>
              <a:buSzPts val="11500"/>
              <a:buFont typeface="Arial"/>
              <a:buNone/>
            </a:pPr>
            <a:r>
              <a:rPr lang="en-US" sz="11500" b="1" i="0" u="none" strike="noStrike" cap="none">
                <a:solidFill>
                  <a:schemeClr val="lt1"/>
                </a:solidFill>
                <a:latin typeface="Proxima Nova"/>
                <a:ea typeface="Proxima Nova"/>
                <a:cs typeface="Proxima Nova"/>
                <a:sym typeface="Proxima Nova"/>
              </a:rPr>
              <a:t>”</a:t>
            </a:r>
            <a:endParaRPr/>
          </a:p>
        </p:txBody>
      </p:sp>
      <p:sp>
        <p:nvSpPr>
          <p:cNvPr id="503" name="Google Shape;503;p52"/>
          <p:cNvSpPr txBox="1"/>
          <p:nvPr/>
        </p:nvSpPr>
        <p:spPr>
          <a:xfrm>
            <a:off x="876289" y="1738906"/>
            <a:ext cx="710184" cy="627219"/>
          </a:xfrm>
          <a:prstGeom prst="rect">
            <a:avLst/>
          </a:prstGeom>
          <a:no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rgbClr val="006241"/>
              </a:buClr>
              <a:buSzPts val="11500"/>
              <a:buFont typeface="Arial"/>
              <a:buNone/>
            </a:pPr>
            <a:r>
              <a:rPr lang="en-US" sz="11500" b="1" i="0" u="none" strike="noStrike" cap="none">
                <a:solidFill>
                  <a:schemeClr val="lt1"/>
                </a:solidFill>
                <a:latin typeface="Proxima Nova"/>
                <a:ea typeface="Proxima Nova"/>
                <a:cs typeface="Proxima Nova"/>
                <a:sym typeface="Proxima Nova"/>
              </a:rPr>
              <a:t>“</a:t>
            </a:r>
            <a:endParaRPr/>
          </a:p>
        </p:txBody>
      </p:sp>
      <p:sp>
        <p:nvSpPr>
          <p:cNvPr id="504" name="Google Shape;504;p52"/>
          <p:cNvSpPr txBox="1">
            <a:spLocks noGrp="1"/>
          </p:cNvSpPr>
          <p:nvPr>
            <p:ph type="body" idx="1"/>
          </p:nvPr>
        </p:nvSpPr>
        <p:spPr>
          <a:xfrm>
            <a:off x="1524000" y="4825911"/>
            <a:ext cx="9144000" cy="54451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5" name="Google Shape;505;p52"/>
          <p:cNvSpPr txBox="1">
            <a:spLocks noGrp="1"/>
          </p:cNvSpPr>
          <p:nvPr>
            <p:ph type="ctrTitle"/>
          </p:nvPr>
        </p:nvSpPr>
        <p:spPr>
          <a:xfrm>
            <a:off x="1519239" y="2355273"/>
            <a:ext cx="9144000" cy="1854262"/>
          </a:xfrm>
          <a:prstGeom prst="rect">
            <a:avLst/>
          </a:prstGeom>
          <a:noFill/>
          <a:ln>
            <a:noFill/>
          </a:ln>
        </p:spPr>
        <p:txBody>
          <a:bodyPr spcFirstLastPara="1" wrap="square" lIns="0" tIns="0" rIns="0" bIns="0" anchor="ctr" anchorCtr="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957">
          <p15:clr>
            <a:srgbClr val="FBAE40"/>
          </p15:clr>
        </p15:guide>
        <p15:guide id="2" orient="horz" pos="2651">
          <p15:clr>
            <a:srgbClr val="FBAE40"/>
          </p15:clr>
        </p15:guide>
        <p15:guide id="3" pos="6717">
          <p15:clr>
            <a:srgbClr val="FBAE40"/>
          </p15:clr>
        </p15:guide>
        <p15:guide id="4" orient="horz" pos="1474">
          <p15:clr>
            <a:srgbClr val="FBAE40"/>
          </p15:clr>
        </p15:guide>
        <p15:guide id="5" orient="horz" pos="304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toryboard – 4 Pictures">
  <p:cSld name="Storyboard – 4 Pictures">
    <p:spTree>
      <p:nvGrpSpPr>
        <p:cNvPr id="1" name="Shape 506"/>
        <p:cNvGrpSpPr/>
        <p:nvPr/>
      </p:nvGrpSpPr>
      <p:grpSpPr>
        <a:xfrm>
          <a:off x="0" y="0"/>
          <a:ext cx="0" cy="0"/>
          <a:chOff x="0" y="0"/>
          <a:chExt cx="0" cy="0"/>
        </a:xfrm>
      </p:grpSpPr>
      <p:sp>
        <p:nvSpPr>
          <p:cNvPr id="507" name="Google Shape;507;p53"/>
          <p:cNvSpPr>
            <a:spLocks noGrp="1"/>
          </p:cNvSpPr>
          <p:nvPr>
            <p:ph type="pic" idx="2"/>
          </p:nvPr>
        </p:nvSpPr>
        <p:spPr>
          <a:xfrm>
            <a:off x="536361" y="1762739"/>
            <a:ext cx="4359731" cy="4308464"/>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08" name="Google Shape;508;p53"/>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509" name="Google Shape;509;p53"/>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510" name="Google Shape;510;p53"/>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1" name="Google Shape;511;p53"/>
          <p:cNvSpPr>
            <a:spLocks noGrp="1"/>
          </p:cNvSpPr>
          <p:nvPr>
            <p:ph type="pic" idx="3"/>
          </p:nvPr>
        </p:nvSpPr>
        <p:spPr>
          <a:xfrm>
            <a:off x="8611569" y="1762739"/>
            <a:ext cx="3044075" cy="4308464"/>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12" name="Google Shape;512;p53"/>
          <p:cNvSpPr>
            <a:spLocks noGrp="1"/>
          </p:cNvSpPr>
          <p:nvPr>
            <p:ph type="pic" idx="4"/>
          </p:nvPr>
        </p:nvSpPr>
        <p:spPr>
          <a:xfrm>
            <a:off x="5231793" y="1762745"/>
            <a:ext cx="3044075"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13" name="Google Shape;513;p53"/>
          <p:cNvSpPr>
            <a:spLocks noGrp="1"/>
          </p:cNvSpPr>
          <p:nvPr>
            <p:ph type="pic" idx="5"/>
          </p:nvPr>
        </p:nvSpPr>
        <p:spPr>
          <a:xfrm>
            <a:off x="5231793" y="4056004"/>
            <a:ext cx="3044075"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14" name="Google Shape;514;p53"/>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515" name="Google Shape;515;p53"/>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516" name="Google Shape;516;p53"/>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7" name="Google Shape;517;p53"/>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3820">
          <p15:clr>
            <a:srgbClr val="FBAE40"/>
          </p15:clr>
        </p15:guide>
        <p15:guide id="3" pos="7039">
          <p15:clr>
            <a:srgbClr val="FBAE40"/>
          </p15:clr>
        </p15:guide>
        <p15:guide id="4" pos="7159">
          <p15:clr>
            <a:srgbClr val="FBAE40"/>
          </p15:clr>
        </p15:guide>
        <p15:guide id="5" pos="7344">
          <p15:clr>
            <a:srgbClr val="FBAE40"/>
          </p15:clr>
        </p15:guide>
        <p15:guide id="6" orient="horz" pos="1110">
          <p15:clr>
            <a:srgbClr val="FBAE40"/>
          </p15:clr>
        </p15:guide>
        <p15:guide id="7" orient="horz" pos="4252">
          <p15:clr>
            <a:srgbClr val="FBAE40"/>
          </p15:clr>
        </p15:guide>
        <p15:guide id="8" pos="3083">
          <p15:clr>
            <a:srgbClr val="FBAE40"/>
          </p15:clr>
        </p15:guide>
        <p15:guide id="9" pos="3295">
          <p15:clr>
            <a:srgbClr val="FBAE40"/>
          </p15:clr>
        </p15:guide>
        <p15:guide id="10" pos="5209">
          <p15:clr>
            <a:srgbClr val="FBAE40"/>
          </p15:clr>
        </p15:guide>
        <p15:guide id="11" pos="5421">
          <p15:clr>
            <a:srgbClr val="FBAE40"/>
          </p15:clr>
        </p15:guide>
        <p15:guide id="12" orient="horz" pos="2558">
          <p15:clr>
            <a:srgbClr val="FBAE40"/>
          </p15:clr>
        </p15:guide>
        <p15:guide id="13" orient="horz" pos="2380">
          <p15:clr>
            <a:srgbClr val="FBAE40"/>
          </p15:clr>
        </p15:guide>
        <p15:guide id="14" orient="horz" pos="43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toryboard – 6 Pictures">
  <p:cSld name="Storyboard – 6 Pictures">
    <p:spTree>
      <p:nvGrpSpPr>
        <p:cNvPr id="1" name="Shape 518"/>
        <p:cNvGrpSpPr/>
        <p:nvPr/>
      </p:nvGrpSpPr>
      <p:grpSpPr>
        <a:xfrm>
          <a:off x="0" y="0"/>
          <a:ext cx="0" cy="0"/>
          <a:chOff x="0" y="0"/>
          <a:chExt cx="0" cy="0"/>
        </a:xfrm>
      </p:grpSpPr>
      <p:sp>
        <p:nvSpPr>
          <p:cNvPr id="519" name="Google Shape;519;p54"/>
          <p:cNvSpPr>
            <a:spLocks noGrp="1"/>
          </p:cNvSpPr>
          <p:nvPr>
            <p:ph type="pic" idx="2"/>
          </p:nvPr>
        </p:nvSpPr>
        <p:spPr>
          <a:xfrm>
            <a:off x="536361" y="1762739"/>
            <a:ext cx="2415184" cy="4308464"/>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20" name="Google Shape;520;p54"/>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521" name="Google Shape;521;p54"/>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522" name="Google Shape;522;p54"/>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3" name="Google Shape;523;p54"/>
          <p:cNvSpPr>
            <a:spLocks noGrp="1"/>
          </p:cNvSpPr>
          <p:nvPr>
            <p:ph type="pic" idx="3"/>
          </p:nvPr>
        </p:nvSpPr>
        <p:spPr>
          <a:xfrm>
            <a:off x="3296889" y="1762745"/>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24" name="Google Shape;524;p54"/>
          <p:cNvSpPr>
            <a:spLocks noGrp="1"/>
          </p:cNvSpPr>
          <p:nvPr>
            <p:ph type="pic" idx="4"/>
          </p:nvPr>
        </p:nvSpPr>
        <p:spPr>
          <a:xfrm>
            <a:off x="3296889" y="4056004"/>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25" name="Google Shape;525;p54"/>
          <p:cNvSpPr>
            <a:spLocks noGrp="1"/>
          </p:cNvSpPr>
          <p:nvPr>
            <p:ph type="pic" idx="5"/>
          </p:nvPr>
        </p:nvSpPr>
        <p:spPr>
          <a:xfrm>
            <a:off x="6267693" y="1762745"/>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26" name="Google Shape;526;p54"/>
          <p:cNvSpPr>
            <a:spLocks noGrp="1"/>
          </p:cNvSpPr>
          <p:nvPr>
            <p:ph type="pic" idx="6"/>
          </p:nvPr>
        </p:nvSpPr>
        <p:spPr>
          <a:xfrm>
            <a:off x="6267693" y="4056004"/>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27" name="Google Shape;527;p54"/>
          <p:cNvSpPr>
            <a:spLocks noGrp="1"/>
          </p:cNvSpPr>
          <p:nvPr>
            <p:ph type="pic" idx="7"/>
          </p:nvPr>
        </p:nvSpPr>
        <p:spPr>
          <a:xfrm>
            <a:off x="9240455" y="1762739"/>
            <a:ext cx="2415184" cy="4308464"/>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28" name="Google Shape;528;p54"/>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529" name="Google Shape;529;p54"/>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530" name="Google Shape;530;p54"/>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31" name="Google Shape;531;p54"/>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380">
          <p15:clr>
            <a:srgbClr val="FBAE40"/>
          </p15:clr>
        </p15:guide>
        <p15:guide id="2" pos="339">
          <p15:clr>
            <a:srgbClr val="FBAE40"/>
          </p15:clr>
        </p15:guide>
        <p15:guide id="3" orient="horz" pos="2558">
          <p15:clr>
            <a:srgbClr val="FBAE40"/>
          </p15:clr>
        </p15:guide>
        <p15:guide id="4" pos="1855">
          <p15:clr>
            <a:srgbClr val="FBAE40"/>
          </p15:clr>
        </p15:guide>
        <p15:guide id="5" pos="2075">
          <p15:clr>
            <a:srgbClr val="FBAE40"/>
          </p15:clr>
        </p15:guide>
        <p15:guide id="6" pos="3736">
          <p15:clr>
            <a:srgbClr val="FBAE40"/>
          </p15:clr>
        </p15:guide>
        <p15:guide id="7" pos="3947">
          <p15:clr>
            <a:srgbClr val="FBAE40"/>
          </p15:clr>
        </p15:guide>
        <p15:guide id="8" pos="5599">
          <p15:clr>
            <a:srgbClr val="FBAE40"/>
          </p15:clr>
        </p15:guide>
        <p15:guide id="9" pos="5819">
          <p15:clr>
            <a:srgbClr val="FBAE40"/>
          </p15:clr>
        </p15:guide>
        <p15:guide id="10" pos="7344">
          <p15:clr>
            <a:srgbClr val="FBAE40"/>
          </p15:clr>
        </p15:guide>
        <p15:guide id="11" pos="7159">
          <p15:clr>
            <a:srgbClr val="FBAE40"/>
          </p15:clr>
        </p15:guide>
        <p15:guide id="12" pos="7039">
          <p15:clr>
            <a:srgbClr val="FBAE40"/>
          </p15:clr>
        </p15:guide>
        <p15:guide id="13" orient="horz" pos="3820">
          <p15:clr>
            <a:srgbClr val="FBAE40"/>
          </p15:clr>
        </p15:guide>
        <p15:guide id="14" orient="horz" pos="4252">
          <p15:clr>
            <a:srgbClr val="FBAE40"/>
          </p15:clr>
        </p15:guide>
        <p15:guide id="15" orient="horz" pos="1110">
          <p15:clr>
            <a:srgbClr val="FBAE40"/>
          </p15:clr>
        </p15:guide>
        <p15:guide id="16" orient="horz" pos="43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toryboard – 8 Pictures">
  <p:cSld name="Storyboard – 8 Pictures">
    <p:spTree>
      <p:nvGrpSpPr>
        <p:cNvPr id="1" name="Shape 532"/>
        <p:cNvGrpSpPr/>
        <p:nvPr/>
      </p:nvGrpSpPr>
      <p:grpSpPr>
        <a:xfrm>
          <a:off x="0" y="0"/>
          <a:ext cx="0" cy="0"/>
          <a:chOff x="0" y="0"/>
          <a:chExt cx="0" cy="0"/>
        </a:xfrm>
      </p:grpSpPr>
      <p:sp>
        <p:nvSpPr>
          <p:cNvPr id="533" name="Google Shape;533;p55"/>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534" name="Google Shape;534;p55"/>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535" name="Google Shape;535;p55"/>
          <p:cNvSpPr txBox="1">
            <a:spLocks noGrp="1"/>
          </p:cNvSpPr>
          <p:nvPr>
            <p:ph type="title"/>
          </p:nvPr>
        </p:nvSpPr>
        <p:spPr>
          <a:xfrm>
            <a:off x="536363" y="476722"/>
            <a:ext cx="10638052"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6" name="Google Shape;536;p55"/>
          <p:cNvSpPr>
            <a:spLocks noGrp="1"/>
          </p:cNvSpPr>
          <p:nvPr>
            <p:ph type="pic" idx="2"/>
          </p:nvPr>
        </p:nvSpPr>
        <p:spPr>
          <a:xfrm>
            <a:off x="6197601" y="1768797"/>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37" name="Google Shape;537;p55"/>
          <p:cNvSpPr>
            <a:spLocks noGrp="1"/>
          </p:cNvSpPr>
          <p:nvPr>
            <p:ph type="pic" idx="3"/>
          </p:nvPr>
        </p:nvSpPr>
        <p:spPr>
          <a:xfrm>
            <a:off x="9028221" y="1768797"/>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38" name="Google Shape;538;p55"/>
          <p:cNvSpPr>
            <a:spLocks noGrp="1"/>
          </p:cNvSpPr>
          <p:nvPr>
            <p:ph type="pic" idx="4"/>
          </p:nvPr>
        </p:nvSpPr>
        <p:spPr>
          <a:xfrm>
            <a:off x="6196361" y="4049051"/>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39" name="Google Shape;539;p55"/>
          <p:cNvSpPr>
            <a:spLocks noGrp="1"/>
          </p:cNvSpPr>
          <p:nvPr>
            <p:ph type="pic" idx="5"/>
          </p:nvPr>
        </p:nvSpPr>
        <p:spPr>
          <a:xfrm>
            <a:off x="9028221" y="4049051"/>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40" name="Google Shape;540;p55"/>
          <p:cNvSpPr>
            <a:spLocks noGrp="1"/>
          </p:cNvSpPr>
          <p:nvPr>
            <p:ph type="pic" idx="6"/>
          </p:nvPr>
        </p:nvSpPr>
        <p:spPr>
          <a:xfrm>
            <a:off x="3369969" y="1768797"/>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41" name="Google Shape;541;p55"/>
          <p:cNvSpPr>
            <a:spLocks noGrp="1"/>
          </p:cNvSpPr>
          <p:nvPr>
            <p:ph type="pic" idx="7"/>
          </p:nvPr>
        </p:nvSpPr>
        <p:spPr>
          <a:xfrm>
            <a:off x="3364501" y="4049051"/>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42" name="Google Shape;542;p55"/>
          <p:cNvSpPr>
            <a:spLocks noGrp="1"/>
          </p:cNvSpPr>
          <p:nvPr>
            <p:ph type="pic" idx="8"/>
          </p:nvPr>
        </p:nvSpPr>
        <p:spPr>
          <a:xfrm>
            <a:off x="532641" y="1768797"/>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43" name="Google Shape;543;p55"/>
          <p:cNvSpPr>
            <a:spLocks noGrp="1"/>
          </p:cNvSpPr>
          <p:nvPr>
            <p:ph type="pic" idx="9"/>
          </p:nvPr>
        </p:nvSpPr>
        <p:spPr>
          <a:xfrm>
            <a:off x="532641" y="4049051"/>
            <a:ext cx="2627419" cy="2015205"/>
          </a:xfrm>
          <a:prstGeom prst="rect">
            <a:avLst/>
          </a:prstGeom>
          <a:noFill/>
          <a:ln>
            <a:noFill/>
          </a:ln>
        </p:spPr>
        <p:txBody>
          <a:bodyPr spcFirstLastPara="1" wrap="square" lIns="0" tIns="0" rIns="0" bIns="0" anchor="t" anchorCtr="0">
            <a:normAutofit/>
          </a:bodyPr>
          <a:lstStyle>
            <a:lvl1pPr marR="0" lvl="0" algn="ctr" rtl="0">
              <a:lnSpc>
                <a:spcPct val="90000"/>
              </a:lnSpc>
              <a:spcBef>
                <a:spcPts val="1000"/>
              </a:spcBef>
              <a:spcAft>
                <a:spcPts val="0"/>
              </a:spcAft>
              <a:buClr>
                <a:srgbClr val="006241"/>
              </a:buClr>
              <a:buSzPts val="2400"/>
              <a:buFont typeface="Arial"/>
              <a:buNone/>
              <a:defRPr sz="24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544" name="Google Shape;544;p55"/>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545" name="Google Shape;545;p55"/>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546" name="Google Shape;546;p55"/>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47" name="Google Shape;547;p55"/>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2380">
          <p15:clr>
            <a:srgbClr val="FBAE40"/>
          </p15:clr>
        </p15:guide>
        <p15:guide id="3" orient="horz" pos="1110">
          <p15:clr>
            <a:srgbClr val="FBAE40"/>
          </p15:clr>
        </p15:guide>
        <p15:guide id="4" orient="horz" pos="3820">
          <p15:clr>
            <a:srgbClr val="FBAE40"/>
          </p15:clr>
        </p15:guide>
        <p15:guide id="5" pos="1991">
          <p15:clr>
            <a:srgbClr val="FBAE40"/>
          </p15:clr>
        </p15:guide>
        <p15:guide id="6" pos="2119">
          <p15:clr>
            <a:srgbClr val="FBAE40"/>
          </p15:clr>
        </p15:guide>
        <p15:guide id="7" pos="3779">
          <p15:clr>
            <a:srgbClr val="FBAE40"/>
          </p15:clr>
        </p15:guide>
        <p15:guide id="8" pos="3905">
          <p15:clr>
            <a:srgbClr val="FBAE40"/>
          </p15:clr>
        </p15:guide>
        <p15:guide id="9" orient="horz" pos="2550">
          <p15:clr>
            <a:srgbClr val="FBAE40"/>
          </p15:clr>
        </p15:guide>
        <p15:guide id="10" pos="7159">
          <p15:clr>
            <a:srgbClr val="FBAE40"/>
          </p15:clr>
        </p15:guide>
        <p15:guide id="11" pos="7344">
          <p15:clr>
            <a:srgbClr val="FBAE40"/>
          </p15:clr>
        </p15:guide>
        <p15:guide id="12" pos="7039">
          <p15:clr>
            <a:srgbClr val="FBAE40"/>
          </p15:clr>
        </p15:guide>
        <p15:guide id="13" orient="horz" pos="4252">
          <p15:clr>
            <a:srgbClr val="FBAE40"/>
          </p15:clr>
        </p15:guide>
        <p15:guide id="14" orient="horz" pos="4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ntro Slide - Watermark">
  <p:cSld name="Intro Slide - Watermark">
    <p:spTree>
      <p:nvGrpSpPr>
        <p:cNvPr id="1" name="Shape 42"/>
        <p:cNvGrpSpPr/>
        <p:nvPr/>
      </p:nvGrpSpPr>
      <p:grpSpPr>
        <a:xfrm>
          <a:off x="0" y="0"/>
          <a:ext cx="0" cy="0"/>
          <a:chOff x="0" y="0"/>
          <a:chExt cx="0" cy="0"/>
        </a:xfrm>
      </p:grpSpPr>
      <p:sp>
        <p:nvSpPr>
          <p:cNvPr id="43" name="Google Shape;43;p11"/>
          <p:cNvSpPr/>
          <p:nvPr/>
        </p:nvSpPr>
        <p:spPr>
          <a:xfrm>
            <a:off x="0" y="0"/>
            <a:ext cx="12192000" cy="6858000"/>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44" name="Google Shape;44;p11"/>
          <p:cNvSpPr txBox="1">
            <a:spLocks noGrp="1"/>
          </p:cNvSpPr>
          <p:nvPr>
            <p:ph type="subTitle" idx="1"/>
          </p:nvPr>
        </p:nvSpPr>
        <p:spPr>
          <a:xfrm>
            <a:off x="762000" y="4356261"/>
            <a:ext cx="9144000" cy="1655762"/>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5" name="Google Shape;45;p11"/>
          <p:cNvPicPr preferRelativeResize="0"/>
          <p:nvPr/>
        </p:nvPicPr>
        <p:blipFill rotWithShape="1">
          <a:blip r:embed="rId2">
            <a:alphaModFix/>
          </a:blip>
          <a:srcRect t="10680" r="5494" b="15282"/>
          <a:stretch/>
        </p:blipFill>
        <p:spPr>
          <a:xfrm>
            <a:off x="3438144" y="0"/>
            <a:ext cx="8753856" cy="6858000"/>
          </a:xfrm>
          <a:prstGeom prst="rect">
            <a:avLst/>
          </a:prstGeom>
          <a:noFill/>
          <a:ln>
            <a:noFill/>
          </a:ln>
        </p:spPr>
      </p:pic>
      <p:sp>
        <p:nvSpPr>
          <p:cNvPr id="46" name="Google Shape;46;p11"/>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7" name="Google Shape;47;p11"/>
          <p:cNvPicPr preferRelativeResize="0"/>
          <p:nvPr/>
        </p:nvPicPr>
        <p:blipFill rotWithShape="1">
          <a:blip r:embed="rId3">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pos="6243">
          <p15:clr>
            <a:srgbClr val="FBAE40"/>
          </p15:clr>
        </p15:guide>
        <p15:guide id="2" orient="horz" pos="584">
          <p15:clr>
            <a:srgbClr val="FBAE40"/>
          </p15:clr>
        </p15:guide>
        <p15:guide id="3" orient="horz" pos="991">
          <p15:clr>
            <a:srgbClr val="FBAE40"/>
          </p15:clr>
        </p15:guide>
        <p15:guide id="4" pos="483">
          <p15:clr>
            <a:srgbClr val="FBAE40"/>
          </p15:clr>
        </p15:guide>
        <p15:guide id="5" orient="horz" pos="2558">
          <p15:clr>
            <a:srgbClr val="FBAE40"/>
          </p15:clr>
        </p15:guide>
        <p15:guide id="6" orient="horz" pos="2744">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ntact us - Option 1">
  <p:cSld name="Contact us - Option 1">
    <p:spTree>
      <p:nvGrpSpPr>
        <p:cNvPr id="1" name="Shape 548"/>
        <p:cNvGrpSpPr/>
        <p:nvPr/>
      </p:nvGrpSpPr>
      <p:grpSpPr>
        <a:xfrm>
          <a:off x="0" y="0"/>
          <a:ext cx="0" cy="0"/>
          <a:chOff x="0" y="0"/>
          <a:chExt cx="0" cy="0"/>
        </a:xfrm>
      </p:grpSpPr>
      <p:sp>
        <p:nvSpPr>
          <p:cNvPr id="549" name="Google Shape;549;p56"/>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lvl1pPr marL="0" marR="0" lvl="0" indent="0" algn="l" rtl="0">
              <a:spcBef>
                <a:spcPts val="0"/>
              </a:spcBef>
              <a:buNone/>
              <a:defRPr sz="1000" b="0" i="0" u="none" strike="noStrike" cap="none">
                <a:solidFill>
                  <a:schemeClr val="accent6"/>
                </a:solidFill>
                <a:latin typeface="Proxima Nova"/>
                <a:ea typeface="Proxima Nova"/>
                <a:cs typeface="Proxima Nova"/>
                <a:sym typeface="Proxima Nova"/>
              </a:defRPr>
            </a:lvl1pPr>
            <a:lvl2pPr marL="0" marR="0" lvl="1" indent="0" algn="l" rtl="0">
              <a:spcBef>
                <a:spcPts val="0"/>
              </a:spcBef>
              <a:buNone/>
              <a:defRPr sz="1000" b="0" i="0" u="none" strike="noStrike" cap="none">
                <a:solidFill>
                  <a:schemeClr val="accent6"/>
                </a:solidFill>
                <a:latin typeface="Proxima Nova"/>
                <a:ea typeface="Proxima Nova"/>
                <a:cs typeface="Proxima Nova"/>
                <a:sym typeface="Proxima Nova"/>
              </a:defRPr>
            </a:lvl2pPr>
            <a:lvl3pPr marL="0" marR="0" lvl="2" indent="0" algn="l" rtl="0">
              <a:spcBef>
                <a:spcPts val="0"/>
              </a:spcBef>
              <a:buNone/>
              <a:defRPr sz="1000" b="0" i="0" u="none" strike="noStrike" cap="none">
                <a:solidFill>
                  <a:schemeClr val="accent6"/>
                </a:solidFill>
                <a:latin typeface="Proxima Nova"/>
                <a:ea typeface="Proxima Nova"/>
                <a:cs typeface="Proxima Nova"/>
                <a:sym typeface="Proxima Nova"/>
              </a:defRPr>
            </a:lvl3pPr>
            <a:lvl4pPr marL="0" marR="0" lvl="3" indent="0" algn="l" rtl="0">
              <a:spcBef>
                <a:spcPts val="0"/>
              </a:spcBef>
              <a:buNone/>
              <a:defRPr sz="1000" b="0" i="0" u="none" strike="noStrike" cap="none">
                <a:solidFill>
                  <a:schemeClr val="accent6"/>
                </a:solidFill>
                <a:latin typeface="Proxima Nova"/>
                <a:ea typeface="Proxima Nova"/>
                <a:cs typeface="Proxima Nova"/>
                <a:sym typeface="Proxima Nova"/>
              </a:defRPr>
            </a:lvl4pPr>
            <a:lvl5pPr marL="0" marR="0" lvl="4" indent="0" algn="l" rtl="0">
              <a:spcBef>
                <a:spcPts val="0"/>
              </a:spcBef>
              <a:buNone/>
              <a:defRPr sz="1000" b="0" i="0" u="none" strike="noStrike" cap="none">
                <a:solidFill>
                  <a:schemeClr val="accent6"/>
                </a:solidFill>
                <a:latin typeface="Proxima Nova"/>
                <a:ea typeface="Proxima Nova"/>
                <a:cs typeface="Proxima Nova"/>
                <a:sym typeface="Proxima Nova"/>
              </a:defRPr>
            </a:lvl5pPr>
            <a:lvl6pPr marL="0" marR="0" lvl="5" indent="0" algn="l" rtl="0">
              <a:spcBef>
                <a:spcPts val="0"/>
              </a:spcBef>
              <a:buNone/>
              <a:defRPr sz="1000" b="0" i="0" u="none" strike="noStrike" cap="none">
                <a:solidFill>
                  <a:schemeClr val="accent6"/>
                </a:solidFill>
                <a:latin typeface="Proxima Nova"/>
                <a:ea typeface="Proxima Nova"/>
                <a:cs typeface="Proxima Nova"/>
                <a:sym typeface="Proxima Nova"/>
              </a:defRPr>
            </a:lvl6pPr>
            <a:lvl7pPr marL="0" marR="0" lvl="6" indent="0" algn="l" rtl="0">
              <a:spcBef>
                <a:spcPts val="0"/>
              </a:spcBef>
              <a:buNone/>
              <a:defRPr sz="1000" b="0" i="0" u="none" strike="noStrike" cap="none">
                <a:solidFill>
                  <a:schemeClr val="accent6"/>
                </a:solidFill>
                <a:latin typeface="Proxima Nova"/>
                <a:ea typeface="Proxima Nova"/>
                <a:cs typeface="Proxima Nova"/>
                <a:sym typeface="Proxima Nova"/>
              </a:defRPr>
            </a:lvl7pPr>
            <a:lvl8pPr marL="0" marR="0" lvl="7" indent="0" algn="l" rtl="0">
              <a:spcBef>
                <a:spcPts val="0"/>
              </a:spcBef>
              <a:buNone/>
              <a:defRPr sz="1000" b="0" i="0" u="none" strike="noStrike" cap="none">
                <a:solidFill>
                  <a:schemeClr val="accent6"/>
                </a:solidFill>
                <a:latin typeface="Proxima Nova"/>
                <a:ea typeface="Proxima Nova"/>
                <a:cs typeface="Proxima Nova"/>
                <a:sym typeface="Proxima Nova"/>
              </a:defRPr>
            </a:lvl8pPr>
            <a:lvl9pPr marL="0" marR="0" lvl="8" indent="0" algn="l" rtl="0">
              <a:spcBef>
                <a:spcPts val="0"/>
              </a:spcBef>
              <a:buNone/>
              <a:defRPr sz="1000" b="0" i="0" u="none" strike="noStrike" cap="none">
                <a:solidFill>
                  <a:schemeClr val="accent6"/>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US"/>
              <a:t>‹#›</a:t>
            </a:fld>
            <a:endParaRPr/>
          </a:p>
        </p:txBody>
      </p:sp>
      <p:cxnSp>
        <p:nvCxnSpPr>
          <p:cNvPr id="550" name="Google Shape;550;p56"/>
          <p:cNvCxnSpPr/>
          <p:nvPr/>
        </p:nvCxnSpPr>
        <p:spPr>
          <a:xfrm>
            <a:off x="11358347" y="625959"/>
            <a:ext cx="0" cy="232322"/>
          </a:xfrm>
          <a:prstGeom prst="straightConnector1">
            <a:avLst/>
          </a:prstGeom>
          <a:noFill/>
          <a:ln w="12700" cap="flat" cmpd="sng">
            <a:solidFill>
              <a:schemeClr val="accent6"/>
            </a:solidFill>
            <a:prstDash val="solid"/>
            <a:miter lim="800000"/>
            <a:headEnd type="none" w="sm" len="sm"/>
            <a:tailEnd type="none" w="sm" len="sm"/>
          </a:ln>
        </p:spPr>
      </p:cxnSp>
      <p:sp>
        <p:nvSpPr>
          <p:cNvPr id="551" name="Google Shape;551;p56"/>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2" name="Google Shape;552;p56"/>
          <p:cNvSpPr/>
          <p:nvPr/>
        </p:nvSpPr>
        <p:spPr>
          <a:xfrm>
            <a:off x="786643" y="2728768"/>
            <a:ext cx="299728" cy="299807"/>
          </a:xfrm>
          <a:custGeom>
            <a:avLst/>
            <a:gdLst/>
            <a:ahLst/>
            <a:cxnLst/>
            <a:rect l="l" t="t" r="r" b="b"/>
            <a:pathLst>
              <a:path w="379" h="380" extrusionOk="0">
                <a:moveTo>
                  <a:pt x="362" y="283"/>
                </a:moveTo>
                <a:lnTo>
                  <a:pt x="314" y="245"/>
                </a:lnTo>
                <a:cubicBezTo>
                  <a:pt x="304" y="236"/>
                  <a:pt x="288" y="236"/>
                  <a:pt x="277" y="244"/>
                </a:cubicBezTo>
                <a:lnTo>
                  <a:pt x="237" y="274"/>
                </a:lnTo>
                <a:cubicBezTo>
                  <a:pt x="232" y="278"/>
                  <a:pt x="225" y="277"/>
                  <a:pt x="220" y="272"/>
                </a:cubicBezTo>
                <a:lnTo>
                  <a:pt x="160" y="218"/>
                </a:lnTo>
                <a:lnTo>
                  <a:pt x="105" y="157"/>
                </a:lnTo>
                <a:cubicBezTo>
                  <a:pt x="100" y="152"/>
                  <a:pt x="100" y="146"/>
                  <a:pt x="103" y="141"/>
                </a:cubicBezTo>
                <a:lnTo>
                  <a:pt x="133" y="100"/>
                </a:lnTo>
                <a:cubicBezTo>
                  <a:pt x="142" y="89"/>
                  <a:pt x="141" y="74"/>
                  <a:pt x="132" y="63"/>
                </a:cubicBezTo>
                <a:lnTo>
                  <a:pt x="94" y="15"/>
                </a:lnTo>
                <a:cubicBezTo>
                  <a:pt x="82" y="1"/>
                  <a:pt x="61" y="0"/>
                  <a:pt x="48" y="13"/>
                </a:cubicBezTo>
                <a:lnTo>
                  <a:pt x="9" y="53"/>
                </a:lnTo>
                <a:cubicBezTo>
                  <a:pt x="3" y="60"/>
                  <a:pt x="0" y="69"/>
                  <a:pt x="0" y="78"/>
                </a:cubicBezTo>
                <a:cubicBezTo>
                  <a:pt x="4" y="157"/>
                  <a:pt x="40" y="233"/>
                  <a:pt x="93" y="285"/>
                </a:cubicBezTo>
                <a:cubicBezTo>
                  <a:pt x="146" y="338"/>
                  <a:pt x="221" y="374"/>
                  <a:pt x="300" y="378"/>
                </a:cubicBezTo>
                <a:cubicBezTo>
                  <a:pt x="309" y="379"/>
                  <a:pt x="318" y="375"/>
                  <a:pt x="324" y="369"/>
                </a:cubicBezTo>
                <a:lnTo>
                  <a:pt x="364" y="328"/>
                </a:lnTo>
                <a:cubicBezTo>
                  <a:pt x="378" y="316"/>
                  <a:pt x="377" y="294"/>
                  <a:pt x="362" y="283"/>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Proxima Nova"/>
              <a:buNone/>
            </a:pPr>
            <a:endParaRPr sz="1800" b="0" i="0" u="none" strike="noStrike" cap="none">
              <a:solidFill>
                <a:srgbClr val="000000"/>
              </a:solidFill>
              <a:latin typeface="Calibri"/>
              <a:ea typeface="Calibri"/>
              <a:cs typeface="Calibri"/>
              <a:sym typeface="Calibri"/>
            </a:endParaRPr>
          </a:p>
        </p:txBody>
      </p:sp>
      <p:sp>
        <p:nvSpPr>
          <p:cNvPr id="553" name="Google Shape;553;p56"/>
          <p:cNvSpPr/>
          <p:nvPr/>
        </p:nvSpPr>
        <p:spPr>
          <a:xfrm>
            <a:off x="786645" y="4137364"/>
            <a:ext cx="299727" cy="230084"/>
          </a:xfrm>
          <a:custGeom>
            <a:avLst/>
            <a:gdLst/>
            <a:ahLst/>
            <a:cxnLst/>
            <a:rect l="l" t="t" r="r" b="b"/>
            <a:pathLst>
              <a:path w="380" h="289" extrusionOk="0">
                <a:moveTo>
                  <a:pt x="183" y="180"/>
                </a:moveTo>
                <a:cubicBezTo>
                  <a:pt x="188" y="184"/>
                  <a:pt x="195" y="184"/>
                  <a:pt x="199" y="180"/>
                </a:cubicBezTo>
                <a:lnTo>
                  <a:pt x="375" y="16"/>
                </a:lnTo>
                <a:cubicBezTo>
                  <a:pt x="379" y="10"/>
                  <a:pt x="378" y="0"/>
                  <a:pt x="366" y="0"/>
                </a:cubicBezTo>
                <a:lnTo>
                  <a:pt x="17" y="1"/>
                </a:lnTo>
                <a:cubicBezTo>
                  <a:pt x="8" y="1"/>
                  <a:pt x="0" y="9"/>
                  <a:pt x="7" y="17"/>
                </a:cubicBezTo>
                <a:lnTo>
                  <a:pt x="183" y="180"/>
                </a:lnTo>
                <a:close/>
                <a:moveTo>
                  <a:pt x="378" y="80"/>
                </a:moveTo>
                <a:cubicBezTo>
                  <a:pt x="378" y="72"/>
                  <a:pt x="369" y="68"/>
                  <a:pt x="363" y="73"/>
                </a:cubicBezTo>
                <a:lnTo>
                  <a:pt x="225" y="200"/>
                </a:lnTo>
                <a:cubicBezTo>
                  <a:pt x="216" y="209"/>
                  <a:pt x="204" y="213"/>
                  <a:pt x="191" y="213"/>
                </a:cubicBezTo>
                <a:cubicBezTo>
                  <a:pt x="179" y="213"/>
                  <a:pt x="167" y="209"/>
                  <a:pt x="158" y="201"/>
                </a:cubicBezTo>
                <a:lnTo>
                  <a:pt x="21" y="73"/>
                </a:lnTo>
                <a:cubicBezTo>
                  <a:pt x="15" y="68"/>
                  <a:pt x="5" y="72"/>
                  <a:pt x="5" y="80"/>
                </a:cubicBezTo>
                <a:cubicBezTo>
                  <a:pt x="5" y="115"/>
                  <a:pt x="5" y="210"/>
                  <a:pt x="5" y="257"/>
                </a:cubicBezTo>
                <a:cubicBezTo>
                  <a:pt x="5" y="274"/>
                  <a:pt x="19" y="288"/>
                  <a:pt x="36" y="288"/>
                </a:cubicBezTo>
                <a:lnTo>
                  <a:pt x="347" y="288"/>
                </a:lnTo>
                <a:cubicBezTo>
                  <a:pt x="364" y="288"/>
                  <a:pt x="378" y="274"/>
                  <a:pt x="378" y="257"/>
                </a:cubicBezTo>
                <a:lnTo>
                  <a:pt x="378" y="8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Proxima Nova"/>
              <a:buNone/>
            </a:pPr>
            <a:endParaRPr sz="1800" b="0" i="0" u="none" strike="noStrike" cap="none">
              <a:solidFill>
                <a:srgbClr val="000000"/>
              </a:solidFill>
              <a:latin typeface="Calibri"/>
              <a:ea typeface="Calibri"/>
              <a:cs typeface="Calibri"/>
              <a:sym typeface="Calibri"/>
            </a:endParaRPr>
          </a:p>
        </p:txBody>
      </p:sp>
      <p:sp>
        <p:nvSpPr>
          <p:cNvPr id="554" name="Google Shape;554;p56"/>
          <p:cNvSpPr/>
          <p:nvPr/>
        </p:nvSpPr>
        <p:spPr>
          <a:xfrm>
            <a:off x="786643" y="4747608"/>
            <a:ext cx="296245" cy="296322"/>
          </a:xfrm>
          <a:custGeom>
            <a:avLst/>
            <a:gdLst/>
            <a:ahLst/>
            <a:cxnLst/>
            <a:rect l="l" t="t" r="r" b="b"/>
            <a:pathLst>
              <a:path w="375" h="375" extrusionOk="0">
                <a:moveTo>
                  <a:pt x="187" y="0"/>
                </a:moveTo>
                <a:cubicBezTo>
                  <a:pt x="84" y="0"/>
                  <a:pt x="0" y="83"/>
                  <a:pt x="0" y="187"/>
                </a:cubicBezTo>
                <a:cubicBezTo>
                  <a:pt x="0" y="290"/>
                  <a:pt x="84" y="374"/>
                  <a:pt x="187" y="374"/>
                </a:cubicBezTo>
                <a:cubicBezTo>
                  <a:pt x="291" y="374"/>
                  <a:pt x="374" y="290"/>
                  <a:pt x="374" y="187"/>
                </a:cubicBezTo>
                <a:cubicBezTo>
                  <a:pt x="374" y="83"/>
                  <a:pt x="291" y="0"/>
                  <a:pt x="187" y="0"/>
                </a:cubicBezTo>
                <a:close/>
                <a:moveTo>
                  <a:pt x="211" y="267"/>
                </a:moveTo>
                <a:cubicBezTo>
                  <a:pt x="199" y="279"/>
                  <a:pt x="195" y="301"/>
                  <a:pt x="190" y="317"/>
                </a:cubicBezTo>
                <a:cubicBezTo>
                  <a:pt x="190" y="320"/>
                  <a:pt x="187" y="323"/>
                  <a:pt x="184" y="325"/>
                </a:cubicBezTo>
                <a:lnTo>
                  <a:pt x="176" y="328"/>
                </a:lnTo>
                <a:cubicBezTo>
                  <a:pt x="172" y="331"/>
                  <a:pt x="166" y="330"/>
                  <a:pt x="162" y="326"/>
                </a:cubicBezTo>
                <a:cubicBezTo>
                  <a:pt x="155" y="319"/>
                  <a:pt x="148" y="308"/>
                  <a:pt x="148" y="297"/>
                </a:cubicBezTo>
                <a:cubicBezTo>
                  <a:pt x="148" y="279"/>
                  <a:pt x="117" y="285"/>
                  <a:pt x="117" y="247"/>
                </a:cubicBezTo>
                <a:cubicBezTo>
                  <a:pt x="117" y="217"/>
                  <a:pt x="78" y="199"/>
                  <a:pt x="50" y="212"/>
                </a:cubicBezTo>
                <a:cubicBezTo>
                  <a:pt x="48" y="213"/>
                  <a:pt x="46" y="215"/>
                  <a:pt x="43" y="215"/>
                </a:cubicBezTo>
                <a:cubicBezTo>
                  <a:pt x="39" y="216"/>
                  <a:pt x="34" y="213"/>
                  <a:pt x="33" y="209"/>
                </a:cubicBezTo>
                <a:cubicBezTo>
                  <a:pt x="32" y="202"/>
                  <a:pt x="32" y="194"/>
                  <a:pt x="32" y="187"/>
                </a:cubicBezTo>
                <a:cubicBezTo>
                  <a:pt x="32" y="149"/>
                  <a:pt x="45" y="115"/>
                  <a:pt x="67" y="89"/>
                </a:cubicBezTo>
                <a:cubicBezTo>
                  <a:pt x="67" y="88"/>
                  <a:pt x="67" y="88"/>
                  <a:pt x="68" y="88"/>
                </a:cubicBezTo>
                <a:cubicBezTo>
                  <a:pt x="87" y="66"/>
                  <a:pt x="111" y="49"/>
                  <a:pt x="139" y="40"/>
                </a:cubicBezTo>
                <a:cubicBezTo>
                  <a:pt x="146" y="37"/>
                  <a:pt x="152" y="45"/>
                  <a:pt x="148" y="51"/>
                </a:cubicBezTo>
                <a:cubicBezTo>
                  <a:pt x="145" y="56"/>
                  <a:pt x="144" y="61"/>
                  <a:pt x="144" y="64"/>
                </a:cubicBezTo>
                <a:cubicBezTo>
                  <a:pt x="144" y="81"/>
                  <a:pt x="129" y="91"/>
                  <a:pt x="122" y="89"/>
                </a:cubicBezTo>
                <a:cubicBezTo>
                  <a:pt x="116" y="86"/>
                  <a:pt x="99" y="97"/>
                  <a:pt x="114" y="105"/>
                </a:cubicBezTo>
                <a:lnTo>
                  <a:pt x="123" y="109"/>
                </a:lnTo>
                <a:lnTo>
                  <a:pt x="124" y="110"/>
                </a:lnTo>
                <a:lnTo>
                  <a:pt x="127" y="111"/>
                </a:lnTo>
                <a:cubicBezTo>
                  <a:pt x="155" y="128"/>
                  <a:pt x="149" y="141"/>
                  <a:pt x="137" y="161"/>
                </a:cubicBezTo>
                <a:cubicBezTo>
                  <a:pt x="124" y="183"/>
                  <a:pt x="119" y="161"/>
                  <a:pt x="100" y="155"/>
                </a:cubicBezTo>
                <a:cubicBezTo>
                  <a:pt x="81" y="149"/>
                  <a:pt x="63" y="160"/>
                  <a:pt x="69" y="173"/>
                </a:cubicBezTo>
                <a:cubicBezTo>
                  <a:pt x="75" y="185"/>
                  <a:pt x="94" y="173"/>
                  <a:pt x="106" y="186"/>
                </a:cubicBezTo>
                <a:cubicBezTo>
                  <a:pt x="119" y="198"/>
                  <a:pt x="119" y="217"/>
                  <a:pt x="156" y="205"/>
                </a:cubicBezTo>
                <a:cubicBezTo>
                  <a:pt x="194" y="192"/>
                  <a:pt x="200" y="198"/>
                  <a:pt x="212" y="211"/>
                </a:cubicBezTo>
                <a:cubicBezTo>
                  <a:pt x="223" y="223"/>
                  <a:pt x="229" y="248"/>
                  <a:pt x="211" y="267"/>
                </a:cubicBezTo>
                <a:close/>
                <a:moveTo>
                  <a:pt x="310" y="265"/>
                </a:moveTo>
                <a:cubicBezTo>
                  <a:pt x="295" y="248"/>
                  <a:pt x="310" y="209"/>
                  <a:pt x="292" y="186"/>
                </a:cubicBezTo>
                <a:cubicBezTo>
                  <a:pt x="272" y="162"/>
                  <a:pt x="247" y="187"/>
                  <a:pt x="223" y="149"/>
                </a:cubicBezTo>
                <a:cubicBezTo>
                  <a:pt x="201" y="112"/>
                  <a:pt x="229" y="82"/>
                  <a:pt x="259" y="71"/>
                </a:cubicBezTo>
                <a:cubicBezTo>
                  <a:pt x="267" y="68"/>
                  <a:pt x="275" y="68"/>
                  <a:pt x="284" y="68"/>
                </a:cubicBezTo>
                <a:cubicBezTo>
                  <a:pt x="285" y="68"/>
                  <a:pt x="288" y="68"/>
                  <a:pt x="289" y="70"/>
                </a:cubicBezTo>
                <a:cubicBezTo>
                  <a:pt x="322" y="98"/>
                  <a:pt x="343" y="140"/>
                  <a:pt x="343" y="187"/>
                </a:cubicBezTo>
                <a:cubicBezTo>
                  <a:pt x="343" y="215"/>
                  <a:pt x="335" y="241"/>
                  <a:pt x="323" y="264"/>
                </a:cubicBezTo>
                <a:cubicBezTo>
                  <a:pt x="320" y="268"/>
                  <a:pt x="313" y="269"/>
                  <a:pt x="310" y="26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Proxima Nova"/>
              <a:buNone/>
            </a:pPr>
            <a:endParaRPr sz="1800" b="0" i="0" u="none" strike="noStrike" cap="none">
              <a:solidFill>
                <a:srgbClr val="000000"/>
              </a:solidFill>
              <a:latin typeface="Calibri"/>
              <a:ea typeface="Calibri"/>
              <a:cs typeface="Calibri"/>
              <a:sym typeface="Calibri"/>
            </a:endParaRPr>
          </a:p>
        </p:txBody>
      </p:sp>
      <p:sp>
        <p:nvSpPr>
          <p:cNvPr id="555" name="Google Shape;555;p56"/>
          <p:cNvSpPr/>
          <p:nvPr/>
        </p:nvSpPr>
        <p:spPr>
          <a:xfrm>
            <a:off x="800925" y="3401692"/>
            <a:ext cx="264875" cy="362557"/>
          </a:xfrm>
          <a:custGeom>
            <a:avLst/>
            <a:gdLst/>
            <a:ahLst/>
            <a:cxnLst/>
            <a:rect l="l" t="t" r="r" b="b"/>
            <a:pathLst>
              <a:path w="335" h="460" extrusionOk="0">
                <a:moveTo>
                  <a:pt x="167" y="0"/>
                </a:moveTo>
                <a:cubicBezTo>
                  <a:pt x="74" y="0"/>
                  <a:pt x="0" y="76"/>
                  <a:pt x="0" y="169"/>
                </a:cubicBezTo>
                <a:cubicBezTo>
                  <a:pt x="0" y="306"/>
                  <a:pt x="167" y="459"/>
                  <a:pt x="167" y="459"/>
                </a:cubicBezTo>
                <a:cubicBezTo>
                  <a:pt x="167" y="459"/>
                  <a:pt x="334" y="299"/>
                  <a:pt x="334" y="169"/>
                </a:cubicBezTo>
                <a:cubicBezTo>
                  <a:pt x="334" y="76"/>
                  <a:pt x="260" y="0"/>
                  <a:pt x="167" y="0"/>
                </a:cubicBezTo>
                <a:close/>
                <a:moveTo>
                  <a:pt x="167" y="242"/>
                </a:moveTo>
                <a:cubicBezTo>
                  <a:pt x="138" y="242"/>
                  <a:pt x="112" y="225"/>
                  <a:pt x="100" y="197"/>
                </a:cubicBezTo>
                <a:cubicBezTo>
                  <a:pt x="88" y="170"/>
                  <a:pt x="95" y="139"/>
                  <a:pt x="115" y="119"/>
                </a:cubicBezTo>
                <a:cubicBezTo>
                  <a:pt x="136" y="98"/>
                  <a:pt x="167" y="91"/>
                  <a:pt x="194" y="102"/>
                </a:cubicBezTo>
                <a:cubicBezTo>
                  <a:pt x="221" y="113"/>
                  <a:pt x="239" y="140"/>
                  <a:pt x="239" y="169"/>
                </a:cubicBezTo>
                <a:cubicBezTo>
                  <a:pt x="239" y="208"/>
                  <a:pt x="207" y="241"/>
                  <a:pt x="167" y="2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Proxima Nova"/>
              <a:buNone/>
            </a:pPr>
            <a:endParaRPr sz="1800" b="0" i="0" u="none" strike="noStrike" cap="none">
              <a:solidFill>
                <a:srgbClr val="000000"/>
              </a:solidFill>
              <a:latin typeface="Calibri"/>
              <a:ea typeface="Calibri"/>
              <a:cs typeface="Calibri"/>
              <a:sym typeface="Calibri"/>
            </a:endParaRPr>
          </a:p>
        </p:txBody>
      </p:sp>
      <p:sp>
        <p:nvSpPr>
          <p:cNvPr id="556" name="Google Shape;556;p56"/>
          <p:cNvSpPr txBox="1">
            <a:spLocks noGrp="1"/>
          </p:cNvSpPr>
          <p:nvPr>
            <p:ph type="body" idx="1"/>
          </p:nvPr>
        </p:nvSpPr>
        <p:spPr>
          <a:xfrm>
            <a:off x="1297156" y="2654243"/>
            <a:ext cx="9875669" cy="4488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2400"/>
              <a:buNone/>
              <a:defRPr>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7" name="Google Shape;557;p56"/>
          <p:cNvSpPr txBox="1">
            <a:spLocks noGrp="1"/>
          </p:cNvSpPr>
          <p:nvPr>
            <p:ph type="body" idx="2"/>
          </p:nvPr>
        </p:nvSpPr>
        <p:spPr>
          <a:xfrm>
            <a:off x="1297156" y="3379173"/>
            <a:ext cx="9875669" cy="4488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2400"/>
              <a:buNone/>
              <a:defRPr>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8" name="Google Shape;558;p56"/>
          <p:cNvSpPr txBox="1">
            <a:spLocks noGrp="1"/>
          </p:cNvSpPr>
          <p:nvPr>
            <p:ph type="body" idx="3"/>
          </p:nvPr>
        </p:nvSpPr>
        <p:spPr>
          <a:xfrm>
            <a:off x="1297156" y="4021724"/>
            <a:ext cx="9875669" cy="4488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2400"/>
              <a:buNone/>
              <a:defRPr>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9" name="Google Shape;559;p56"/>
          <p:cNvSpPr txBox="1">
            <a:spLocks noGrp="1"/>
          </p:cNvSpPr>
          <p:nvPr>
            <p:ph type="body" idx="4"/>
          </p:nvPr>
        </p:nvSpPr>
        <p:spPr>
          <a:xfrm>
            <a:off x="1297156" y="4680751"/>
            <a:ext cx="9875669" cy="4488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2400"/>
              <a:buNone/>
              <a:defRPr>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60" name="Google Shape;560;p56"/>
          <p:cNvCxnSpPr/>
          <p:nvPr/>
        </p:nvCxnSpPr>
        <p:spPr>
          <a:xfrm>
            <a:off x="536360" y="2520071"/>
            <a:ext cx="0" cy="2683301"/>
          </a:xfrm>
          <a:prstGeom prst="straightConnector1">
            <a:avLst/>
          </a:prstGeom>
          <a:noFill/>
          <a:ln w="12700" cap="flat" cmpd="sng">
            <a:solidFill>
              <a:schemeClr val="accent1"/>
            </a:solidFill>
            <a:prstDash val="solid"/>
            <a:miter lim="800000"/>
            <a:headEnd type="none" w="sm" len="sm"/>
            <a:tailEnd type="none" w="sm" len="sm"/>
          </a:ln>
        </p:spPr>
      </p:cxnSp>
      <p:sp>
        <p:nvSpPr>
          <p:cNvPr id="561" name="Google Shape;561;p56"/>
          <p:cNvSpPr/>
          <p:nvPr/>
        </p:nvSpPr>
        <p:spPr>
          <a:xfrm>
            <a:off x="0" y="6392985"/>
            <a:ext cx="12192000" cy="465015"/>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562" name="Google Shape;562;p56"/>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563" name="Google Shape;563;p56"/>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64" name="Google Shape;564;p56"/>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pos="339">
          <p15:clr>
            <a:srgbClr val="FBAE40"/>
          </p15:clr>
        </p15:guide>
        <p15:guide id="2" orient="horz" pos="1669">
          <p15:clr>
            <a:srgbClr val="FBAE40"/>
          </p15:clr>
        </p15:guide>
        <p15:guide id="3" pos="813">
          <p15:clr>
            <a:srgbClr val="FBAE40"/>
          </p15:clr>
        </p15:guide>
        <p15:guide id="4" orient="horz" pos="3227">
          <p15:clr>
            <a:srgbClr val="FBAE40"/>
          </p15:clr>
        </p15:guide>
        <p15:guide id="5" orient="horz" pos="2948">
          <p15:clr>
            <a:srgbClr val="FBAE40"/>
          </p15:clr>
        </p15:guide>
        <p15:guide id="6" orient="horz" pos="2812">
          <p15:clr>
            <a:srgbClr val="FBAE40"/>
          </p15:clr>
        </p15:guide>
        <p15:guide id="7" orient="horz" pos="2533">
          <p15:clr>
            <a:srgbClr val="FBAE40"/>
          </p15:clr>
        </p15:guide>
        <p15:guide id="8" orient="horz" pos="2414">
          <p15:clr>
            <a:srgbClr val="FBAE40"/>
          </p15:clr>
        </p15:guide>
        <p15:guide id="9" orient="horz" pos="2126">
          <p15:clr>
            <a:srgbClr val="FBAE40"/>
          </p15:clr>
        </p15:guide>
        <p15:guide id="10" orient="horz" pos="1957">
          <p15:clr>
            <a:srgbClr val="FBAE40"/>
          </p15:clr>
        </p15:guide>
        <p15:guide id="11" pos="576">
          <p15:clr>
            <a:srgbClr val="FBAE40"/>
          </p15:clr>
        </p15:guide>
        <p15:guide id="12" pos="7159">
          <p15:clr>
            <a:srgbClr val="FBAE40"/>
          </p15:clr>
        </p15:guide>
        <p15:guide id="13" pos="7039">
          <p15:clr>
            <a:srgbClr val="FBAE40"/>
          </p15:clr>
        </p15:guide>
        <p15:guide id="14" pos="7344">
          <p15:clr>
            <a:srgbClr val="FBAE40"/>
          </p15:clr>
        </p15:guide>
        <p15:guide id="15" orient="horz" pos="425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ntact us - Option 2">
  <p:cSld name="Contact us - Option 2">
    <p:spTree>
      <p:nvGrpSpPr>
        <p:cNvPr id="1" name="Shape 565"/>
        <p:cNvGrpSpPr/>
        <p:nvPr/>
      </p:nvGrpSpPr>
      <p:grpSpPr>
        <a:xfrm>
          <a:off x="0" y="0"/>
          <a:ext cx="0" cy="0"/>
          <a:chOff x="0" y="0"/>
          <a:chExt cx="0" cy="0"/>
        </a:xfrm>
      </p:grpSpPr>
      <p:sp>
        <p:nvSpPr>
          <p:cNvPr id="566" name="Google Shape;566;p57"/>
          <p:cNvSpPr/>
          <p:nvPr/>
        </p:nvSpPr>
        <p:spPr>
          <a:xfrm>
            <a:off x="0" y="0"/>
            <a:ext cx="12192000" cy="6858000"/>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567" name="Google Shape;567;p57"/>
          <p:cNvSpPr txBox="1">
            <a:spLocks noGrp="1"/>
          </p:cNvSpPr>
          <p:nvPr>
            <p:ph type="title"/>
          </p:nvPr>
        </p:nvSpPr>
        <p:spPr>
          <a:xfrm>
            <a:off x="536361" y="476722"/>
            <a:ext cx="10636464" cy="76854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lt1"/>
              </a:buClr>
              <a:buSzPts val="3600"/>
              <a:buFont typeface="Proxima Nova"/>
              <a:buNone/>
              <a:defRPr>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8" name="Google Shape;568;p57"/>
          <p:cNvSpPr/>
          <p:nvPr/>
        </p:nvSpPr>
        <p:spPr>
          <a:xfrm>
            <a:off x="786643" y="2728768"/>
            <a:ext cx="299728" cy="299807"/>
          </a:xfrm>
          <a:custGeom>
            <a:avLst/>
            <a:gdLst/>
            <a:ahLst/>
            <a:cxnLst/>
            <a:rect l="l" t="t" r="r" b="b"/>
            <a:pathLst>
              <a:path w="379" h="380" extrusionOk="0">
                <a:moveTo>
                  <a:pt x="362" y="283"/>
                </a:moveTo>
                <a:lnTo>
                  <a:pt x="314" y="245"/>
                </a:lnTo>
                <a:cubicBezTo>
                  <a:pt x="304" y="236"/>
                  <a:pt x="288" y="236"/>
                  <a:pt x="277" y="244"/>
                </a:cubicBezTo>
                <a:lnTo>
                  <a:pt x="237" y="274"/>
                </a:lnTo>
                <a:cubicBezTo>
                  <a:pt x="232" y="278"/>
                  <a:pt x="225" y="277"/>
                  <a:pt x="220" y="272"/>
                </a:cubicBezTo>
                <a:lnTo>
                  <a:pt x="160" y="218"/>
                </a:lnTo>
                <a:lnTo>
                  <a:pt x="105" y="157"/>
                </a:lnTo>
                <a:cubicBezTo>
                  <a:pt x="100" y="152"/>
                  <a:pt x="100" y="146"/>
                  <a:pt x="103" y="141"/>
                </a:cubicBezTo>
                <a:lnTo>
                  <a:pt x="133" y="100"/>
                </a:lnTo>
                <a:cubicBezTo>
                  <a:pt x="142" y="89"/>
                  <a:pt x="141" y="74"/>
                  <a:pt x="132" y="63"/>
                </a:cubicBezTo>
                <a:lnTo>
                  <a:pt x="94" y="15"/>
                </a:lnTo>
                <a:cubicBezTo>
                  <a:pt x="82" y="1"/>
                  <a:pt x="61" y="0"/>
                  <a:pt x="48" y="13"/>
                </a:cubicBezTo>
                <a:lnTo>
                  <a:pt x="9" y="53"/>
                </a:lnTo>
                <a:cubicBezTo>
                  <a:pt x="3" y="60"/>
                  <a:pt x="0" y="69"/>
                  <a:pt x="0" y="78"/>
                </a:cubicBezTo>
                <a:cubicBezTo>
                  <a:pt x="4" y="157"/>
                  <a:pt x="40" y="233"/>
                  <a:pt x="93" y="285"/>
                </a:cubicBezTo>
                <a:cubicBezTo>
                  <a:pt x="146" y="338"/>
                  <a:pt x="221" y="374"/>
                  <a:pt x="300" y="378"/>
                </a:cubicBezTo>
                <a:cubicBezTo>
                  <a:pt x="309" y="379"/>
                  <a:pt x="318" y="375"/>
                  <a:pt x="324" y="369"/>
                </a:cubicBezTo>
                <a:lnTo>
                  <a:pt x="364" y="328"/>
                </a:lnTo>
                <a:cubicBezTo>
                  <a:pt x="378" y="316"/>
                  <a:pt x="377" y="294"/>
                  <a:pt x="362" y="283"/>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Proxima Nova"/>
              <a:buNone/>
            </a:pPr>
            <a:endParaRPr sz="1800" b="0" i="0" u="none" strike="noStrike" cap="none">
              <a:solidFill>
                <a:srgbClr val="000000"/>
              </a:solidFill>
              <a:latin typeface="Calibri"/>
              <a:ea typeface="Calibri"/>
              <a:cs typeface="Calibri"/>
              <a:sym typeface="Calibri"/>
            </a:endParaRPr>
          </a:p>
        </p:txBody>
      </p:sp>
      <p:sp>
        <p:nvSpPr>
          <p:cNvPr id="569" name="Google Shape;569;p57"/>
          <p:cNvSpPr/>
          <p:nvPr/>
        </p:nvSpPr>
        <p:spPr>
          <a:xfrm>
            <a:off x="786645" y="4137364"/>
            <a:ext cx="299727" cy="230084"/>
          </a:xfrm>
          <a:custGeom>
            <a:avLst/>
            <a:gdLst/>
            <a:ahLst/>
            <a:cxnLst/>
            <a:rect l="l" t="t" r="r" b="b"/>
            <a:pathLst>
              <a:path w="380" h="289" extrusionOk="0">
                <a:moveTo>
                  <a:pt x="183" y="180"/>
                </a:moveTo>
                <a:cubicBezTo>
                  <a:pt x="188" y="184"/>
                  <a:pt x="195" y="184"/>
                  <a:pt x="199" y="180"/>
                </a:cubicBezTo>
                <a:lnTo>
                  <a:pt x="375" y="16"/>
                </a:lnTo>
                <a:cubicBezTo>
                  <a:pt x="379" y="10"/>
                  <a:pt x="378" y="0"/>
                  <a:pt x="366" y="0"/>
                </a:cubicBezTo>
                <a:lnTo>
                  <a:pt x="17" y="1"/>
                </a:lnTo>
                <a:cubicBezTo>
                  <a:pt x="8" y="1"/>
                  <a:pt x="0" y="9"/>
                  <a:pt x="7" y="17"/>
                </a:cubicBezTo>
                <a:lnTo>
                  <a:pt x="183" y="180"/>
                </a:lnTo>
                <a:close/>
                <a:moveTo>
                  <a:pt x="378" y="80"/>
                </a:moveTo>
                <a:cubicBezTo>
                  <a:pt x="378" y="72"/>
                  <a:pt x="369" y="68"/>
                  <a:pt x="363" y="73"/>
                </a:cubicBezTo>
                <a:lnTo>
                  <a:pt x="225" y="200"/>
                </a:lnTo>
                <a:cubicBezTo>
                  <a:pt x="216" y="209"/>
                  <a:pt x="204" y="213"/>
                  <a:pt x="191" y="213"/>
                </a:cubicBezTo>
                <a:cubicBezTo>
                  <a:pt x="179" y="213"/>
                  <a:pt x="167" y="209"/>
                  <a:pt x="158" y="201"/>
                </a:cubicBezTo>
                <a:lnTo>
                  <a:pt x="21" y="73"/>
                </a:lnTo>
                <a:cubicBezTo>
                  <a:pt x="15" y="68"/>
                  <a:pt x="5" y="72"/>
                  <a:pt x="5" y="80"/>
                </a:cubicBezTo>
                <a:cubicBezTo>
                  <a:pt x="5" y="115"/>
                  <a:pt x="5" y="210"/>
                  <a:pt x="5" y="257"/>
                </a:cubicBezTo>
                <a:cubicBezTo>
                  <a:pt x="5" y="274"/>
                  <a:pt x="19" y="288"/>
                  <a:pt x="36" y="288"/>
                </a:cubicBezTo>
                <a:lnTo>
                  <a:pt x="347" y="288"/>
                </a:lnTo>
                <a:cubicBezTo>
                  <a:pt x="364" y="288"/>
                  <a:pt x="378" y="274"/>
                  <a:pt x="378" y="257"/>
                </a:cubicBezTo>
                <a:lnTo>
                  <a:pt x="378" y="8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Proxima Nova"/>
              <a:buNone/>
            </a:pPr>
            <a:endParaRPr sz="1800" b="0" i="0" u="none" strike="noStrike" cap="none">
              <a:solidFill>
                <a:srgbClr val="000000"/>
              </a:solidFill>
              <a:latin typeface="Calibri"/>
              <a:ea typeface="Calibri"/>
              <a:cs typeface="Calibri"/>
              <a:sym typeface="Calibri"/>
            </a:endParaRPr>
          </a:p>
        </p:txBody>
      </p:sp>
      <p:sp>
        <p:nvSpPr>
          <p:cNvPr id="570" name="Google Shape;570;p57"/>
          <p:cNvSpPr/>
          <p:nvPr/>
        </p:nvSpPr>
        <p:spPr>
          <a:xfrm>
            <a:off x="786643" y="4747608"/>
            <a:ext cx="296245" cy="296322"/>
          </a:xfrm>
          <a:custGeom>
            <a:avLst/>
            <a:gdLst/>
            <a:ahLst/>
            <a:cxnLst/>
            <a:rect l="l" t="t" r="r" b="b"/>
            <a:pathLst>
              <a:path w="375" h="375" extrusionOk="0">
                <a:moveTo>
                  <a:pt x="187" y="0"/>
                </a:moveTo>
                <a:cubicBezTo>
                  <a:pt x="84" y="0"/>
                  <a:pt x="0" y="83"/>
                  <a:pt x="0" y="187"/>
                </a:cubicBezTo>
                <a:cubicBezTo>
                  <a:pt x="0" y="290"/>
                  <a:pt x="84" y="374"/>
                  <a:pt x="187" y="374"/>
                </a:cubicBezTo>
                <a:cubicBezTo>
                  <a:pt x="291" y="374"/>
                  <a:pt x="374" y="290"/>
                  <a:pt x="374" y="187"/>
                </a:cubicBezTo>
                <a:cubicBezTo>
                  <a:pt x="374" y="83"/>
                  <a:pt x="291" y="0"/>
                  <a:pt x="187" y="0"/>
                </a:cubicBezTo>
                <a:close/>
                <a:moveTo>
                  <a:pt x="211" y="267"/>
                </a:moveTo>
                <a:cubicBezTo>
                  <a:pt x="199" y="279"/>
                  <a:pt x="195" y="301"/>
                  <a:pt x="190" y="317"/>
                </a:cubicBezTo>
                <a:cubicBezTo>
                  <a:pt x="190" y="320"/>
                  <a:pt x="187" y="323"/>
                  <a:pt x="184" y="325"/>
                </a:cubicBezTo>
                <a:lnTo>
                  <a:pt x="176" y="328"/>
                </a:lnTo>
                <a:cubicBezTo>
                  <a:pt x="172" y="331"/>
                  <a:pt x="166" y="330"/>
                  <a:pt x="162" y="326"/>
                </a:cubicBezTo>
                <a:cubicBezTo>
                  <a:pt x="155" y="319"/>
                  <a:pt x="148" y="308"/>
                  <a:pt x="148" y="297"/>
                </a:cubicBezTo>
                <a:cubicBezTo>
                  <a:pt x="148" y="279"/>
                  <a:pt x="117" y="285"/>
                  <a:pt x="117" y="247"/>
                </a:cubicBezTo>
                <a:cubicBezTo>
                  <a:pt x="117" y="217"/>
                  <a:pt x="78" y="199"/>
                  <a:pt x="50" y="212"/>
                </a:cubicBezTo>
                <a:cubicBezTo>
                  <a:pt x="48" y="213"/>
                  <a:pt x="46" y="215"/>
                  <a:pt x="43" y="215"/>
                </a:cubicBezTo>
                <a:cubicBezTo>
                  <a:pt x="39" y="216"/>
                  <a:pt x="34" y="213"/>
                  <a:pt x="33" y="209"/>
                </a:cubicBezTo>
                <a:cubicBezTo>
                  <a:pt x="32" y="202"/>
                  <a:pt x="32" y="194"/>
                  <a:pt x="32" y="187"/>
                </a:cubicBezTo>
                <a:cubicBezTo>
                  <a:pt x="32" y="149"/>
                  <a:pt x="45" y="115"/>
                  <a:pt x="67" y="89"/>
                </a:cubicBezTo>
                <a:cubicBezTo>
                  <a:pt x="67" y="88"/>
                  <a:pt x="67" y="88"/>
                  <a:pt x="68" y="88"/>
                </a:cubicBezTo>
                <a:cubicBezTo>
                  <a:pt x="87" y="66"/>
                  <a:pt x="111" y="49"/>
                  <a:pt x="139" y="40"/>
                </a:cubicBezTo>
                <a:cubicBezTo>
                  <a:pt x="146" y="37"/>
                  <a:pt x="152" y="45"/>
                  <a:pt x="148" y="51"/>
                </a:cubicBezTo>
                <a:cubicBezTo>
                  <a:pt x="145" y="56"/>
                  <a:pt x="144" y="61"/>
                  <a:pt x="144" y="64"/>
                </a:cubicBezTo>
                <a:cubicBezTo>
                  <a:pt x="144" y="81"/>
                  <a:pt x="129" y="91"/>
                  <a:pt x="122" y="89"/>
                </a:cubicBezTo>
                <a:cubicBezTo>
                  <a:pt x="116" y="86"/>
                  <a:pt x="99" y="97"/>
                  <a:pt x="114" y="105"/>
                </a:cubicBezTo>
                <a:lnTo>
                  <a:pt x="123" y="109"/>
                </a:lnTo>
                <a:lnTo>
                  <a:pt x="124" y="110"/>
                </a:lnTo>
                <a:lnTo>
                  <a:pt x="127" y="111"/>
                </a:lnTo>
                <a:cubicBezTo>
                  <a:pt x="155" y="128"/>
                  <a:pt x="149" y="141"/>
                  <a:pt x="137" y="161"/>
                </a:cubicBezTo>
                <a:cubicBezTo>
                  <a:pt x="124" y="183"/>
                  <a:pt x="119" y="161"/>
                  <a:pt x="100" y="155"/>
                </a:cubicBezTo>
                <a:cubicBezTo>
                  <a:pt x="81" y="149"/>
                  <a:pt x="63" y="160"/>
                  <a:pt x="69" y="173"/>
                </a:cubicBezTo>
                <a:cubicBezTo>
                  <a:pt x="75" y="185"/>
                  <a:pt x="94" y="173"/>
                  <a:pt x="106" y="186"/>
                </a:cubicBezTo>
                <a:cubicBezTo>
                  <a:pt x="119" y="198"/>
                  <a:pt x="119" y="217"/>
                  <a:pt x="156" y="205"/>
                </a:cubicBezTo>
                <a:cubicBezTo>
                  <a:pt x="194" y="192"/>
                  <a:pt x="200" y="198"/>
                  <a:pt x="212" y="211"/>
                </a:cubicBezTo>
                <a:cubicBezTo>
                  <a:pt x="223" y="223"/>
                  <a:pt x="229" y="248"/>
                  <a:pt x="211" y="267"/>
                </a:cubicBezTo>
                <a:close/>
                <a:moveTo>
                  <a:pt x="310" y="265"/>
                </a:moveTo>
                <a:cubicBezTo>
                  <a:pt x="295" y="248"/>
                  <a:pt x="310" y="209"/>
                  <a:pt x="292" y="186"/>
                </a:cubicBezTo>
                <a:cubicBezTo>
                  <a:pt x="272" y="162"/>
                  <a:pt x="247" y="187"/>
                  <a:pt x="223" y="149"/>
                </a:cubicBezTo>
                <a:cubicBezTo>
                  <a:pt x="201" y="112"/>
                  <a:pt x="229" y="82"/>
                  <a:pt x="259" y="71"/>
                </a:cubicBezTo>
                <a:cubicBezTo>
                  <a:pt x="267" y="68"/>
                  <a:pt x="275" y="68"/>
                  <a:pt x="284" y="68"/>
                </a:cubicBezTo>
                <a:cubicBezTo>
                  <a:pt x="285" y="68"/>
                  <a:pt x="288" y="68"/>
                  <a:pt x="289" y="70"/>
                </a:cubicBezTo>
                <a:cubicBezTo>
                  <a:pt x="322" y="98"/>
                  <a:pt x="343" y="140"/>
                  <a:pt x="343" y="187"/>
                </a:cubicBezTo>
                <a:cubicBezTo>
                  <a:pt x="343" y="215"/>
                  <a:pt x="335" y="241"/>
                  <a:pt x="323" y="264"/>
                </a:cubicBezTo>
                <a:cubicBezTo>
                  <a:pt x="320" y="268"/>
                  <a:pt x="313" y="269"/>
                  <a:pt x="310" y="26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Proxima Nova"/>
              <a:buNone/>
            </a:pPr>
            <a:endParaRPr sz="1800" b="0" i="0" u="none" strike="noStrike" cap="none">
              <a:solidFill>
                <a:srgbClr val="000000"/>
              </a:solidFill>
              <a:latin typeface="Calibri"/>
              <a:ea typeface="Calibri"/>
              <a:cs typeface="Calibri"/>
              <a:sym typeface="Calibri"/>
            </a:endParaRPr>
          </a:p>
        </p:txBody>
      </p:sp>
      <p:sp>
        <p:nvSpPr>
          <p:cNvPr id="571" name="Google Shape;571;p57"/>
          <p:cNvSpPr/>
          <p:nvPr/>
        </p:nvSpPr>
        <p:spPr>
          <a:xfrm>
            <a:off x="800925" y="3401692"/>
            <a:ext cx="264875" cy="362557"/>
          </a:xfrm>
          <a:custGeom>
            <a:avLst/>
            <a:gdLst/>
            <a:ahLst/>
            <a:cxnLst/>
            <a:rect l="l" t="t" r="r" b="b"/>
            <a:pathLst>
              <a:path w="335" h="460" extrusionOk="0">
                <a:moveTo>
                  <a:pt x="167" y="0"/>
                </a:moveTo>
                <a:cubicBezTo>
                  <a:pt x="74" y="0"/>
                  <a:pt x="0" y="76"/>
                  <a:pt x="0" y="169"/>
                </a:cubicBezTo>
                <a:cubicBezTo>
                  <a:pt x="0" y="306"/>
                  <a:pt x="167" y="459"/>
                  <a:pt x="167" y="459"/>
                </a:cubicBezTo>
                <a:cubicBezTo>
                  <a:pt x="167" y="459"/>
                  <a:pt x="334" y="299"/>
                  <a:pt x="334" y="169"/>
                </a:cubicBezTo>
                <a:cubicBezTo>
                  <a:pt x="334" y="76"/>
                  <a:pt x="260" y="0"/>
                  <a:pt x="167" y="0"/>
                </a:cubicBezTo>
                <a:close/>
                <a:moveTo>
                  <a:pt x="167" y="242"/>
                </a:moveTo>
                <a:cubicBezTo>
                  <a:pt x="138" y="242"/>
                  <a:pt x="112" y="225"/>
                  <a:pt x="100" y="197"/>
                </a:cubicBezTo>
                <a:cubicBezTo>
                  <a:pt x="88" y="170"/>
                  <a:pt x="95" y="139"/>
                  <a:pt x="115" y="119"/>
                </a:cubicBezTo>
                <a:cubicBezTo>
                  <a:pt x="136" y="98"/>
                  <a:pt x="167" y="91"/>
                  <a:pt x="194" y="102"/>
                </a:cubicBezTo>
                <a:cubicBezTo>
                  <a:pt x="221" y="113"/>
                  <a:pt x="239" y="140"/>
                  <a:pt x="239" y="169"/>
                </a:cubicBezTo>
                <a:cubicBezTo>
                  <a:pt x="239" y="208"/>
                  <a:pt x="207" y="241"/>
                  <a:pt x="167" y="2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Proxima Nova"/>
              <a:buNone/>
            </a:pPr>
            <a:endParaRPr sz="1800" b="0" i="0" u="none" strike="noStrike" cap="none">
              <a:solidFill>
                <a:srgbClr val="000000"/>
              </a:solidFill>
              <a:latin typeface="Calibri"/>
              <a:ea typeface="Calibri"/>
              <a:cs typeface="Calibri"/>
              <a:sym typeface="Calibri"/>
            </a:endParaRPr>
          </a:p>
        </p:txBody>
      </p:sp>
      <p:sp>
        <p:nvSpPr>
          <p:cNvPr id="572" name="Google Shape;572;p57"/>
          <p:cNvSpPr txBox="1">
            <a:spLocks noGrp="1"/>
          </p:cNvSpPr>
          <p:nvPr>
            <p:ph type="body" idx="1"/>
          </p:nvPr>
        </p:nvSpPr>
        <p:spPr>
          <a:xfrm>
            <a:off x="1297156" y="2654243"/>
            <a:ext cx="9875669" cy="4488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3" name="Google Shape;573;p57"/>
          <p:cNvSpPr txBox="1">
            <a:spLocks noGrp="1"/>
          </p:cNvSpPr>
          <p:nvPr>
            <p:ph type="body" idx="2"/>
          </p:nvPr>
        </p:nvSpPr>
        <p:spPr>
          <a:xfrm>
            <a:off x="1297156" y="3379173"/>
            <a:ext cx="9875669" cy="4488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4" name="Google Shape;574;p57"/>
          <p:cNvSpPr txBox="1">
            <a:spLocks noGrp="1"/>
          </p:cNvSpPr>
          <p:nvPr>
            <p:ph type="body" idx="3"/>
          </p:nvPr>
        </p:nvSpPr>
        <p:spPr>
          <a:xfrm>
            <a:off x="1297156" y="4021724"/>
            <a:ext cx="9875669" cy="4488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5" name="Google Shape;575;p57"/>
          <p:cNvSpPr txBox="1">
            <a:spLocks noGrp="1"/>
          </p:cNvSpPr>
          <p:nvPr>
            <p:ph type="body" idx="4"/>
          </p:nvPr>
        </p:nvSpPr>
        <p:spPr>
          <a:xfrm>
            <a:off x="1297156" y="4680751"/>
            <a:ext cx="9875669" cy="448844"/>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76" name="Google Shape;576;p57"/>
          <p:cNvCxnSpPr/>
          <p:nvPr/>
        </p:nvCxnSpPr>
        <p:spPr>
          <a:xfrm>
            <a:off x="536360" y="2520071"/>
            <a:ext cx="0" cy="2683301"/>
          </a:xfrm>
          <a:prstGeom prst="straightConnector1">
            <a:avLst/>
          </a:prstGeom>
          <a:noFill/>
          <a:ln w="12700" cap="flat" cmpd="sng">
            <a:solidFill>
              <a:schemeClr val="lt1"/>
            </a:solidFill>
            <a:prstDash val="solid"/>
            <a:miter lim="800000"/>
            <a:headEnd type="none" w="sm" len="sm"/>
            <a:tailEnd type="none" w="sm" len="sm"/>
          </a:ln>
        </p:spPr>
      </p:cxnSp>
      <p:sp>
        <p:nvSpPr>
          <p:cNvPr id="577" name="Google Shape;577;p57"/>
          <p:cNvSpPr txBox="1"/>
          <p:nvPr/>
        </p:nvSpPr>
        <p:spPr>
          <a:xfrm>
            <a:off x="10557584" y="6593168"/>
            <a:ext cx="1098057" cy="10772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700" b="0" i="0" u="none" strike="noStrike" cap="none">
                <a:solidFill>
                  <a:schemeClr val="lt1"/>
                </a:solidFill>
                <a:latin typeface="Proxima Nova"/>
                <a:ea typeface="Proxima Nova"/>
                <a:cs typeface="Proxima Nova"/>
                <a:sym typeface="Proxima Nova"/>
              </a:rPr>
              <a:t>© UAB. All Rights Reserved.</a:t>
            </a:r>
            <a:endParaRPr/>
          </a:p>
        </p:txBody>
      </p:sp>
      <p:sp>
        <p:nvSpPr>
          <p:cNvPr id="578" name="Google Shape;578;p57"/>
          <p:cNvSpPr txBox="1">
            <a:spLocks noGrp="1"/>
          </p:cNvSpPr>
          <p:nvPr>
            <p:ph type="ftr" idx="11"/>
          </p:nvPr>
        </p:nvSpPr>
        <p:spPr>
          <a:xfrm>
            <a:off x="3751383" y="6502713"/>
            <a:ext cx="6471140" cy="2082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79" name="Google Shape;579;p57"/>
          <p:cNvPicPr preferRelativeResize="0"/>
          <p:nvPr/>
        </p:nvPicPr>
        <p:blipFill rotWithShape="1">
          <a:blip r:embed="rId2">
            <a:alphaModFix/>
          </a:blip>
          <a:srcRect/>
          <a:stretch/>
        </p:blipFill>
        <p:spPr>
          <a:xfrm>
            <a:off x="536361" y="6548817"/>
            <a:ext cx="1763517" cy="1533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414">
          <p15:clr>
            <a:srgbClr val="FBAE40"/>
          </p15:clr>
        </p15:guide>
        <p15:guide id="2" pos="339">
          <p15:clr>
            <a:srgbClr val="FBAE40"/>
          </p15:clr>
        </p15:guide>
        <p15:guide id="3" orient="horz" pos="1669">
          <p15:clr>
            <a:srgbClr val="FBAE40"/>
          </p15:clr>
        </p15:guide>
        <p15:guide id="4" orient="horz" pos="1957">
          <p15:clr>
            <a:srgbClr val="FBAE40"/>
          </p15:clr>
        </p15:guide>
        <p15:guide id="5" orient="horz" pos="2126">
          <p15:clr>
            <a:srgbClr val="FBAE40"/>
          </p15:clr>
        </p15:guide>
        <p15:guide id="6" orient="horz" pos="2533">
          <p15:clr>
            <a:srgbClr val="FBAE40"/>
          </p15:clr>
        </p15:guide>
        <p15:guide id="7" orient="horz" pos="2812">
          <p15:clr>
            <a:srgbClr val="FBAE40"/>
          </p15:clr>
        </p15:guide>
        <p15:guide id="8" orient="horz" pos="2948">
          <p15:clr>
            <a:srgbClr val="FBAE40"/>
          </p15:clr>
        </p15:guide>
        <p15:guide id="9" orient="horz" pos="3227">
          <p15:clr>
            <a:srgbClr val="FBAE40"/>
          </p15:clr>
        </p15:guide>
        <p15:guide id="10" pos="584">
          <p15:clr>
            <a:srgbClr val="FBAE40"/>
          </p15:clr>
        </p15:guide>
        <p15:guide id="11" pos="813">
          <p15:clr>
            <a:srgbClr val="FBAE40"/>
          </p15:clr>
        </p15:guide>
        <p15:guide id="12" pos="7039">
          <p15:clr>
            <a:srgbClr val="FBAE40"/>
          </p15:clr>
        </p15:guide>
        <p15:guide id="13" orient="horz" pos="440">
          <p15:clr>
            <a:srgbClr val="FBAE40"/>
          </p15:clr>
        </p15:guide>
        <p15:guide id="14" orient="horz" pos="425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ank you - Option 2">
  <p:cSld name="Thank you - Option 2">
    <p:spTree>
      <p:nvGrpSpPr>
        <p:cNvPr id="1" name="Shape 580"/>
        <p:cNvGrpSpPr/>
        <p:nvPr/>
      </p:nvGrpSpPr>
      <p:grpSpPr>
        <a:xfrm>
          <a:off x="0" y="0"/>
          <a:ext cx="0" cy="0"/>
          <a:chOff x="0" y="0"/>
          <a:chExt cx="0" cy="0"/>
        </a:xfrm>
      </p:grpSpPr>
      <p:sp>
        <p:nvSpPr>
          <p:cNvPr id="581" name="Google Shape;581;p58"/>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582" name="Google Shape;582;p58"/>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83" name="Google Shape;583;p58"/>
          <p:cNvPicPr preferRelativeResize="0"/>
          <p:nvPr/>
        </p:nvPicPr>
        <p:blipFill rotWithShape="1">
          <a:blip r:embed="rId2">
            <a:alphaModFix/>
          </a:blip>
          <a:srcRect t="10680" r="5494" b="15282"/>
          <a:stretch/>
        </p:blipFill>
        <p:spPr>
          <a:xfrm>
            <a:off x="3438144" y="0"/>
            <a:ext cx="8753856" cy="6858000"/>
          </a:xfrm>
          <a:prstGeom prst="rect">
            <a:avLst/>
          </a:prstGeom>
          <a:noFill/>
          <a:ln>
            <a:noFill/>
          </a:ln>
        </p:spPr>
      </p:pic>
      <p:pic>
        <p:nvPicPr>
          <p:cNvPr id="584" name="Google Shape;584;p58"/>
          <p:cNvPicPr preferRelativeResize="0"/>
          <p:nvPr/>
        </p:nvPicPr>
        <p:blipFill rotWithShape="1">
          <a:blip r:embed="rId3">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pos="483">
          <p15:clr>
            <a:srgbClr val="FBAE40"/>
          </p15:clr>
        </p15:guide>
        <p15:guide id="2" orient="horz" pos="584">
          <p15:clr>
            <a:srgbClr val="FBAE40"/>
          </p15:clr>
        </p15:guide>
        <p15:guide id="3" orient="horz" pos="991">
          <p15:clr>
            <a:srgbClr val="FBAE40"/>
          </p15:clr>
        </p15:guide>
        <p15:guide id="4" orient="horz" pos="2558">
          <p15:clr>
            <a:srgbClr val="FBAE40"/>
          </p15:clr>
        </p15:guide>
        <p15:guide id="5" pos="624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ntro Slide - Picture Backgroud">
  <p:cSld name="Intro Slide - Picture Backgroud">
    <p:spTree>
      <p:nvGrpSpPr>
        <p:cNvPr id="1" name="Shape 48"/>
        <p:cNvGrpSpPr/>
        <p:nvPr/>
      </p:nvGrpSpPr>
      <p:grpSpPr>
        <a:xfrm>
          <a:off x="0" y="0"/>
          <a:ext cx="0" cy="0"/>
          <a:chOff x="0" y="0"/>
          <a:chExt cx="0" cy="0"/>
        </a:xfrm>
      </p:grpSpPr>
      <p:sp>
        <p:nvSpPr>
          <p:cNvPr id="49" name="Google Shape;49;p12"/>
          <p:cNvSpPr/>
          <p:nvPr/>
        </p:nvSpPr>
        <p:spPr>
          <a:xfrm>
            <a:off x="0" y="0"/>
            <a:ext cx="12192000" cy="6858000"/>
          </a:xfrm>
          <a:prstGeom prst="rect">
            <a:avLst/>
          </a:prstGeom>
          <a:solidFill>
            <a:srgbClr val="006241">
              <a:alpha val="8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50" name="Google Shape;50;p12"/>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subTitle" idx="1"/>
          </p:nvPr>
        </p:nvSpPr>
        <p:spPr>
          <a:xfrm>
            <a:off x="762000" y="4356261"/>
            <a:ext cx="9144000" cy="1655762"/>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2" name="Google Shape;52;p12"/>
          <p:cNvSpPr txBox="1"/>
          <p:nvPr/>
        </p:nvSpPr>
        <p:spPr>
          <a:xfrm>
            <a:off x="-3" y="-426745"/>
            <a:ext cx="12192003"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sz="1400" b="0" i="0" u="none" strike="noStrike" cap="none">
              <a:solidFill>
                <a:schemeClr val="accent2"/>
              </a:solidFill>
              <a:latin typeface="Proxima Nova"/>
              <a:ea typeface="Proxima Nova"/>
              <a:cs typeface="Proxima Nova"/>
              <a:sym typeface="Proxima Nova"/>
            </a:endParaRPr>
          </a:p>
        </p:txBody>
      </p:sp>
      <p:pic>
        <p:nvPicPr>
          <p:cNvPr id="53" name="Google Shape;53;p12"/>
          <p:cNvPicPr preferRelativeResize="0"/>
          <p:nvPr/>
        </p:nvPicPr>
        <p:blipFill rotWithShape="1">
          <a:blip r:embed="rId2">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pos="483">
          <p15:clr>
            <a:srgbClr val="FBAE40"/>
          </p15:clr>
        </p15:guide>
        <p15:guide id="2" orient="horz" pos="991">
          <p15:clr>
            <a:srgbClr val="FBAE40"/>
          </p15:clr>
        </p15:guide>
        <p15:guide id="3" orient="horz" pos="584">
          <p15:clr>
            <a:srgbClr val="FBAE40"/>
          </p15:clr>
        </p15:guide>
        <p15:guide id="4" orient="horz" pos="2550">
          <p15:clr>
            <a:srgbClr val="FBAE40"/>
          </p15:clr>
        </p15:guide>
        <p15:guide id="5" orient="horz" pos="2744">
          <p15:clr>
            <a:srgbClr val="FBAE40"/>
          </p15:clr>
        </p15:guide>
        <p15:guide id="6" pos="624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tro Slide - Gradient Picture Background">
  <p:cSld name="Intro Slide - Gradient Picture Background">
    <p:spTree>
      <p:nvGrpSpPr>
        <p:cNvPr id="1" name="Shape 54"/>
        <p:cNvGrpSpPr/>
        <p:nvPr/>
      </p:nvGrpSpPr>
      <p:grpSpPr>
        <a:xfrm>
          <a:off x="0" y="0"/>
          <a:ext cx="0" cy="0"/>
          <a:chOff x="0" y="0"/>
          <a:chExt cx="0" cy="0"/>
        </a:xfrm>
      </p:grpSpPr>
      <p:sp>
        <p:nvSpPr>
          <p:cNvPr id="55" name="Google Shape;55;p13"/>
          <p:cNvSpPr/>
          <p:nvPr/>
        </p:nvSpPr>
        <p:spPr>
          <a:xfrm>
            <a:off x="0" y="0"/>
            <a:ext cx="12192000" cy="6858000"/>
          </a:xfrm>
          <a:prstGeom prst="rect">
            <a:avLst/>
          </a:prstGeom>
          <a:gradFill>
            <a:gsLst>
              <a:gs pos="0">
                <a:srgbClr val="006241"/>
              </a:gs>
              <a:gs pos="36000">
                <a:srgbClr val="006241"/>
              </a:gs>
              <a:gs pos="70000">
                <a:srgbClr val="328A5E">
                  <a:alpha val="77647"/>
                </a:srgbClr>
              </a:gs>
              <a:gs pos="100000">
                <a:srgbClr val="63B179">
                  <a:alpha val="60000"/>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56" name="Google Shape;56;p13"/>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subTitle" idx="1"/>
          </p:nvPr>
        </p:nvSpPr>
        <p:spPr>
          <a:xfrm>
            <a:off x="762000" y="4356261"/>
            <a:ext cx="9144000" cy="1655762"/>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8" name="Google Shape;58;p13"/>
          <p:cNvSpPr txBox="1"/>
          <p:nvPr/>
        </p:nvSpPr>
        <p:spPr>
          <a:xfrm>
            <a:off x="-3" y="-426745"/>
            <a:ext cx="12192003"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sz="1400" b="0" i="0" u="none" strike="noStrike" cap="none">
              <a:solidFill>
                <a:schemeClr val="accent2"/>
              </a:solidFill>
              <a:latin typeface="Proxima Nova"/>
              <a:ea typeface="Proxima Nova"/>
              <a:cs typeface="Proxima Nova"/>
              <a:sym typeface="Proxima Nova"/>
            </a:endParaRPr>
          </a:p>
        </p:txBody>
      </p:sp>
      <p:pic>
        <p:nvPicPr>
          <p:cNvPr id="59" name="Google Shape;59;p13"/>
          <p:cNvPicPr preferRelativeResize="0"/>
          <p:nvPr/>
        </p:nvPicPr>
        <p:blipFill rotWithShape="1">
          <a:blip r:embed="rId2">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pos="483">
          <p15:clr>
            <a:srgbClr val="FBAE40"/>
          </p15:clr>
        </p15:guide>
        <p15:guide id="2" orient="horz" pos="2546">
          <p15:clr>
            <a:srgbClr val="FBAE40"/>
          </p15:clr>
        </p15:guide>
        <p15:guide id="3" pos="6243">
          <p15:clr>
            <a:srgbClr val="FBAE40"/>
          </p15:clr>
        </p15:guide>
        <p15:guide id="4" orient="horz" pos="584">
          <p15:clr>
            <a:srgbClr val="FBAE40"/>
          </p15:clr>
        </p15:guide>
        <p15:guide id="5" orient="horz" pos="991">
          <p15:clr>
            <a:srgbClr val="FBAE40"/>
          </p15:clr>
        </p15:guide>
        <p15:guide id="6" orient="horz" pos="27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tro Slide - Gradient">
  <p:cSld name="Intro Slide - Gradient">
    <p:spTree>
      <p:nvGrpSpPr>
        <p:cNvPr id="1" name="Shape 60"/>
        <p:cNvGrpSpPr/>
        <p:nvPr/>
      </p:nvGrpSpPr>
      <p:grpSpPr>
        <a:xfrm>
          <a:off x="0" y="0"/>
          <a:ext cx="0" cy="0"/>
          <a:chOff x="0" y="0"/>
          <a:chExt cx="0" cy="0"/>
        </a:xfrm>
      </p:grpSpPr>
      <p:sp>
        <p:nvSpPr>
          <p:cNvPr id="61" name="Google Shape;61;p14"/>
          <p:cNvSpPr/>
          <p:nvPr/>
        </p:nvSpPr>
        <p:spPr>
          <a:xfrm>
            <a:off x="0" y="0"/>
            <a:ext cx="12192000" cy="6858000"/>
          </a:xfrm>
          <a:prstGeom prst="rect">
            <a:avLst/>
          </a:prstGeom>
          <a:gradFill>
            <a:gsLst>
              <a:gs pos="0">
                <a:srgbClr val="006241"/>
              </a:gs>
              <a:gs pos="29000">
                <a:srgbClr val="006241"/>
              </a:gs>
              <a:gs pos="99000">
                <a:schemeClr val="accent3"/>
              </a:gs>
              <a:gs pos="100000">
                <a:schemeClr val="accent3"/>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62" name="Google Shape;62;p14"/>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txBox="1">
            <a:spLocks noGrp="1"/>
          </p:cNvSpPr>
          <p:nvPr>
            <p:ph type="subTitle" idx="1"/>
          </p:nvPr>
        </p:nvSpPr>
        <p:spPr>
          <a:xfrm>
            <a:off x="762000" y="4356261"/>
            <a:ext cx="9144000" cy="1655762"/>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4" name="Google Shape;64;p14"/>
          <p:cNvSpPr/>
          <p:nvPr/>
        </p:nvSpPr>
        <p:spPr>
          <a:xfrm>
            <a:off x="0" y="6588678"/>
            <a:ext cx="12192000" cy="269322"/>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65" name="Google Shape;65;p14"/>
          <p:cNvPicPr preferRelativeResize="0"/>
          <p:nvPr/>
        </p:nvPicPr>
        <p:blipFill rotWithShape="1">
          <a:blip r:embed="rId2">
            <a:alphaModFix/>
          </a:blip>
          <a:srcRect/>
          <a:stretch/>
        </p:blipFill>
        <p:spPr>
          <a:xfrm>
            <a:off x="762000" y="928012"/>
            <a:ext cx="4734560" cy="416812"/>
          </a:xfrm>
          <a:prstGeom prst="rect">
            <a:avLst/>
          </a:prstGeom>
          <a:noFill/>
          <a:ln>
            <a:noFill/>
          </a:ln>
        </p:spPr>
      </p:pic>
    </p:spTree>
  </p:cSld>
  <p:clrMapOvr>
    <a:masterClrMapping/>
  </p:clrMapOvr>
  <p:extLst>
    <p:ext uri="{DCECCB84-F9BA-43D5-87BE-67443E8EF086}">
      <p15:sldGuideLst xmlns:p15="http://schemas.microsoft.com/office/powerpoint/2012/main">
        <p15:guide id="1" pos="483">
          <p15:clr>
            <a:srgbClr val="FBAE40"/>
          </p15:clr>
        </p15:guide>
        <p15:guide id="2" orient="horz" pos="2160">
          <p15:clr>
            <a:srgbClr val="FBAE40"/>
          </p15:clr>
        </p15:guide>
        <p15:guide id="3" orient="horz" pos="584">
          <p15:clr>
            <a:srgbClr val="FBAE40"/>
          </p15:clr>
        </p15:guide>
        <p15:guide id="4" orient="horz" pos="991">
          <p15:clr>
            <a:srgbClr val="FBAE40"/>
          </p15:clr>
        </p15:guide>
        <p15:guide id="5" orient="horz" pos="2550">
          <p15:clr>
            <a:srgbClr val="FBAE40"/>
          </p15:clr>
        </p15:guide>
        <p15:guide id="6" orient="horz" pos="2744">
          <p15:clr>
            <a:srgbClr val="FBAE40"/>
          </p15:clr>
        </p15:guide>
        <p15:guide id="7" pos="62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6"/>
        <p:cNvGrpSpPr/>
        <p:nvPr/>
      </p:nvGrpSpPr>
      <p:grpSpPr>
        <a:xfrm>
          <a:off x="0" y="0"/>
          <a:ext cx="0" cy="0"/>
          <a:chOff x="0" y="0"/>
          <a:chExt cx="0" cy="0"/>
        </a:xfrm>
      </p:grpSpPr>
      <p:sp>
        <p:nvSpPr>
          <p:cNvPr id="67" name="Google Shape;67;p15"/>
          <p:cNvSpPr/>
          <p:nvPr/>
        </p:nvSpPr>
        <p:spPr>
          <a:xfrm>
            <a:off x="0" y="0"/>
            <a:ext cx="12192000" cy="6858000"/>
          </a:xfrm>
          <a:prstGeom prst="rect">
            <a:avLst/>
          </a:prstGeom>
          <a:solidFill>
            <a:srgbClr val="0062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sp>
        <p:nvSpPr>
          <p:cNvPr id="68" name="Google Shape;68;p15"/>
          <p:cNvSpPr txBox="1">
            <a:spLocks noGrp="1"/>
          </p:cNvSpPr>
          <p:nvPr>
            <p:ph type="body" idx="1"/>
          </p:nvPr>
        </p:nvSpPr>
        <p:spPr>
          <a:xfrm>
            <a:off x="762551" y="1893768"/>
            <a:ext cx="9149800" cy="3930960"/>
          </a:xfrm>
          <a:prstGeom prst="rect">
            <a:avLst/>
          </a:prstGeom>
          <a:noFill/>
          <a:ln>
            <a:noFill/>
          </a:ln>
        </p:spPr>
        <p:txBody>
          <a:bodyPr spcFirstLastPara="1" wrap="square" lIns="0" tIns="0" rIns="0" bIns="0" anchor="t" anchorCtr="0">
            <a:normAutofit/>
          </a:bodyPr>
          <a:lstStyle>
            <a:lvl1pPr marL="457200" lvl="0" indent="-381000" algn="l">
              <a:lnSpc>
                <a:spcPct val="100000"/>
              </a:lnSpc>
              <a:spcBef>
                <a:spcPts val="1000"/>
              </a:spcBef>
              <a:spcAft>
                <a:spcPts val="0"/>
              </a:spcAft>
              <a:buClr>
                <a:schemeClr val="accent3"/>
              </a:buClr>
              <a:buSzPts val="2400"/>
              <a:buFont typeface="Proxima Nova"/>
              <a:buAutoNum type="arabicPeriod"/>
              <a:defRPr b="1">
                <a:solidFill>
                  <a:schemeClr val="lt1"/>
                </a:solidFill>
                <a:latin typeface="Proxima Nova"/>
                <a:ea typeface="Proxima Nova"/>
                <a:cs typeface="Proxima Nova"/>
                <a:sym typeface="Proxima Nova"/>
              </a:defRPr>
            </a:lvl1pPr>
            <a:lvl2pPr marL="914400" lvl="1" indent="-355600" algn="l">
              <a:lnSpc>
                <a:spcPct val="100000"/>
              </a:lnSpc>
              <a:spcBef>
                <a:spcPts val="500"/>
              </a:spcBef>
              <a:spcAft>
                <a:spcPts val="0"/>
              </a:spcAft>
              <a:buClr>
                <a:schemeClr val="accent3"/>
              </a:buClr>
              <a:buSzPts val="2000"/>
              <a:buFont typeface="Proxima Nova"/>
              <a:buAutoNum type="arabicPeriod"/>
              <a:defRPr b="1">
                <a:solidFill>
                  <a:schemeClr val="lt1"/>
                </a:solidFill>
                <a:latin typeface="Proxima Nova"/>
                <a:ea typeface="Proxima Nova"/>
                <a:cs typeface="Proxima Nova"/>
                <a:sym typeface="Proxima Nova"/>
              </a:defRPr>
            </a:lvl2pPr>
            <a:lvl3pPr marL="1371600" lvl="2" indent="-342900" algn="l">
              <a:lnSpc>
                <a:spcPct val="100000"/>
              </a:lnSpc>
              <a:spcBef>
                <a:spcPts val="500"/>
              </a:spcBef>
              <a:spcAft>
                <a:spcPts val="0"/>
              </a:spcAft>
              <a:buClr>
                <a:schemeClr val="accent3"/>
              </a:buClr>
              <a:buSzPts val="1800"/>
              <a:buFont typeface="Proxima Nova"/>
              <a:buAutoNum type="arabicPeriod"/>
              <a:defRPr b="1">
                <a:solidFill>
                  <a:schemeClr val="lt1"/>
                </a:solidFill>
                <a:latin typeface="Proxima Nova"/>
                <a:ea typeface="Proxima Nova"/>
                <a:cs typeface="Proxima Nova"/>
                <a:sym typeface="Proxima Nova"/>
              </a:defRPr>
            </a:lvl3pPr>
            <a:lvl4pPr marL="1828800" lvl="3" indent="-330200" algn="l">
              <a:lnSpc>
                <a:spcPct val="100000"/>
              </a:lnSpc>
              <a:spcBef>
                <a:spcPts val="500"/>
              </a:spcBef>
              <a:spcAft>
                <a:spcPts val="0"/>
              </a:spcAft>
              <a:buClr>
                <a:schemeClr val="accent3"/>
              </a:buClr>
              <a:buSzPts val="1600"/>
              <a:buFont typeface="Proxima Nova"/>
              <a:buAutoNum type="arabicPeriod"/>
              <a:defRPr b="1">
                <a:solidFill>
                  <a:schemeClr val="lt1"/>
                </a:solidFill>
              </a:defRPr>
            </a:lvl4pPr>
            <a:lvl5pPr marL="2286000" lvl="4" indent="-330200" algn="l">
              <a:lnSpc>
                <a:spcPct val="100000"/>
              </a:lnSpc>
              <a:spcBef>
                <a:spcPts val="500"/>
              </a:spcBef>
              <a:spcAft>
                <a:spcPts val="0"/>
              </a:spcAft>
              <a:buClr>
                <a:schemeClr val="accent3"/>
              </a:buClr>
              <a:buSzPts val="1600"/>
              <a:buFont typeface="Proxima Nova"/>
              <a:buAutoNum type="arabicPeriod"/>
              <a:defRPr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5"/>
          <p:cNvSpPr txBox="1">
            <a:spLocks noGrp="1"/>
          </p:cNvSpPr>
          <p:nvPr>
            <p:ph type="title"/>
          </p:nvPr>
        </p:nvSpPr>
        <p:spPr>
          <a:xfrm>
            <a:off x="762553" y="927106"/>
            <a:ext cx="9149799" cy="45003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lt1"/>
              </a:buClr>
              <a:buSzPts val="3600"/>
              <a:buFont typeface="Proxima Nova"/>
              <a:buNone/>
              <a:defRPr>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70" name="Google Shape;70;p15"/>
          <p:cNvCxnSpPr/>
          <p:nvPr/>
        </p:nvCxnSpPr>
        <p:spPr>
          <a:xfrm rot="10800000">
            <a:off x="762552" y="1596096"/>
            <a:ext cx="1004341" cy="0"/>
          </a:xfrm>
          <a:prstGeom prst="straightConnector1">
            <a:avLst/>
          </a:prstGeom>
          <a:noFill/>
          <a:ln w="12700" cap="flat" cmpd="sng">
            <a:solidFill>
              <a:schemeClr val="accent3"/>
            </a:solidFill>
            <a:prstDash val="solid"/>
            <a:miter lim="800000"/>
            <a:headEnd type="none" w="sm" len="sm"/>
            <a:tailEnd type="none" w="sm" len="sm"/>
          </a:ln>
        </p:spPr>
      </p:cxnSp>
      <p:pic>
        <p:nvPicPr>
          <p:cNvPr id="71" name="Google Shape;71;p15"/>
          <p:cNvPicPr preferRelativeResize="0"/>
          <p:nvPr/>
        </p:nvPicPr>
        <p:blipFill rotWithShape="1">
          <a:blip r:embed="rId2">
            <a:alphaModFix/>
          </a:blip>
          <a:srcRect/>
          <a:stretch/>
        </p:blipFill>
        <p:spPr>
          <a:xfrm>
            <a:off x="762551" y="6066372"/>
            <a:ext cx="2474976" cy="274997"/>
          </a:xfrm>
          <a:prstGeom prst="rect">
            <a:avLst/>
          </a:prstGeom>
          <a:noFill/>
          <a:ln>
            <a:noFill/>
          </a:ln>
        </p:spPr>
      </p:pic>
      <p:sp>
        <p:nvSpPr>
          <p:cNvPr id="72" name="Google Shape;72;p15"/>
          <p:cNvSpPr txBox="1">
            <a:spLocks noGrp="1"/>
          </p:cNvSpPr>
          <p:nvPr>
            <p:ph type="ftr" idx="11"/>
          </p:nvPr>
        </p:nvSpPr>
        <p:spPr>
          <a:xfrm>
            <a:off x="3411355" y="5976244"/>
            <a:ext cx="6500999"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483">
          <p15:clr>
            <a:srgbClr val="FBAE40"/>
          </p15:clr>
        </p15:guide>
        <p15:guide id="2" orient="horz" pos="915">
          <p15:clr>
            <a:srgbClr val="FBAE40"/>
          </p15:clr>
        </p15:guide>
        <p15:guide id="3" orient="horz" pos="1194">
          <p15:clr>
            <a:srgbClr val="FBAE40"/>
          </p15:clr>
        </p15:guide>
        <p15:guide id="4" orient="horz" pos="3973">
          <p15:clr>
            <a:srgbClr val="FBAE40"/>
          </p15:clr>
        </p15:guide>
        <p15:guide id="5" pos="6244">
          <p15:clr>
            <a:srgbClr val="FBAE40"/>
          </p15:clr>
        </p15:guide>
        <p15:guide id="6" orient="horz" pos="58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536360" y="476722"/>
            <a:ext cx="10573597" cy="768545"/>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accent1"/>
              </a:buClr>
              <a:buSzPts val="3600"/>
              <a:buFont typeface="Proxima Nova"/>
              <a:buNone/>
              <a:defRPr sz="3600" b="1" i="0" u="none" strike="noStrike" cap="none">
                <a:solidFill>
                  <a:schemeClr val="accent1"/>
                </a:solidFill>
                <a:latin typeface="Proxima Nova"/>
                <a:ea typeface="Proxima Nova"/>
                <a:cs typeface="Proxima Nova"/>
                <a:sym typeface="Proxima No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536361" y="1645670"/>
            <a:ext cx="11119283" cy="4351338"/>
          </a:xfrm>
          <a:prstGeom prst="rect">
            <a:avLst/>
          </a:prstGeom>
          <a:noFill/>
          <a:ln>
            <a:noFill/>
          </a:ln>
        </p:spPr>
        <p:txBody>
          <a:bodyPr spcFirstLastPara="1" wrap="square" lIns="0" tIns="0" rIns="0" bIns="0" anchor="t" anchorCtr="0">
            <a:normAutofit/>
          </a:bodyPr>
          <a:lstStyle>
            <a:lvl1pPr marL="457200" marR="0" lvl="0" indent="-381000" algn="l" rtl="0">
              <a:lnSpc>
                <a:spcPct val="90000"/>
              </a:lnSpc>
              <a:spcBef>
                <a:spcPts val="1000"/>
              </a:spcBef>
              <a:spcAft>
                <a:spcPts val="0"/>
              </a:spcAft>
              <a:buClr>
                <a:srgbClr val="006241"/>
              </a:buClr>
              <a:buSzPts val="2400"/>
              <a:buFont typeface="Arial"/>
              <a:buChar char="•"/>
              <a:defRPr sz="2400" b="0" i="0" u="none" strike="noStrike" cap="none">
                <a:solidFill>
                  <a:schemeClr val="dk1"/>
                </a:solidFill>
                <a:latin typeface="Proxima Nova"/>
                <a:ea typeface="Proxima Nova"/>
                <a:cs typeface="Proxima Nova"/>
                <a:sym typeface="Proxima Nova"/>
              </a:defRPr>
            </a:lvl1pPr>
            <a:lvl2pPr marL="914400" marR="0" lvl="1" indent="-355600" algn="l" rtl="0">
              <a:lnSpc>
                <a:spcPct val="90000"/>
              </a:lnSpc>
              <a:spcBef>
                <a:spcPts val="500"/>
              </a:spcBef>
              <a:spcAft>
                <a:spcPts val="0"/>
              </a:spcAft>
              <a:buClr>
                <a:srgbClr val="00624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L="1371600" marR="0" lvl="2" indent="-342900" algn="l" rtl="0">
              <a:lnSpc>
                <a:spcPct val="90000"/>
              </a:lnSpc>
              <a:spcBef>
                <a:spcPts val="500"/>
              </a:spcBef>
              <a:spcAft>
                <a:spcPts val="0"/>
              </a:spcAft>
              <a:buClr>
                <a:srgbClr val="00624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L="1828800" marR="0" lvl="3" indent="-330200"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90000"/>
              </a:lnSpc>
              <a:spcBef>
                <a:spcPts val="500"/>
              </a:spcBef>
              <a:spcAft>
                <a:spcPts val="0"/>
              </a:spcAft>
              <a:buClr>
                <a:srgbClr val="006241"/>
              </a:buClr>
              <a:buSzPts val="1600"/>
              <a:buFont typeface="Arial"/>
              <a:buChar char="•"/>
              <a:defRPr sz="1600" b="0" i="0" u="none" strike="noStrike" cap="none">
                <a:solidFill>
                  <a:schemeClr val="dk1"/>
                </a:solidFill>
                <a:latin typeface="Proxima Nova"/>
                <a:ea typeface="Proxima Nova"/>
                <a:cs typeface="Proxima Nova"/>
                <a:sym typeface="Proxima Nov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12" name="Google Shape;12;p6"/>
          <p:cNvSpPr txBox="1">
            <a:spLocks noGrp="1"/>
          </p:cNvSpPr>
          <p:nvPr>
            <p:ph type="ftr" idx="11"/>
          </p:nvPr>
        </p:nvSpPr>
        <p:spPr>
          <a:xfrm>
            <a:off x="2953269" y="6356356"/>
            <a:ext cx="6285471"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Proxima Nova"/>
                <a:ea typeface="Proxima Nova"/>
                <a:cs typeface="Proxima Nova"/>
                <a:sym typeface="Proxima Nova"/>
              </a:defRPr>
            </a:lvl2pPr>
            <a:lvl3pPr marR="0" lvl="2" algn="l" rtl="0">
              <a:spcBef>
                <a:spcPts val="0"/>
              </a:spcBef>
              <a:spcAft>
                <a:spcPts val="0"/>
              </a:spcAft>
              <a:buSzPts val="1400"/>
              <a:buNone/>
              <a:defRPr sz="1800" b="0" i="0" u="none" strike="noStrike" cap="none">
                <a:solidFill>
                  <a:schemeClr val="dk1"/>
                </a:solidFill>
                <a:latin typeface="Proxima Nova"/>
                <a:ea typeface="Proxima Nova"/>
                <a:cs typeface="Proxima Nova"/>
                <a:sym typeface="Proxima Nova"/>
              </a:defRPr>
            </a:lvl3pPr>
            <a:lvl4pPr marR="0" lvl="3" algn="l" rtl="0">
              <a:spcBef>
                <a:spcPts val="0"/>
              </a:spcBef>
              <a:spcAft>
                <a:spcPts val="0"/>
              </a:spcAft>
              <a:buSzPts val="1400"/>
              <a:buNone/>
              <a:defRPr sz="1800" b="0" i="0" u="none" strike="noStrike" cap="none">
                <a:solidFill>
                  <a:schemeClr val="dk1"/>
                </a:solidFill>
                <a:latin typeface="Proxima Nova"/>
                <a:ea typeface="Proxima Nova"/>
                <a:cs typeface="Proxima Nova"/>
                <a:sym typeface="Proxima Nova"/>
              </a:defRPr>
            </a:lvl4pPr>
            <a:lvl5pPr marR="0" lvl="4" algn="l" rtl="0">
              <a:spcBef>
                <a:spcPts val="0"/>
              </a:spcBef>
              <a:spcAft>
                <a:spcPts val="0"/>
              </a:spcAft>
              <a:buSzPts val="1400"/>
              <a:buNone/>
              <a:defRPr sz="1800" b="0" i="0" u="none" strike="noStrike" cap="none">
                <a:solidFill>
                  <a:schemeClr val="dk1"/>
                </a:solidFill>
                <a:latin typeface="Proxima Nova"/>
                <a:ea typeface="Proxima Nova"/>
                <a:cs typeface="Proxima Nova"/>
                <a:sym typeface="Proxima Nova"/>
              </a:defRPr>
            </a:lvl5pPr>
            <a:lvl6pPr marR="0" lvl="5" algn="l" rtl="0">
              <a:spcBef>
                <a:spcPts val="0"/>
              </a:spcBef>
              <a:spcAft>
                <a:spcPts val="0"/>
              </a:spcAft>
              <a:buSzPts val="1400"/>
              <a:buNone/>
              <a:defRPr sz="1800" b="0" i="0" u="none" strike="noStrike" cap="none">
                <a:solidFill>
                  <a:schemeClr val="dk1"/>
                </a:solidFill>
                <a:latin typeface="Proxima Nova"/>
                <a:ea typeface="Proxima Nova"/>
                <a:cs typeface="Proxima Nova"/>
                <a:sym typeface="Proxima Nova"/>
              </a:defRPr>
            </a:lvl6pPr>
            <a:lvl7pPr marR="0" lvl="6" algn="l" rtl="0">
              <a:spcBef>
                <a:spcPts val="0"/>
              </a:spcBef>
              <a:spcAft>
                <a:spcPts val="0"/>
              </a:spcAft>
              <a:buSzPts val="1400"/>
              <a:buNone/>
              <a:defRPr sz="1800" b="0" i="0" u="none" strike="noStrike" cap="none">
                <a:solidFill>
                  <a:schemeClr val="dk1"/>
                </a:solidFill>
                <a:latin typeface="Proxima Nova"/>
                <a:ea typeface="Proxima Nova"/>
                <a:cs typeface="Proxima Nova"/>
                <a:sym typeface="Proxima Nova"/>
              </a:defRPr>
            </a:lvl7pPr>
            <a:lvl8pPr marR="0" lvl="7" algn="l" rtl="0">
              <a:spcBef>
                <a:spcPts val="0"/>
              </a:spcBef>
              <a:spcAft>
                <a:spcPts val="0"/>
              </a:spcAft>
              <a:buSzPts val="1400"/>
              <a:buNone/>
              <a:defRPr sz="1800" b="0" i="0" u="none" strike="noStrike" cap="none">
                <a:solidFill>
                  <a:schemeClr val="dk1"/>
                </a:solidFill>
                <a:latin typeface="Proxima Nova"/>
                <a:ea typeface="Proxima Nova"/>
                <a:cs typeface="Proxima Nova"/>
                <a:sym typeface="Proxima Nova"/>
              </a:defRPr>
            </a:lvl8pPr>
            <a:lvl9pPr marR="0" lvl="8" algn="l" rtl="0">
              <a:spcBef>
                <a:spcPts val="0"/>
              </a:spcBef>
              <a:spcAft>
                <a:spcPts val="0"/>
              </a:spcAft>
              <a:buSzPts val="1400"/>
              <a:buNone/>
              <a:defRPr sz="1800" b="0" i="0" u="none" strike="noStrike" cap="none">
                <a:solidFill>
                  <a:schemeClr val="dk1"/>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bachaa/MedQuAD"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github.com/huggingface/transformer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1"/>
          <p:cNvSpPr txBox="1">
            <a:spLocks noGrp="1"/>
          </p:cNvSpPr>
          <p:nvPr>
            <p:ph type="subTitle" idx="1"/>
          </p:nvPr>
        </p:nvSpPr>
        <p:spPr>
          <a:xfrm>
            <a:off x="761999" y="4503831"/>
            <a:ext cx="7280031" cy="1931039"/>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1600"/>
              <a:buNone/>
            </a:pPr>
            <a:r>
              <a:rPr lang="en-US" sz="1600" b="1"/>
              <a:t>Authors:-</a:t>
            </a:r>
            <a:endParaRPr/>
          </a:p>
          <a:p>
            <a:pPr marL="0" lvl="0" indent="0" algn="l" rtl="0">
              <a:lnSpc>
                <a:spcPct val="90000"/>
              </a:lnSpc>
              <a:spcBef>
                <a:spcPts val="1000"/>
              </a:spcBef>
              <a:spcAft>
                <a:spcPts val="0"/>
              </a:spcAft>
              <a:buSzPts val="1600"/>
              <a:buNone/>
            </a:pPr>
            <a:r>
              <a:rPr lang="en-US" sz="1600"/>
              <a:t>Mirza Tanzim Sami</a:t>
            </a:r>
            <a:r>
              <a:rPr lang="en-US" sz="1600" baseline="30000"/>
              <a:t>1</a:t>
            </a:r>
            <a:r>
              <a:rPr lang="en-US" sz="1600"/>
              <a:t>, Nilesh Kumar</a:t>
            </a:r>
            <a:r>
              <a:rPr lang="en-US" sz="1600" baseline="30000"/>
              <a:t>2</a:t>
            </a:r>
            <a:r>
              <a:rPr lang="en-US" sz="1600"/>
              <a:t>, Trupesh Patel</a:t>
            </a:r>
            <a:r>
              <a:rPr lang="en-US" sz="1600" baseline="30000"/>
              <a:t>1</a:t>
            </a:r>
            <a:endParaRPr/>
          </a:p>
          <a:p>
            <a:pPr marL="0" lvl="0" indent="0" algn="l" rtl="0">
              <a:lnSpc>
                <a:spcPct val="90000"/>
              </a:lnSpc>
              <a:spcBef>
                <a:spcPts val="1000"/>
              </a:spcBef>
              <a:spcAft>
                <a:spcPts val="0"/>
              </a:spcAft>
              <a:buSzPts val="1600"/>
              <a:buNone/>
            </a:pPr>
            <a:endParaRPr sz="1600"/>
          </a:p>
          <a:p>
            <a:pPr marL="0" lvl="0" indent="0" algn="l" rtl="0">
              <a:lnSpc>
                <a:spcPct val="90000"/>
              </a:lnSpc>
              <a:spcBef>
                <a:spcPts val="1000"/>
              </a:spcBef>
              <a:spcAft>
                <a:spcPts val="0"/>
              </a:spcAft>
              <a:buSzPts val="1600"/>
              <a:buNone/>
            </a:pPr>
            <a:endParaRPr sz="1600"/>
          </a:p>
          <a:p>
            <a:pPr marL="0" lvl="0" indent="0" algn="l" rtl="0">
              <a:lnSpc>
                <a:spcPct val="90000"/>
              </a:lnSpc>
              <a:spcBef>
                <a:spcPts val="1000"/>
              </a:spcBef>
              <a:spcAft>
                <a:spcPts val="0"/>
              </a:spcAft>
              <a:buSzPts val="1600"/>
              <a:buNone/>
            </a:pPr>
            <a:r>
              <a:rPr lang="en-US" sz="1600" baseline="30000"/>
              <a:t>1</a:t>
            </a:r>
            <a:r>
              <a:rPr lang="en-US" sz="1600"/>
              <a:t>Department of Computer Science, UAB, </a:t>
            </a:r>
            <a:r>
              <a:rPr lang="en-US" sz="1600" baseline="30000"/>
              <a:t>2</a:t>
            </a:r>
            <a:r>
              <a:rPr lang="en-US" sz="1600"/>
              <a:t>Department of Biology, UAB</a:t>
            </a:r>
            <a:endParaRPr sz="1600" baseline="30000"/>
          </a:p>
        </p:txBody>
      </p:sp>
      <p:sp>
        <p:nvSpPr>
          <p:cNvPr id="591" name="Google Shape;591;p1"/>
          <p:cNvSpPr txBox="1">
            <a:spLocks noGrp="1"/>
          </p:cNvSpPr>
          <p:nvPr>
            <p:ph type="ctrTitle"/>
          </p:nvPr>
        </p:nvSpPr>
        <p:spPr>
          <a:xfrm>
            <a:off x="762000" y="1876585"/>
            <a:ext cx="10726616" cy="193103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sz="4400" b="0">
                <a:latin typeface="Arial"/>
                <a:ea typeface="Arial"/>
                <a:cs typeface="Arial"/>
                <a:sym typeface="Arial"/>
              </a:rPr>
              <a:t>DeepBioComp</a:t>
            </a:r>
            <a:endParaRPr sz="4400" b="0">
              <a:latin typeface="Arial"/>
              <a:ea typeface="Arial"/>
              <a:cs typeface="Arial"/>
              <a:sym typeface="Arial"/>
            </a:endParaRPr>
          </a:p>
        </p:txBody>
      </p:sp>
      <p:sp>
        <p:nvSpPr>
          <p:cNvPr id="592" name="Google Shape;592;p1"/>
          <p:cNvSpPr txBox="1"/>
          <p:nvPr/>
        </p:nvSpPr>
        <p:spPr>
          <a:xfrm>
            <a:off x="9048206" y="4373375"/>
            <a:ext cx="2975347" cy="2189973"/>
          </a:xfrm>
          <a:prstGeom prst="rect">
            <a:avLst/>
          </a:prstGeom>
          <a:no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rgbClr val="006241"/>
              </a:buClr>
              <a:buSzPts val="1600"/>
              <a:buFont typeface="Arial"/>
              <a:buNone/>
            </a:pPr>
            <a:r>
              <a:rPr lang="en-US" sz="1600" b="1" i="0" u="none" strike="noStrike" cap="none">
                <a:solidFill>
                  <a:schemeClr val="lt1"/>
                </a:solidFill>
                <a:latin typeface="Proxima Nova"/>
                <a:ea typeface="Proxima Nova"/>
                <a:cs typeface="Proxima Nova"/>
                <a:sym typeface="Proxima Nova"/>
              </a:rPr>
              <a:t>Presentation:-</a:t>
            </a:r>
            <a:endParaRPr/>
          </a:p>
          <a:p>
            <a:pPr marL="0" marR="0" lvl="0" indent="0" algn="l" rtl="0">
              <a:lnSpc>
                <a:spcPct val="90000"/>
              </a:lnSpc>
              <a:spcBef>
                <a:spcPts val="400"/>
              </a:spcBef>
              <a:spcAft>
                <a:spcPts val="0"/>
              </a:spcAft>
              <a:buClr>
                <a:srgbClr val="006241"/>
              </a:buClr>
              <a:buSzPts val="1600"/>
              <a:buFont typeface="Arial"/>
              <a:buNone/>
            </a:pPr>
            <a:r>
              <a:rPr lang="en-US" sz="1600" b="0" i="0" u="none" strike="noStrike" cap="none">
                <a:solidFill>
                  <a:schemeClr val="lt1"/>
                </a:solidFill>
                <a:latin typeface="Proxima Nova"/>
                <a:ea typeface="Proxima Nova"/>
                <a:cs typeface="Proxima Nova"/>
                <a:sym typeface="Proxima Nova"/>
              </a:rPr>
              <a:t>Mirza Tanzim Sami,</a:t>
            </a:r>
            <a:endParaRPr/>
          </a:p>
          <a:p>
            <a:pPr marL="0" marR="0" lvl="0" indent="0" algn="l" rtl="0">
              <a:lnSpc>
                <a:spcPct val="90000"/>
              </a:lnSpc>
              <a:spcBef>
                <a:spcPts val="400"/>
              </a:spcBef>
              <a:spcAft>
                <a:spcPts val="0"/>
              </a:spcAft>
              <a:buClr>
                <a:srgbClr val="006241"/>
              </a:buClr>
              <a:buSzPts val="1600"/>
              <a:buFont typeface="Arial"/>
              <a:buNone/>
            </a:pPr>
            <a:r>
              <a:rPr lang="en-US" sz="1600" b="0" i="0" u="none" strike="noStrike" cap="none">
                <a:solidFill>
                  <a:schemeClr val="lt1"/>
                </a:solidFill>
                <a:latin typeface="Proxima Nova"/>
                <a:ea typeface="Proxima Nova"/>
                <a:cs typeface="Proxima Nova"/>
                <a:sym typeface="Proxima Nova"/>
              </a:rPr>
              <a:t>Nilesh Kumar,</a:t>
            </a:r>
            <a:endParaRPr/>
          </a:p>
          <a:p>
            <a:pPr marL="0" marR="0" lvl="0" indent="0" algn="l" rtl="0">
              <a:lnSpc>
                <a:spcPct val="90000"/>
              </a:lnSpc>
              <a:spcBef>
                <a:spcPts val="400"/>
              </a:spcBef>
              <a:spcAft>
                <a:spcPts val="0"/>
              </a:spcAft>
              <a:buClr>
                <a:srgbClr val="006241"/>
              </a:buClr>
              <a:buSzPts val="1600"/>
              <a:buFont typeface="Arial"/>
              <a:buNone/>
            </a:pPr>
            <a:r>
              <a:rPr lang="en-US" sz="1600" b="0" i="0" u="none" strike="noStrike" cap="none">
                <a:solidFill>
                  <a:schemeClr val="lt1"/>
                </a:solidFill>
                <a:latin typeface="Proxima Nova"/>
                <a:ea typeface="Proxima Nova"/>
                <a:cs typeface="Proxima Nova"/>
                <a:sym typeface="Proxima Nova"/>
              </a:rPr>
              <a:t>Trupesh Patel</a:t>
            </a:r>
            <a:endParaRPr/>
          </a:p>
          <a:p>
            <a:pPr marL="0" marR="0" lvl="0" indent="0" algn="l" rtl="0">
              <a:lnSpc>
                <a:spcPct val="90000"/>
              </a:lnSpc>
              <a:spcBef>
                <a:spcPts val="400"/>
              </a:spcBef>
              <a:spcAft>
                <a:spcPts val="0"/>
              </a:spcAft>
              <a:buClr>
                <a:srgbClr val="006241"/>
              </a:buClr>
              <a:buSzPts val="1600"/>
              <a:buFont typeface="Arial"/>
              <a:buNone/>
            </a:pPr>
            <a:endParaRPr sz="16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400"/>
              </a:spcBef>
              <a:spcAft>
                <a:spcPts val="0"/>
              </a:spcAft>
              <a:buClr>
                <a:srgbClr val="006241"/>
              </a:buClr>
              <a:buSzPts val="1600"/>
              <a:buFont typeface="Arial"/>
              <a:buNone/>
            </a:pPr>
            <a:r>
              <a:rPr lang="en-US" sz="1600" b="1" i="0" u="none" strike="noStrike" cap="none">
                <a:solidFill>
                  <a:schemeClr val="lt1"/>
                </a:solidFill>
                <a:latin typeface="Proxima Nova"/>
                <a:ea typeface="Proxima Nova"/>
                <a:cs typeface="Proxima Nova"/>
                <a:sym typeface="Proxima Nova"/>
              </a:rPr>
              <a:t>Instructor:-</a:t>
            </a:r>
            <a:endParaRPr/>
          </a:p>
          <a:p>
            <a:pPr marL="0" marR="0" lvl="0" indent="0" algn="l" rtl="0">
              <a:lnSpc>
                <a:spcPct val="90000"/>
              </a:lnSpc>
              <a:spcBef>
                <a:spcPts val="400"/>
              </a:spcBef>
              <a:spcAft>
                <a:spcPts val="0"/>
              </a:spcAft>
              <a:buClr>
                <a:srgbClr val="006241"/>
              </a:buClr>
              <a:buSzPts val="1600"/>
              <a:buFont typeface="Arial"/>
              <a:buNone/>
            </a:pPr>
            <a:r>
              <a:rPr lang="en-US" sz="1600" b="0" i="0" u="none" strike="noStrike" cap="none">
                <a:solidFill>
                  <a:schemeClr val="lt1"/>
                </a:solidFill>
                <a:latin typeface="Proxima Nova"/>
                <a:ea typeface="Proxima Nova"/>
                <a:cs typeface="Proxima Nova"/>
                <a:sym typeface="Proxima Nova"/>
              </a:rPr>
              <a:t>Dr. John Osborne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ga367db9c96_0_39"/>
          <p:cNvSpPr txBox="1">
            <a:spLocks noGrp="1"/>
          </p:cNvSpPr>
          <p:nvPr>
            <p:ph type="title"/>
          </p:nvPr>
        </p:nvSpPr>
        <p:spPr>
          <a:xfrm>
            <a:off x="536364"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Qualitative Results</a:t>
            </a:r>
            <a:endParaRPr/>
          </a:p>
        </p:txBody>
      </p:sp>
      <p:sp>
        <p:nvSpPr>
          <p:cNvPr id="664" name="Google Shape;664;ga367db9c96_0_39"/>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665" name="Google Shape;665;ga367db9c96_0_39"/>
          <p:cNvSpPr txBox="1">
            <a:spLocks noGrp="1"/>
          </p:cNvSpPr>
          <p:nvPr>
            <p:ph type="body" idx="1"/>
          </p:nvPr>
        </p:nvSpPr>
        <p:spPr>
          <a:xfrm>
            <a:off x="536359" y="1245267"/>
            <a:ext cx="10636500" cy="4751700"/>
          </a:xfrm>
          <a:prstGeom prst="rect">
            <a:avLst/>
          </a:prstGeom>
          <a:noFill/>
          <a:ln>
            <a:noFill/>
          </a:ln>
        </p:spPr>
        <p:txBody>
          <a:bodyPr spcFirstLastPara="1" wrap="square" lIns="0" tIns="0" rIns="0" bIns="0" anchor="t" anchorCtr="0">
            <a:noAutofit/>
          </a:bodyPr>
          <a:lstStyle/>
          <a:p>
            <a:pPr marL="228588" lvl="0" indent="-228588" algn="l" rtl="0">
              <a:lnSpc>
                <a:spcPct val="100000"/>
              </a:lnSpc>
              <a:spcBef>
                <a:spcPts val="0"/>
              </a:spcBef>
              <a:spcAft>
                <a:spcPts val="0"/>
              </a:spcAft>
              <a:buSzPts val="2400"/>
              <a:buChar char="•"/>
            </a:pPr>
            <a:r>
              <a:rPr lang="en-US"/>
              <a:t>Example 2</a:t>
            </a:r>
            <a:endParaRPr/>
          </a:p>
          <a:p>
            <a:pPr marL="0" lvl="0" indent="0" algn="l" rtl="0">
              <a:lnSpc>
                <a:spcPct val="100000"/>
              </a:lnSpc>
              <a:spcBef>
                <a:spcPts val="0"/>
              </a:spcBef>
              <a:spcAft>
                <a:spcPts val="0"/>
              </a:spcAft>
              <a:buNone/>
            </a:pPr>
            <a:endParaRPr/>
          </a:p>
          <a:p>
            <a:pPr marL="685765" lvl="1" indent="-228588" algn="l" rtl="0">
              <a:lnSpc>
                <a:spcPct val="100000"/>
              </a:lnSpc>
              <a:spcBef>
                <a:spcPts val="0"/>
              </a:spcBef>
              <a:spcAft>
                <a:spcPts val="0"/>
              </a:spcAft>
              <a:buSzPts val="2000"/>
              <a:buChar char="•"/>
            </a:pPr>
            <a:r>
              <a:rPr lang="en-US" b="1"/>
              <a:t>Question:</a:t>
            </a:r>
            <a:r>
              <a:rPr lang="en-US"/>
              <a:t>  "What are the symptoms of…rian Germ Cell Tumors ?"</a:t>
            </a:r>
            <a:endParaRPr/>
          </a:p>
          <a:p>
            <a:pPr marL="685765" lvl="1" indent="-228588" algn="l" rtl="0">
              <a:lnSpc>
                <a:spcPct val="100000"/>
              </a:lnSpc>
              <a:spcBef>
                <a:spcPts val="0"/>
              </a:spcBef>
              <a:spcAft>
                <a:spcPts val="0"/>
              </a:spcAft>
              <a:buSzPts val="2000"/>
              <a:buChar char="•"/>
            </a:pPr>
            <a:r>
              <a:rPr lang="en-US" b="1"/>
              <a:t>Short Answer: </a:t>
            </a:r>
            <a:r>
              <a:rPr lang="en-US"/>
              <a:t> signs of ovarian germ cell tumor are swelling of the abdomen or vaginal bleeding after menopause.</a:t>
            </a:r>
            <a:endParaRPr/>
          </a:p>
          <a:p>
            <a:pPr marL="685765" lvl="1" indent="-228588" algn="just" rtl="0">
              <a:lnSpc>
                <a:spcPct val="100000"/>
              </a:lnSpc>
              <a:spcBef>
                <a:spcPts val="0"/>
              </a:spcBef>
              <a:spcAft>
                <a:spcPts val="0"/>
              </a:spcAft>
              <a:buSzPts val="2000"/>
              <a:buChar char="•"/>
            </a:pPr>
            <a:r>
              <a:rPr lang="en-US" b="1"/>
              <a:t>Long Answer:</a:t>
            </a:r>
            <a:r>
              <a:rPr lang="en-US"/>
              <a:t>  </a:t>
            </a:r>
            <a:r>
              <a:rPr lang="en-US" i="1"/>
              <a:t>signs of ovarian germ cell tumor are swelling of the abdomen or vaginal bleeding after menopause. These and other signs and symptoms may be caused by ovarian germ cell tumor or by other conditions. Check with your doctor if you have any of the following: Swelling of the abdomen or vaginal bleeding after menopause. Trouble starting the flow of urine. Weight loss for no known reason. Trouble emptying the bladder completely after menopause. Pain or feeling of fullness below the ribs on the left side. Fever for no known reason. Easy bruising or bleeding. Pain or feeling of fullness below the ribs on the right side.</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ga367db9c96_0_45"/>
          <p:cNvSpPr txBox="1">
            <a:spLocks noGrp="1"/>
          </p:cNvSpPr>
          <p:nvPr>
            <p:ph type="title"/>
          </p:nvPr>
        </p:nvSpPr>
        <p:spPr>
          <a:xfrm>
            <a:off x="536364"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Short-comings &amp; Future work</a:t>
            </a:r>
            <a:endParaRPr/>
          </a:p>
        </p:txBody>
      </p:sp>
      <p:sp>
        <p:nvSpPr>
          <p:cNvPr id="671" name="Google Shape;671;ga367db9c96_0_45"/>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672" name="Google Shape;672;ga367db9c96_0_45"/>
          <p:cNvSpPr txBox="1">
            <a:spLocks noGrp="1"/>
          </p:cNvSpPr>
          <p:nvPr>
            <p:ph type="body" idx="1"/>
          </p:nvPr>
        </p:nvSpPr>
        <p:spPr>
          <a:xfrm>
            <a:off x="536359" y="1245267"/>
            <a:ext cx="10636500" cy="4751700"/>
          </a:xfrm>
          <a:prstGeom prst="rect">
            <a:avLst/>
          </a:prstGeom>
          <a:noFill/>
          <a:ln>
            <a:noFill/>
          </a:ln>
        </p:spPr>
        <p:txBody>
          <a:bodyPr spcFirstLastPara="1" wrap="square" lIns="0" tIns="0" rIns="0" bIns="0" anchor="t" anchorCtr="0">
            <a:noAutofit/>
          </a:bodyPr>
          <a:lstStyle/>
          <a:p>
            <a:pPr marL="228588" lvl="0" indent="-228588" algn="l" rtl="0">
              <a:lnSpc>
                <a:spcPct val="100000"/>
              </a:lnSpc>
              <a:spcBef>
                <a:spcPts val="0"/>
              </a:spcBef>
              <a:spcAft>
                <a:spcPts val="0"/>
              </a:spcAft>
              <a:buSzPts val="2400"/>
              <a:buChar char="•"/>
            </a:pPr>
            <a:r>
              <a:rPr lang="en-US"/>
              <a:t>…</a:t>
            </a:r>
            <a:endParaRPr/>
          </a:p>
          <a:p>
            <a:pPr marL="228588" lvl="0" indent="-228588" algn="l" rtl="0">
              <a:lnSpc>
                <a:spcPct val="100000"/>
              </a:lnSpc>
              <a:spcBef>
                <a:spcPts val="1000"/>
              </a:spcBef>
              <a:spcAft>
                <a:spcPts val="0"/>
              </a:spcAft>
              <a:buSzPts val="2400"/>
              <a:buChar char="•"/>
            </a:pPr>
            <a:r>
              <a:rPr lang="en-US"/>
              <a:t>Conclusion</a:t>
            </a:r>
            <a:endParaRPr/>
          </a:p>
          <a:p>
            <a:pPr marL="228588" lvl="0" indent="-228588" algn="l" rtl="0">
              <a:lnSpc>
                <a:spcPct val="100000"/>
              </a:lnSpc>
              <a:spcBef>
                <a:spcPts val="1000"/>
              </a:spcBef>
              <a:spcAft>
                <a:spcPts val="0"/>
              </a:spcAft>
              <a:buSzPts val="2400"/>
              <a:buChar char="•"/>
            </a:pPr>
            <a:r>
              <a:rPr lang="en-US"/>
              <a:t>Q/A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ga367db9c96_0_6"/>
          <p:cNvSpPr txBox="1">
            <a:spLocks noGrp="1"/>
          </p:cNvSpPr>
          <p:nvPr>
            <p:ph type="body" idx="1"/>
          </p:nvPr>
        </p:nvSpPr>
        <p:spPr>
          <a:xfrm>
            <a:off x="536361" y="1645670"/>
            <a:ext cx="11119200" cy="4351200"/>
          </a:xfrm>
          <a:prstGeom prst="rect">
            <a:avLst/>
          </a:prstGeom>
          <a:noFill/>
          <a:ln>
            <a:noFill/>
          </a:ln>
        </p:spPr>
        <p:txBody>
          <a:bodyPr spcFirstLastPara="1" wrap="square" lIns="0" tIns="0" rIns="0" bIns="0" anchor="t" anchorCtr="0">
            <a:noAutofit/>
          </a:bodyPr>
          <a:lstStyle/>
          <a:p>
            <a:pPr marL="228588" lvl="0" indent="-76188" algn="just" rtl="0">
              <a:lnSpc>
                <a:spcPct val="100000"/>
              </a:lnSpc>
              <a:spcBef>
                <a:spcPts val="0"/>
              </a:spcBef>
              <a:spcAft>
                <a:spcPts val="0"/>
              </a:spcAft>
              <a:buSzPts val="2400"/>
              <a:buNone/>
            </a:pPr>
            <a:endParaRPr b="1"/>
          </a:p>
        </p:txBody>
      </p:sp>
      <p:sp>
        <p:nvSpPr>
          <p:cNvPr id="678" name="Google Shape;678;ga367db9c96_0_6"/>
          <p:cNvSpPr txBox="1">
            <a:spLocks noGrp="1"/>
          </p:cNvSpPr>
          <p:nvPr>
            <p:ph type="title"/>
          </p:nvPr>
        </p:nvSpPr>
        <p:spPr>
          <a:xfrm>
            <a:off x="536364"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Conclusion</a:t>
            </a:r>
            <a:endParaRPr/>
          </a:p>
        </p:txBody>
      </p:sp>
      <p:sp>
        <p:nvSpPr>
          <p:cNvPr id="679" name="Google Shape;679;ga367db9c96_0_6"/>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ga367db9c96_0_52"/>
          <p:cNvSpPr txBox="1">
            <a:spLocks noGrp="1"/>
          </p:cNvSpPr>
          <p:nvPr>
            <p:ph type="body" idx="1"/>
          </p:nvPr>
        </p:nvSpPr>
        <p:spPr>
          <a:xfrm>
            <a:off x="536361" y="1645670"/>
            <a:ext cx="11119200" cy="4351200"/>
          </a:xfrm>
          <a:prstGeom prst="rect">
            <a:avLst/>
          </a:prstGeom>
          <a:noFill/>
          <a:ln>
            <a:noFill/>
          </a:ln>
        </p:spPr>
        <p:txBody>
          <a:bodyPr spcFirstLastPara="1" wrap="square" lIns="0" tIns="0" rIns="0" bIns="0" anchor="t" anchorCtr="0">
            <a:noAutofit/>
          </a:bodyPr>
          <a:lstStyle/>
          <a:p>
            <a:pPr marL="457200" lvl="0" indent="-381000" algn="just" rtl="0">
              <a:lnSpc>
                <a:spcPct val="100000"/>
              </a:lnSpc>
              <a:spcBef>
                <a:spcPts val="0"/>
              </a:spcBef>
              <a:spcAft>
                <a:spcPts val="0"/>
              </a:spcAft>
              <a:buSzPts val="2400"/>
              <a:buChar char="•"/>
            </a:pPr>
            <a:r>
              <a:rPr lang="en-US" b="1" u="sng">
                <a:solidFill>
                  <a:schemeClr val="hlink"/>
                </a:solidFill>
                <a:hlinkClick r:id="rId3"/>
              </a:rPr>
              <a:t>https://github.com/abachaa/MedQuAD</a:t>
            </a:r>
            <a:endParaRPr b="1"/>
          </a:p>
          <a:p>
            <a:pPr marL="457200" lvl="0" indent="-381000" algn="just" rtl="0">
              <a:lnSpc>
                <a:spcPct val="100000"/>
              </a:lnSpc>
              <a:spcBef>
                <a:spcPts val="0"/>
              </a:spcBef>
              <a:spcAft>
                <a:spcPts val="0"/>
              </a:spcAft>
              <a:buSzPts val="2400"/>
              <a:buChar char="•"/>
            </a:pPr>
            <a:r>
              <a:rPr lang="en-US" b="1" u="sng">
                <a:solidFill>
                  <a:schemeClr val="hlink"/>
                </a:solidFill>
                <a:hlinkClick r:id="rId4"/>
              </a:rPr>
              <a:t>https://github.com/huggingface/transformers</a:t>
            </a:r>
            <a:endParaRPr b="1"/>
          </a:p>
          <a:p>
            <a:pPr marL="457200" lvl="0" indent="-381000" algn="just" rtl="0">
              <a:lnSpc>
                <a:spcPct val="100000"/>
              </a:lnSpc>
              <a:spcBef>
                <a:spcPts val="0"/>
              </a:spcBef>
              <a:spcAft>
                <a:spcPts val="0"/>
              </a:spcAft>
              <a:buSzPts val="2400"/>
              <a:buChar char="•"/>
            </a:pPr>
            <a:endParaRPr b="1"/>
          </a:p>
        </p:txBody>
      </p:sp>
      <p:sp>
        <p:nvSpPr>
          <p:cNvPr id="685" name="Google Shape;685;ga367db9c96_0_52"/>
          <p:cNvSpPr txBox="1">
            <a:spLocks noGrp="1"/>
          </p:cNvSpPr>
          <p:nvPr>
            <p:ph type="title"/>
          </p:nvPr>
        </p:nvSpPr>
        <p:spPr>
          <a:xfrm>
            <a:off x="536364"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References</a:t>
            </a:r>
            <a:endParaRPr/>
          </a:p>
        </p:txBody>
      </p:sp>
      <p:sp>
        <p:nvSpPr>
          <p:cNvPr id="686" name="Google Shape;686;ga367db9c96_0_52"/>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600"/>
              <a:buFont typeface="Proxima Nova"/>
              <a:buNone/>
            </a:pPr>
            <a:r>
              <a:rPr lang="en-US"/>
              <a:t>Q &amp; A</a:t>
            </a:r>
            <a:endParaRPr/>
          </a:p>
        </p:txBody>
      </p:sp>
      <p:pic>
        <p:nvPicPr>
          <p:cNvPr id="692" name="Google Shape;692;p4" descr="Image result for question transparent background&quot;"/>
          <p:cNvPicPr preferRelativeResize="0"/>
          <p:nvPr/>
        </p:nvPicPr>
        <p:blipFill rotWithShape="1">
          <a:blip r:embed="rId3">
            <a:alphaModFix/>
          </a:blip>
          <a:srcRect/>
          <a:stretch/>
        </p:blipFill>
        <p:spPr>
          <a:xfrm>
            <a:off x="4283437" y="752571"/>
            <a:ext cx="2888072" cy="5348711"/>
          </a:xfrm>
          <a:prstGeom prst="rect">
            <a:avLst/>
          </a:prstGeom>
          <a:noFill/>
          <a:ln>
            <a:noFill/>
          </a:ln>
        </p:spPr>
      </p:pic>
      <p:sp>
        <p:nvSpPr>
          <p:cNvPr id="693" name="Google Shape;693;p4"/>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5"/>
          <p:cNvSpPr txBox="1">
            <a:spLocks noGrp="1"/>
          </p:cNvSpPr>
          <p:nvPr>
            <p:ph type="ctrTitle"/>
          </p:nvPr>
        </p:nvSpPr>
        <p:spPr>
          <a:xfrm>
            <a:off x="762000" y="1876586"/>
            <a:ext cx="9144000" cy="23876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lt1"/>
              </a:buClr>
              <a:buSzPts val="6000"/>
              <a:buFont typeface="Proxima Nova"/>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a367db9c96_0_0"/>
          <p:cNvSpPr txBox="1">
            <a:spLocks noGrp="1"/>
          </p:cNvSpPr>
          <p:nvPr>
            <p:ph type="body" idx="1"/>
          </p:nvPr>
        </p:nvSpPr>
        <p:spPr>
          <a:xfrm>
            <a:off x="536359" y="1245267"/>
            <a:ext cx="10636500" cy="4751700"/>
          </a:xfrm>
          <a:prstGeom prst="rect">
            <a:avLst/>
          </a:prstGeom>
          <a:noFill/>
          <a:ln>
            <a:noFill/>
          </a:ln>
        </p:spPr>
        <p:txBody>
          <a:bodyPr spcFirstLastPara="1" wrap="square" lIns="0" tIns="0" rIns="0" bIns="0" anchor="t" anchorCtr="0">
            <a:noAutofit/>
          </a:bodyPr>
          <a:lstStyle/>
          <a:p>
            <a:pPr marL="228588" lvl="0" indent="-228588" algn="just" rtl="0">
              <a:lnSpc>
                <a:spcPct val="125000"/>
              </a:lnSpc>
              <a:spcBef>
                <a:spcPts val="1800"/>
              </a:spcBef>
              <a:spcAft>
                <a:spcPts val="0"/>
              </a:spcAft>
              <a:buSzPts val="2400"/>
              <a:buChar char="•"/>
            </a:pPr>
            <a:r>
              <a:rPr lang="en-US" sz="1700" b="1" dirty="0">
                <a:solidFill>
                  <a:srgbClr val="24292E"/>
                </a:solidFill>
                <a:highlight>
                  <a:srgbClr val="FFFFFF"/>
                </a:highlight>
                <a:latin typeface="Arial"/>
                <a:ea typeface="Arial"/>
                <a:cs typeface="Arial"/>
                <a:sym typeface="Arial"/>
              </a:rPr>
              <a:t> </a:t>
            </a:r>
            <a:r>
              <a:rPr lang="en-US" dirty="0"/>
              <a:t>Cancer Ask </a:t>
            </a:r>
            <a:r>
              <a:rPr lang="en-US" sz="2150" dirty="0">
                <a:solidFill>
                  <a:srgbClr val="24292E"/>
                </a:solidFill>
                <a:highlight>
                  <a:srgbClr val="FFFFFF"/>
                </a:highlight>
                <a:latin typeface="Arial"/>
                <a:ea typeface="Arial"/>
                <a:cs typeface="Arial"/>
                <a:sym typeface="Arial"/>
              </a:rPr>
              <a:t>🦀 is a composite deep learning model for cancer based question-answering task. </a:t>
            </a:r>
            <a:endParaRPr dirty="0"/>
          </a:p>
          <a:p>
            <a:pPr marL="228588" lvl="0" indent="-228588" algn="just" rtl="0">
              <a:lnSpc>
                <a:spcPct val="125000"/>
              </a:lnSpc>
              <a:spcBef>
                <a:spcPts val="0"/>
              </a:spcBef>
              <a:spcAft>
                <a:spcPts val="0"/>
              </a:spcAft>
              <a:buSzPts val="2400"/>
              <a:buChar char="•"/>
            </a:pPr>
            <a:r>
              <a:rPr lang="en-US" dirty="0"/>
              <a:t>It leverages two state of the art NLP based deep learning model</a:t>
            </a:r>
            <a:endParaRPr dirty="0"/>
          </a:p>
          <a:p>
            <a:pPr marL="685765" lvl="1" indent="-228588" algn="just" rtl="0">
              <a:lnSpc>
                <a:spcPct val="125000"/>
              </a:lnSpc>
              <a:spcBef>
                <a:spcPts val="0"/>
              </a:spcBef>
              <a:spcAft>
                <a:spcPts val="0"/>
              </a:spcAft>
              <a:buSzPts val="2000"/>
              <a:buChar char="•"/>
            </a:pPr>
            <a:r>
              <a:rPr lang="en-US" dirty="0" err="1"/>
              <a:t>BioBERT</a:t>
            </a:r>
            <a:endParaRPr dirty="0"/>
          </a:p>
          <a:p>
            <a:pPr marL="685765" lvl="1" indent="-228588" algn="just" rtl="0">
              <a:lnSpc>
                <a:spcPct val="125000"/>
              </a:lnSpc>
              <a:spcBef>
                <a:spcPts val="0"/>
              </a:spcBef>
              <a:spcAft>
                <a:spcPts val="0"/>
              </a:spcAft>
              <a:buSzPts val="2000"/>
              <a:buChar char="•"/>
            </a:pPr>
            <a:r>
              <a:rPr lang="en-US" dirty="0"/>
              <a:t>GPT2</a:t>
            </a:r>
            <a:endParaRPr dirty="0"/>
          </a:p>
          <a:p>
            <a:pPr marL="228588" lvl="0" indent="-228588" algn="just" rtl="0">
              <a:lnSpc>
                <a:spcPct val="125000"/>
              </a:lnSpc>
              <a:spcBef>
                <a:spcPts val="0"/>
              </a:spcBef>
              <a:spcAft>
                <a:spcPts val="0"/>
              </a:spcAft>
              <a:buSzPts val="2400"/>
              <a:buChar char="•"/>
            </a:pPr>
            <a:r>
              <a:rPr lang="en-US" dirty="0"/>
              <a:t>Cancer Ask </a:t>
            </a:r>
            <a:r>
              <a:rPr lang="en-US" sz="2150" dirty="0">
                <a:solidFill>
                  <a:srgbClr val="24292E"/>
                </a:solidFill>
                <a:highlight>
                  <a:srgbClr val="FFFFFF"/>
                </a:highlight>
                <a:latin typeface="Arial"/>
                <a:ea typeface="Arial"/>
                <a:cs typeface="Arial"/>
                <a:sym typeface="Arial"/>
              </a:rPr>
              <a:t>🦀 brings powerful question-answering capabilities, producing answers which are semantically and contextually meaningful.</a:t>
            </a:r>
            <a:endParaRPr sz="2150" dirty="0">
              <a:solidFill>
                <a:srgbClr val="24292E"/>
              </a:solidFill>
              <a:highlight>
                <a:srgbClr val="FFFFFF"/>
              </a:highlight>
              <a:latin typeface="Arial"/>
              <a:ea typeface="Arial"/>
              <a:cs typeface="Arial"/>
              <a:sym typeface="Arial"/>
            </a:endParaRPr>
          </a:p>
          <a:p>
            <a:pPr marL="228588" lvl="0" indent="-228588" algn="just" rtl="0">
              <a:lnSpc>
                <a:spcPct val="125000"/>
              </a:lnSpc>
              <a:spcBef>
                <a:spcPts val="0"/>
              </a:spcBef>
              <a:spcAft>
                <a:spcPts val="0"/>
              </a:spcAft>
              <a:buSzPts val="2400"/>
              <a:buChar char="•"/>
            </a:pPr>
            <a:r>
              <a:rPr lang="en-US" sz="2150" dirty="0">
                <a:solidFill>
                  <a:srgbClr val="24292E"/>
                </a:solidFill>
                <a:highlight>
                  <a:srgbClr val="FFFFFF"/>
                </a:highlight>
                <a:latin typeface="Arial"/>
                <a:ea typeface="Arial"/>
                <a:cs typeface="Arial"/>
                <a:sym typeface="Arial"/>
              </a:rPr>
              <a:t>Answers can be short and sweet or verbose and comprehensive. </a:t>
            </a:r>
            <a:endParaRPr dirty="0"/>
          </a:p>
        </p:txBody>
      </p:sp>
      <p:sp>
        <p:nvSpPr>
          <p:cNvPr id="598" name="Google Shape;598;ga367db9c96_0_0"/>
          <p:cNvSpPr txBox="1">
            <a:spLocks noGrp="1"/>
          </p:cNvSpPr>
          <p:nvPr>
            <p:ph type="title"/>
          </p:nvPr>
        </p:nvSpPr>
        <p:spPr>
          <a:xfrm>
            <a:off x="536361"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Introduction</a:t>
            </a:r>
            <a:endParaRPr/>
          </a:p>
        </p:txBody>
      </p:sp>
      <p:sp>
        <p:nvSpPr>
          <p:cNvPr id="599" name="Google Shape;599;ga367db9c96_0_0"/>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
          <p:cNvSpPr txBox="1">
            <a:spLocks noGrp="1"/>
          </p:cNvSpPr>
          <p:nvPr>
            <p:ph type="body" idx="1"/>
          </p:nvPr>
        </p:nvSpPr>
        <p:spPr>
          <a:xfrm>
            <a:off x="5946550" y="1245275"/>
            <a:ext cx="5415000" cy="4863900"/>
          </a:xfrm>
          <a:prstGeom prst="rect">
            <a:avLst/>
          </a:prstGeom>
          <a:noFill/>
          <a:ln>
            <a:noFill/>
          </a:ln>
        </p:spPr>
        <p:txBody>
          <a:bodyPr spcFirstLastPara="1" wrap="square" lIns="0" tIns="0" rIns="0" bIns="0" anchor="t" anchorCtr="0">
            <a:normAutofit/>
          </a:bodyPr>
          <a:lstStyle/>
          <a:p>
            <a:pPr marL="228588" lvl="0" indent="-209538" algn="just" rtl="0">
              <a:lnSpc>
                <a:spcPct val="100000"/>
              </a:lnSpc>
              <a:spcBef>
                <a:spcPts val="0"/>
              </a:spcBef>
              <a:spcAft>
                <a:spcPts val="0"/>
              </a:spcAft>
              <a:buSzPts val="2100"/>
              <a:buChar char="•"/>
            </a:pPr>
            <a:r>
              <a:rPr lang="en-US" sz="2100" dirty="0"/>
              <a:t>The model presented is composite as it stacks a GPT2 text generation model on top of a </a:t>
            </a:r>
            <a:r>
              <a:rPr lang="en-US" sz="2100" dirty="0" err="1"/>
              <a:t>BioBERT</a:t>
            </a:r>
            <a:r>
              <a:rPr lang="en-US" sz="2100" dirty="0"/>
              <a:t> based question-answering (QA) model.</a:t>
            </a:r>
            <a:endParaRPr sz="2100" dirty="0"/>
          </a:p>
          <a:p>
            <a:pPr marL="228588" lvl="0" indent="-209538" algn="just" rtl="0">
              <a:lnSpc>
                <a:spcPct val="100000"/>
              </a:lnSpc>
              <a:spcBef>
                <a:spcPts val="0"/>
              </a:spcBef>
              <a:spcAft>
                <a:spcPts val="0"/>
              </a:spcAft>
              <a:buSzPts val="2100"/>
              <a:buChar char="•"/>
            </a:pPr>
            <a:r>
              <a:rPr lang="en-US" sz="2100" dirty="0"/>
              <a:t>The (short answer) output from the </a:t>
            </a:r>
            <a:r>
              <a:rPr lang="en-US" sz="2100" dirty="0" err="1"/>
              <a:t>BioBERT</a:t>
            </a:r>
            <a:r>
              <a:rPr lang="en-US" sz="2100" dirty="0"/>
              <a:t> model acts as the input prompt for the GPT2 text generation model.</a:t>
            </a:r>
            <a:endParaRPr sz="2100" dirty="0"/>
          </a:p>
          <a:p>
            <a:pPr marL="228588" lvl="0" indent="-209538" algn="just" rtl="0">
              <a:lnSpc>
                <a:spcPct val="100000"/>
              </a:lnSpc>
              <a:spcBef>
                <a:spcPts val="0"/>
              </a:spcBef>
              <a:spcAft>
                <a:spcPts val="0"/>
              </a:spcAft>
              <a:buSzPts val="2100"/>
              <a:buChar char="•"/>
            </a:pPr>
            <a:r>
              <a:rPr lang="en-US" sz="2100" dirty="0"/>
              <a:t>The data used for the project is the </a:t>
            </a:r>
            <a:r>
              <a:rPr lang="en-US" sz="2100" dirty="0" err="1"/>
              <a:t>CancerGov_QA</a:t>
            </a:r>
            <a:r>
              <a:rPr lang="en-US" sz="2100" dirty="0"/>
              <a:t> set from the </a:t>
            </a:r>
            <a:r>
              <a:rPr lang="en-US" sz="2100" dirty="0" err="1"/>
              <a:t>MedQuAD</a:t>
            </a:r>
            <a:r>
              <a:rPr lang="en-US" sz="2100" dirty="0"/>
              <a:t> dataset.</a:t>
            </a:r>
            <a:endParaRPr sz="2100" dirty="0"/>
          </a:p>
          <a:p>
            <a:pPr marL="228588" lvl="0" indent="-209538" algn="just" rtl="0">
              <a:lnSpc>
                <a:spcPct val="100000"/>
              </a:lnSpc>
              <a:spcBef>
                <a:spcPts val="0"/>
              </a:spcBef>
              <a:spcAft>
                <a:spcPts val="0"/>
              </a:spcAft>
              <a:buSzPts val="2100"/>
              <a:buChar char="•"/>
            </a:pPr>
            <a:r>
              <a:rPr lang="en-US" sz="2100" dirty="0"/>
              <a:t>Both the </a:t>
            </a:r>
            <a:r>
              <a:rPr lang="en-US" sz="2100" dirty="0" err="1"/>
              <a:t>BioBERT</a:t>
            </a:r>
            <a:r>
              <a:rPr lang="en-US" sz="2100" dirty="0"/>
              <a:t> &amp; the GPT2 model has been fine-tuned to the </a:t>
            </a:r>
            <a:r>
              <a:rPr lang="en-US" sz="2100" dirty="0" err="1"/>
              <a:t>MedQuAD</a:t>
            </a:r>
            <a:r>
              <a:rPr lang="en-US" sz="2100" dirty="0"/>
              <a:t> dataset for cancer specific QA capabilities.</a:t>
            </a:r>
            <a:endParaRPr sz="2100" dirty="0"/>
          </a:p>
          <a:p>
            <a:pPr marL="228588" lvl="0" indent="-209538" algn="just" rtl="0">
              <a:lnSpc>
                <a:spcPct val="100000"/>
              </a:lnSpc>
              <a:spcBef>
                <a:spcPts val="0"/>
              </a:spcBef>
              <a:spcAft>
                <a:spcPts val="0"/>
              </a:spcAft>
              <a:buSzPts val="2100"/>
              <a:buChar char="•"/>
            </a:pPr>
            <a:r>
              <a:rPr lang="en-US" sz="2100" dirty="0"/>
              <a:t>Can provide both short or long answers to user queries.</a:t>
            </a:r>
            <a:endParaRPr sz="2100" dirty="0"/>
          </a:p>
        </p:txBody>
      </p:sp>
      <p:sp>
        <p:nvSpPr>
          <p:cNvPr id="605" name="Google Shape;605;p2"/>
          <p:cNvSpPr txBox="1">
            <a:spLocks noGrp="1"/>
          </p:cNvSpPr>
          <p:nvPr>
            <p:ph type="title"/>
          </p:nvPr>
        </p:nvSpPr>
        <p:spPr>
          <a:xfrm>
            <a:off x="536361" y="476722"/>
            <a:ext cx="10636500" cy="768600"/>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600"/>
              <a:buFont typeface="Proxima Nova"/>
              <a:buNone/>
            </a:pPr>
            <a:r>
              <a:rPr lang="en-US"/>
              <a:t>Project Overview</a:t>
            </a:r>
            <a:endParaRPr/>
          </a:p>
        </p:txBody>
      </p:sp>
      <p:sp>
        <p:nvSpPr>
          <p:cNvPr id="606" name="Google Shape;606;p2"/>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3</a:t>
            </a:fld>
            <a:endParaRPr/>
          </a:p>
        </p:txBody>
      </p:sp>
      <p:grpSp>
        <p:nvGrpSpPr>
          <p:cNvPr id="607" name="Google Shape;607;p2"/>
          <p:cNvGrpSpPr/>
          <p:nvPr/>
        </p:nvGrpSpPr>
        <p:grpSpPr>
          <a:xfrm>
            <a:off x="1451875" y="1373975"/>
            <a:ext cx="2640600" cy="4494300"/>
            <a:chOff x="1451875" y="1539850"/>
            <a:chExt cx="2640600" cy="4494300"/>
          </a:xfrm>
        </p:grpSpPr>
        <p:sp>
          <p:nvSpPr>
            <p:cNvPr id="608" name="Google Shape;608;p2"/>
            <p:cNvSpPr/>
            <p:nvPr/>
          </p:nvSpPr>
          <p:spPr>
            <a:xfrm>
              <a:off x="1996975" y="4322375"/>
              <a:ext cx="1550400" cy="90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BioBERT</a:t>
              </a:r>
              <a:endParaRPr/>
            </a:p>
          </p:txBody>
        </p:sp>
        <p:sp>
          <p:nvSpPr>
            <p:cNvPr id="609" name="Google Shape;609;p2"/>
            <p:cNvSpPr/>
            <p:nvPr/>
          </p:nvSpPr>
          <p:spPr>
            <a:xfrm>
              <a:off x="1996975" y="2365450"/>
              <a:ext cx="1550400" cy="90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GPT2</a:t>
              </a:r>
              <a:endParaRPr/>
            </a:p>
          </p:txBody>
        </p:sp>
        <p:sp>
          <p:nvSpPr>
            <p:cNvPr id="610" name="Google Shape;610;p2"/>
            <p:cNvSpPr txBox="1"/>
            <p:nvPr/>
          </p:nvSpPr>
          <p:spPr>
            <a:xfrm>
              <a:off x="1852525" y="5669050"/>
              <a:ext cx="18393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Proxima Nova"/>
                  <a:ea typeface="Proxima Nova"/>
                  <a:cs typeface="Proxima Nova"/>
                  <a:sym typeface="Proxima Nova"/>
                </a:rPr>
                <a:t>Question from User</a:t>
              </a:r>
              <a:endParaRPr>
                <a:latin typeface="Proxima Nova"/>
                <a:ea typeface="Proxima Nova"/>
                <a:cs typeface="Proxima Nova"/>
                <a:sym typeface="Proxima Nova"/>
              </a:endParaRPr>
            </a:p>
          </p:txBody>
        </p:sp>
        <p:cxnSp>
          <p:nvCxnSpPr>
            <p:cNvPr id="611" name="Google Shape;611;p2"/>
            <p:cNvCxnSpPr>
              <a:stCxn id="610" idx="0"/>
              <a:endCxn id="608" idx="2"/>
            </p:cNvCxnSpPr>
            <p:nvPr/>
          </p:nvCxnSpPr>
          <p:spPr>
            <a:xfrm rot="10800000">
              <a:off x="2772175" y="5228950"/>
              <a:ext cx="0" cy="440100"/>
            </a:xfrm>
            <a:prstGeom prst="straightConnector1">
              <a:avLst/>
            </a:prstGeom>
            <a:noFill/>
            <a:ln w="9525" cap="flat" cmpd="sng">
              <a:solidFill>
                <a:schemeClr val="dk2"/>
              </a:solidFill>
              <a:prstDash val="solid"/>
              <a:round/>
              <a:headEnd type="none" w="med" len="med"/>
              <a:tailEnd type="triangle" w="med" len="med"/>
            </a:ln>
          </p:spPr>
        </p:cxnSp>
        <p:sp>
          <p:nvSpPr>
            <p:cNvPr id="612" name="Google Shape;612;p2"/>
            <p:cNvSpPr txBox="1"/>
            <p:nvPr/>
          </p:nvSpPr>
          <p:spPr>
            <a:xfrm>
              <a:off x="1852525" y="3647138"/>
              <a:ext cx="18393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Proxima Nova"/>
                  <a:ea typeface="Proxima Nova"/>
                  <a:cs typeface="Proxima Nova"/>
                  <a:sym typeface="Proxima Nova"/>
                </a:rPr>
                <a:t>Short Answer</a:t>
              </a:r>
              <a:endParaRPr>
                <a:latin typeface="Proxima Nova"/>
                <a:ea typeface="Proxima Nova"/>
                <a:cs typeface="Proxima Nova"/>
                <a:sym typeface="Proxima Nova"/>
              </a:endParaRPr>
            </a:p>
          </p:txBody>
        </p:sp>
        <p:cxnSp>
          <p:nvCxnSpPr>
            <p:cNvPr id="613" name="Google Shape;613;p2"/>
            <p:cNvCxnSpPr>
              <a:stCxn id="608" idx="0"/>
              <a:endCxn id="612" idx="2"/>
            </p:cNvCxnSpPr>
            <p:nvPr/>
          </p:nvCxnSpPr>
          <p:spPr>
            <a:xfrm rot="10800000">
              <a:off x="2772175" y="4012175"/>
              <a:ext cx="0" cy="310200"/>
            </a:xfrm>
            <a:prstGeom prst="straightConnector1">
              <a:avLst/>
            </a:prstGeom>
            <a:noFill/>
            <a:ln w="9525" cap="flat" cmpd="sng">
              <a:solidFill>
                <a:schemeClr val="dk2"/>
              </a:solidFill>
              <a:prstDash val="solid"/>
              <a:round/>
              <a:headEnd type="none" w="med" len="med"/>
              <a:tailEnd type="triangle" w="med" len="med"/>
            </a:ln>
          </p:spPr>
        </p:cxnSp>
        <p:cxnSp>
          <p:nvCxnSpPr>
            <p:cNvPr id="614" name="Google Shape;614;p2"/>
            <p:cNvCxnSpPr>
              <a:stCxn id="612" idx="0"/>
              <a:endCxn id="609" idx="2"/>
            </p:cNvCxnSpPr>
            <p:nvPr/>
          </p:nvCxnSpPr>
          <p:spPr>
            <a:xfrm rot="10800000">
              <a:off x="2772175" y="3272138"/>
              <a:ext cx="0" cy="375000"/>
            </a:xfrm>
            <a:prstGeom prst="straightConnector1">
              <a:avLst/>
            </a:prstGeom>
            <a:noFill/>
            <a:ln w="9525" cap="flat" cmpd="sng">
              <a:solidFill>
                <a:schemeClr val="dk2"/>
              </a:solidFill>
              <a:prstDash val="solid"/>
              <a:round/>
              <a:headEnd type="none" w="med" len="med"/>
              <a:tailEnd type="triangle" w="med" len="med"/>
            </a:ln>
          </p:spPr>
        </p:cxnSp>
        <p:cxnSp>
          <p:nvCxnSpPr>
            <p:cNvPr id="615" name="Google Shape;615;p2"/>
            <p:cNvCxnSpPr>
              <a:stCxn id="609" idx="0"/>
              <a:endCxn id="616" idx="2"/>
            </p:cNvCxnSpPr>
            <p:nvPr/>
          </p:nvCxnSpPr>
          <p:spPr>
            <a:xfrm rot="10800000">
              <a:off x="2772175" y="1904950"/>
              <a:ext cx="0" cy="460500"/>
            </a:xfrm>
            <a:prstGeom prst="straightConnector1">
              <a:avLst/>
            </a:prstGeom>
            <a:noFill/>
            <a:ln w="9525" cap="flat" cmpd="sng">
              <a:solidFill>
                <a:schemeClr val="dk2"/>
              </a:solidFill>
              <a:prstDash val="solid"/>
              <a:round/>
              <a:headEnd type="none" w="med" len="med"/>
              <a:tailEnd type="triangle" w="med" len="med"/>
            </a:ln>
          </p:spPr>
        </p:cxnSp>
        <p:sp>
          <p:nvSpPr>
            <p:cNvPr id="616" name="Google Shape;616;p2"/>
            <p:cNvSpPr txBox="1"/>
            <p:nvPr/>
          </p:nvSpPr>
          <p:spPr>
            <a:xfrm>
              <a:off x="1451875" y="1539850"/>
              <a:ext cx="26406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Proxima Nova"/>
                  <a:ea typeface="Proxima Nova"/>
                  <a:cs typeface="Proxima Nova"/>
                  <a:sym typeface="Proxima Nova"/>
                </a:rPr>
                <a:t>Long Comprehensive Answer</a:t>
              </a:r>
              <a:endParaRPr>
                <a:latin typeface="Proxima Nova"/>
                <a:ea typeface="Proxima Nova"/>
                <a:cs typeface="Proxima Nova"/>
                <a:sym typeface="Proxima Nov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
          <p:cNvSpPr txBox="1">
            <a:spLocks noGrp="1"/>
          </p:cNvSpPr>
          <p:nvPr>
            <p:ph type="title"/>
          </p:nvPr>
        </p:nvSpPr>
        <p:spPr>
          <a:xfrm>
            <a:off x="536364" y="476722"/>
            <a:ext cx="10636465" cy="768545"/>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600"/>
              <a:buFont typeface="Proxima Nova"/>
              <a:buNone/>
            </a:pPr>
            <a:r>
              <a:rPr lang="en-US"/>
              <a:t>Data Processing</a:t>
            </a:r>
            <a:endParaRPr/>
          </a:p>
        </p:txBody>
      </p:sp>
      <p:sp>
        <p:nvSpPr>
          <p:cNvPr id="622" name="Google Shape;622;p3"/>
          <p:cNvSpPr txBox="1">
            <a:spLocks noGrp="1"/>
          </p:cNvSpPr>
          <p:nvPr>
            <p:ph type="sldNum" idx="12"/>
          </p:nvPr>
        </p:nvSpPr>
        <p:spPr>
          <a:xfrm>
            <a:off x="11470781" y="570009"/>
            <a:ext cx="304131" cy="365125"/>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623" name="Google Shape;623;p3"/>
          <p:cNvSpPr txBox="1">
            <a:spLocks noGrp="1"/>
          </p:cNvSpPr>
          <p:nvPr>
            <p:ph type="body" idx="1"/>
          </p:nvPr>
        </p:nvSpPr>
        <p:spPr>
          <a:xfrm>
            <a:off x="536359" y="1245267"/>
            <a:ext cx="10636500" cy="4751700"/>
          </a:xfrm>
          <a:prstGeom prst="rect">
            <a:avLst/>
          </a:prstGeom>
          <a:noFill/>
          <a:ln>
            <a:noFill/>
          </a:ln>
        </p:spPr>
        <p:txBody>
          <a:bodyPr spcFirstLastPara="1" wrap="square" lIns="0" tIns="0" rIns="0" bIns="0" anchor="t" anchorCtr="0">
            <a:noAutofit/>
          </a:bodyPr>
          <a:lstStyle/>
          <a:p>
            <a:pPr marL="228588" lvl="0" indent="-228588" algn="l" rtl="0">
              <a:lnSpc>
                <a:spcPct val="100000"/>
              </a:lnSpc>
              <a:spcBef>
                <a:spcPts val="0"/>
              </a:spcBef>
              <a:spcAft>
                <a:spcPts val="0"/>
              </a:spcAft>
              <a:buSzPts val="2400"/>
              <a:buChar char="•"/>
            </a:pPr>
            <a:r>
              <a:rPr lang="en-US"/>
              <a:t>…</a:t>
            </a:r>
            <a:endParaRPr/>
          </a:p>
          <a:p>
            <a:pPr marL="228588" lvl="0" indent="-228588" algn="l" rtl="0">
              <a:lnSpc>
                <a:spcPct val="100000"/>
              </a:lnSpc>
              <a:spcBef>
                <a:spcPts val="1000"/>
              </a:spcBef>
              <a:spcAft>
                <a:spcPts val="0"/>
              </a:spcAft>
              <a:buSzPts val="2400"/>
              <a:buChar char="•"/>
            </a:pPr>
            <a:r>
              <a:rPr lang="en-US"/>
              <a:t>Conclusion</a:t>
            </a:r>
            <a:endParaRPr/>
          </a:p>
          <a:p>
            <a:pPr marL="228588" lvl="0" indent="-228588" algn="l" rtl="0">
              <a:lnSpc>
                <a:spcPct val="100000"/>
              </a:lnSpc>
              <a:spcBef>
                <a:spcPts val="1000"/>
              </a:spcBef>
              <a:spcAft>
                <a:spcPts val="0"/>
              </a:spcAft>
              <a:buSzPts val="2400"/>
              <a:buChar char="•"/>
            </a:pPr>
            <a:r>
              <a:rPr lang="en-US"/>
              <a:t>Q/A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ga367db9c96_0_12"/>
          <p:cNvSpPr txBox="1">
            <a:spLocks noGrp="1"/>
          </p:cNvSpPr>
          <p:nvPr>
            <p:ph type="title"/>
          </p:nvPr>
        </p:nvSpPr>
        <p:spPr>
          <a:xfrm>
            <a:off x="536364"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Fine-tuning BioBERT</a:t>
            </a:r>
            <a:endParaRPr/>
          </a:p>
        </p:txBody>
      </p:sp>
      <p:sp>
        <p:nvSpPr>
          <p:cNvPr id="629" name="Google Shape;629;ga367db9c96_0_12"/>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630" name="Google Shape;630;ga367db9c96_0_12"/>
          <p:cNvSpPr txBox="1">
            <a:spLocks noGrp="1"/>
          </p:cNvSpPr>
          <p:nvPr>
            <p:ph type="body" idx="1"/>
          </p:nvPr>
        </p:nvSpPr>
        <p:spPr>
          <a:xfrm>
            <a:off x="536359" y="1245267"/>
            <a:ext cx="10636500" cy="4751700"/>
          </a:xfrm>
          <a:prstGeom prst="rect">
            <a:avLst/>
          </a:prstGeom>
          <a:noFill/>
          <a:ln>
            <a:noFill/>
          </a:ln>
        </p:spPr>
        <p:txBody>
          <a:bodyPr spcFirstLastPara="1" wrap="square" lIns="0" tIns="0" rIns="0" bIns="0" anchor="t" anchorCtr="0">
            <a:noAutofit/>
          </a:bodyPr>
          <a:lstStyle/>
          <a:p>
            <a:pPr marL="228588" lvl="0" indent="-228588" algn="just" rtl="0">
              <a:lnSpc>
                <a:spcPct val="100000"/>
              </a:lnSpc>
              <a:spcBef>
                <a:spcPts val="0"/>
              </a:spcBef>
              <a:spcAft>
                <a:spcPts val="0"/>
              </a:spcAft>
              <a:buSzPts val="2400"/>
              <a:buChar char="•"/>
            </a:pPr>
            <a:r>
              <a:rPr lang="en-US" dirty="0"/>
              <a:t>The </a:t>
            </a:r>
            <a:r>
              <a:rPr lang="en-US" dirty="0" err="1"/>
              <a:t>BioBERT</a:t>
            </a:r>
            <a:r>
              <a:rPr lang="en-US" dirty="0"/>
              <a:t> model is a variant of the BERT model.</a:t>
            </a:r>
            <a:endParaRPr dirty="0"/>
          </a:p>
          <a:p>
            <a:pPr marL="228588" lvl="0" indent="-228588" algn="just" rtl="0">
              <a:lnSpc>
                <a:spcPct val="100000"/>
              </a:lnSpc>
              <a:spcBef>
                <a:spcPts val="0"/>
              </a:spcBef>
              <a:spcAft>
                <a:spcPts val="0"/>
              </a:spcAft>
              <a:buSzPts val="2400"/>
              <a:buChar char="•"/>
            </a:pPr>
            <a:r>
              <a:rPr lang="en-US" dirty="0" err="1"/>
              <a:t>BioBERT</a:t>
            </a:r>
            <a:r>
              <a:rPr lang="en-US" dirty="0"/>
              <a:t> comes fined-trained on the abstracts of PubMed dataset, making it the ideal model for this project.</a:t>
            </a:r>
            <a:endParaRPr dirty="0"/>
          </a:p>
          <a:p>
            <a:pPr marL="228588" lvl="0" indent="-228588" algn="just" rtl="0">
              <a:lnSpc>
                <a:spcPct val="100000"/>
              </a:lnSpc>
              <a:spcBef>
                <a:spcPts val="0"/>
              </a:spcBef>
              <a:spcAft>
                <a:spcPts val="0"/>
              </a:spcAft>
              <a:buSzPts val="2400"/>
              <a:buChar char="•"/>
            </a:pPr>
            <a:r>
              <a:rPr lang="en-US" dirty="0"/>
              <a:t>However, for precise, cancer specific results, it was fine-tuned again on the </a:t>
            </a:r>
            <a:r>
              <a:rPr lang="en-US" sz="2100" dirty="0" err="1"/>
              <a:t>MedQuAD</a:t>
            </a:r>
            <a:r>
              <a:rPr lang="en-US" sz="2100" dirty="0"/>
              <a:t> dataset.</a:t>
            </a:r>
            <a:endParaRPr sz="2100" dirty="0"/>
          </a:p>
          <a:p>
            <a:pPr marL="228588" lvl="0" indent="-228588" algn="just" rtl="0">
              <a:spcBef>
                <a:spcPts val="0"/>
              </a:spcBef>
              <a:spcAft>
                <a:spcPts val="0"/>
              </a:spcAft>
              <a:buSzPts val="2400"/>
              <a:buChar char="•"/>
            </a:pPr>
            <a:r>
              <a:rPr lang="en-US" dirty="0"/>
              <a:t>The script is modelled after the ‘</a:t>
            </a:r>
            <a:r>
              <a:rPr lang="en-US" dirty="0" err="1"/>
              <a:t>run_squad.py</a:t>
            </a:r>
            <a:r>
              <a:rPr lang="en-US" dirty="0"/>
              <a:t>’ script from </a:t>
            </a:r>
            <a:r>
              <a:rPr lang="en-US" dirty="0" err="1"/>
              <a:t>Huggingface’s</a:t>
            </a:r>
            <a:r>
              <a:rPr lang="en-US" dirty="0"/>
              <a:t> Transformer git repo.</a:t>
            </a:r>
            <a:endParaRPr dirty="0"/>
          </a:p>
          <a:p>
            <a:pPr marL="228588" lvl="0" indent="-228588" algn="just" rtl="0">
              <a:spcBef>
                <a:spcPts val="0"/>
              </a:spcBef>
              <a:spcAft>
                <a:spcPts val="0"/>
              </a:spcAft>
              <a:buSzPts val="2400"/>
              <a:buChar char="•"/>
            </a:pPr>
            <a:r>
              <a:rPr lang="en-US" dirty="0"/>
              <a:t>Runs training for 20 epochs</a:t>
            </a:r>
            <a:endParaRPr dirty="0"/>
          </a:p>
          <a:p>
            <a:pPr marL="228588" lvl="0" indent="-228588" algn="just" rtl="0">
              <a:spcBef>
                <a:spcPts val="0"/>
              </a:spcBef>
              <a:spcAft>
                <a:spcPts val="0"/>
              </a:spcAft>
              <a:buSzPts val="2400"/>
              <a:buChar char="•"/>
            </a:pPr>
            <a:r>
              <a:rPr lang="en-US" dirty="0"/>
              <a:t>Use 4 GPU cores from </a:t>
            </a:r>
            <a:r>
              <a:rPr lang="en-US" dirty="0" err="1"/>
              <a:t>Cheaha</a:t>
            </a:r>
            <a:r>
              <a:rPr lang="en-US" dirty="0"/>
              <a:t> to expedite training.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a367db9c96_0_18"/>
          <p:cNvSpPr txBox="1">
            <a:spLocks noGrp="1"/>
          </p:cNvSpPr>
          <p:nvPr>
            <p:ph type="title"/>
          </p:nvPr>
        </p:nvSpPr>
        <p:spPr>
          <a:xfrm>
            <a:off x="536364"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Fine-tuning GPT2</a:t>
            </a:r>
            <a:endParaRPr/>
          </a:p>
        </p:txBody>
      </p:sp>
      <p:sp>
        <p:nvSpPr>
          <p:cNvPr id="636" name="Google Shape;636;ga367db9c96_0_18"/>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637" name="Google Shape;637;ga367db9c96_0_18"/>
          <p:cNvSpPr txBox="1">
            <a:spLocks noGrp="1"/>
          </p:cNvSpPr>
          <p:nvPr>
            <p:ph type="body" idx="1"/>
          </p:nvPr>
        </p:nvSpPr>
        <p:spPr>
          <a:xfrm>
            <a:off x="536359" y="1245267"/>
            <a:ext cx="10636500" cy="4751700"/>
          </a:xfrm>
          <a:prstGeom prst="rect">
            <a:avLst/>
          </a:prstGeom>
          <a:noFill/>
          <a:ln>
            <a:noFill/>
          </a:ln>
        </p:spPr>
        <p:txBody>
          <a:bodyPr spcFirstLastPara="1" wrap="square" lIns="0" tIns="0" rIns="0" bIns="0" anchor="t" anchorCtr="0">
            <a:noAutofit/>
          </a:bodyPr>
          <a:lstStyle/>
          <a:p>
            <a:pPr marL="228588" lvl="0" indent="-228588" algn="l" rtl="0">
              <a:lnSpc>
                <a:spcPct val="100000"/>
              </a:lnSpc>
              <a:spcBef>
                <a:spcPts val="0"/>
              </a:spcBef>
              <a:spcAft>
                <a:spcPts val="0"/>
              </a:spcAft>
              <a:buSzPts val="2400"/>
              <a:buChar char="•"/>
            </a:pPr>
            <a:r>
              <a:rPr lang="en-US"/>
              <a:t>Uses the ‘context’ components from the dataset.</a:t>
            </a:r>
            <a:endParaRPr/>
          </a:p>
          <a:p>
            <a:pPr marL="228588" lvl="0" indent="-228588" algn="l" rtl="0">
              <a:lnSpc>
                <a:spcPct val="100000"/>
              </a:lnSpc>
              <a:spcBef>
                <a:spcPts val="0"/>
              </a:spcBef>
              <a:spcAft>
                <a:spcPts val="0"/>
              </a:spcAft>
              <a:buSzPts val="2400"/>
              <a:buChar char="•"/>
            </a:pPr>
            <a:r>
              <a:rPr lang="en-US"/>
              <a:t>Every sentence is modified with a special (beginning of sentence) &lt;BOS&gt; tag at the beginning and a (end of sentence) &lt;EOS&gt; tag at the end.</a:t>
            </a:r>
            <a:endParaRPr/>
          </a:p>
          <a:p>
            <a:pPr marL="228588" lvl="0" indent="-228588" algn="l" rtl="0">
              <a:lnSpc>
                <a:spcPct val="100000"/>
              </a:lnSpc>
              <a:spcBef>
                <a:spcPts val="0"/>
              </a:spcBef>
              <a:spcAft>
                <a:spcPts val="0"/>
              </a:spcAft>
              <a:buSzPts val="2400"/>
              <a:buChar char="•"/>
            </a:pPr>
            <a:r>
              <a:rPr lang="en-US"/>
              <a:t>The script is modelled after the ‘run_language_modelling.py’ script from Huggingface’s Transformer git repo.</a:t>
            </a:r>
            <a:endParaRPr/>
          </a:p>
          <a:p>
            <a:pPr marL="228588" lvl="0" indent="-228588" algn="l" rtl="0">
              <a:lnSpc>
                <a:spcPct val="100000"/>
              </a:lnSpc>
              <a:spcBef>
                <a:spcPts val="0"/>
              </a:spcBef>
              <a:spcAft>
                <a:spcPts val="0"/>
              </a:spcAft>
              <a:buSzPts val="2400"/>
              <a:buChar char="•"/>
            </a:pPr>
            <a:r>
              <a:rPr lang="en-US"/>
              <a:t>Runs training for 19 epochs</a:t>
            </a:r>
            <a:endParaRPr/>
          </a:p>
          <a:p>
            <a:pPr marL="228588" lvl="0" indent="-228588" algn="l" rtl="0">
              <a:spcBef>
                <a:spcPts val="0"/>
              </a:spcBef>
              <a:spcAft>
                <a:spcPts val="0"/>
              </a:spcAft>
              <a:buSzPts val="2400"/>
              <a:buChar char="•"/>
            </a:pPr>
            <a:r>
              <a:rPr lang="en-US"/>
              <a:t>Use 4 GPU cores from Cheaha to expedite training.</a:t>
            </a:r>
            <a:endParaRPr/>
          </a:p>
          <a:p>
            <a:pPr marL="0" lvl="0" indent="0" algn="l" rtl="0">
              <a:lnSpc>
                <a:spcPct val="100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a367db9c96_0_27"/>
          <p:cNvSpPr txBox="1">
            <a:spLocks noGrp="1"/>
          </p:cNvSpPr>
          <p:nvPr>
            <p:ph type="title"/>
          </p:nvPr>
        </p:nvSpPr>
        <p:spPr>
          <a:xfrm>
            <a:off x="536364"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Composite Model</a:t>
            </a:r>
            <a:endParaRPr/>
          </a:p>
        </p:txBody>
      </p:sp>
      <p:sp>
        <p:nvSpPr>
          <p:cNvPr id="643" name="Google Shape;643;ga367db9c96_0_27"/>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644" name="Google Shape;644;ga367db9c96_0_27"/>
          <p:cNvSpPr txBox="1">
            <a:spLocks noGrp="1"/>
          </p:cNvSpPr>
          <p:nvPr>
            <p:ph type="body" idx="1"/>
          </p:nvPr>
        </p:nvSpPr>
        <p:spPr>
          <a:xfrm>
            <a:off x="536359" y="1245267"/>
            <a:ext cx="10636500" cy="4751700"/>
          </a:xfrm>
          <a:prstGeom prst="rect">
            <a:avLst/>
          </a:prstGeom>
          <a:noFill/>
          <a:ln>
            <a:noFill/>
          </a:ln>
        </p:spPr>
        <p:txBody>
          <a:bodyPr spcFirstLastPara="1" wrap="square" lIns="0" tIns="0" rIns="0" bIns="0" anchor="t" anchorCtr="0">
            <a:noAutofit/>
          </a:bodyPr>
          <a:lstStyle/>
          <a:p>
            <a:pPr marL="228588" lvl="0" indent="-203188" algn="just" rtl="0">
              <a:lnSpc>
                <a:spcPct val="100000"/>
              </a:lnSpc>
              <a:spcBef>
                <a:spcPts val="0"/>
              </a:spcBef>
              <a:spcAft>
                <a:spcPts val="0"/>
              </a:spcAft>
              <a:buSzPts val="2000"/>
              <a:buChar char="•"/>
            </a:pPr>
            <a:r>
              <a:rPr lang="en-US" sz="2000"/>
              <a:t>The composite model stacks the fine-tuned GPT2 based text-generation model on top of  the fine-tuned BioBERT model for question-answering. </a:t>
            </a:r>
            <a:endParaRPr sz="2000"/>
          </a:p>
          <a:p>
            <a:pPr marL="228588" lvl="0" indent="-203188" algn="just" rtl="0">
              <a:lnSpc>
                <a:spcPct val="100000"/>
              </a:lnSpc>
              <a:spcBef>
                <a:spcPts val="0"/>
              </a:spcBef>
              <a:spcAft>
                <a:spcPts val="0"/>
              </a:spcAft>
              <a:buSzPts val="2000"/>
              <a:buChar char="•"/>
            </a:pPr>
            <a:r>
              <a:rPr lang="en-US" sz="2000"/>
              <a:t>The question-answering code is based on the ‘run_squad.py’  script from the huggingface transformer git repository. The fine-tuned model takes as input the question provided by the user and tries to give an answer that is correct and contextually relevant to the question asked. </a:t>
            </a:r>
            <a:endParaRPr sz="2000"/>
          </a:p>
          <a:p>
            <a:pPr marL="228588" lvl="0" indent="-203188" algn="just" rtl="0">
              <a:lnSpc>
                <a:spcPct val="100000"/>
              </a:lnSpc>
              <a:spcBef>
                <a:spcPts val="0"/>
              </a:spcBef>
              <a:spcAft>
                <a:spcPts val="0"/>
              </a:spcAft>
              <a:buSzPts val="2000"/>
              <a:buChar char="•"/>
            </a:pPr>
            <a:r>
              <a:rPr lang="en-US" sz="2000"/>
              <a:t>Once, the BioBERT model returns an answer for the given query, the output is used as the input for the GPT2 model. </a:t>
            </a:r>
            <a:endParaRPr sz="2000"/>
          </a:p>
          <a:p>
            <a:pPr marL="228588" lvl="0" indent="-203188" algn="just" rtl="0">
              <a:lnSpc>
                <a:spcPct val="100000"/>
              </a:lnSpc>
              <a:spcBef>
                <a:spcPts val="0"/>
              </a:spcBef>
              <a:spcAft>
                <a:spcPts val="0"/>
              </a:spcAft>
              <a:buSzPts val="2000"/>
              <a:buChar char="•"/>
            </a:pPr>
            <a:r>
              <a:rPr lang="en-US" sz="2000"/>
              <a:t>The text-generation code is based on the ‘run_generation.py’ script from the Huggingface’s Transformer git repository.</a:t>
            </a:r>
            <a:endParaRPr sz="2000"/>
          </a:p>
          <a:p>
            <a:pPr marL="228588" lvl="0" indent="-203188" algn="just" rtl="0">
              <a:lnSpc>
                <a:spcPct val="100000"/>
              </a:lnSpc>
              <a:spcBef>
                <a:spcPts val="0"/>
              </a:spcBef>
              <a:spcAft>
                <a:spcPts val="0"/>
              </a:spcAft>
              <a:buSzPts val="2000"/>
              <a:buChar char="•"/>
            </a:pPr>
            <a:r>
              <a:rPr lang="en-US" sz="2000"/>
              <a:t>The script has been heavily modified and rewritten as a python function in a jupyter notebook. It has also been modified to accept our dataset which contains the ‘&lt;BOS&gt;’  and ‘&lt;EOS&gt;’ special tokens. </a:t>
            </a:r>
            <a:endParaRPr sz="2000"/>
          </a:p>
          <a:p>
            <a:pPr marL="228588" lvl="0" indent="-203188" algn="just" rtl="0">
              <a:lnSpc>
                <a:spcPct val="100000"/>
              </a:lnSpc>
              <a:spcBef>
                <a:spcPts val="0"/>
              </a:spcBef>
              <a:spcAft>
                <a:spcPts val="0"/>
              </a:spcAft>
              <a:buSzPts val="2000"/>
              <a:buChar char="•"/>
            </a:pPr>
            <a:r>
              <a:rPr lang="en-US" sz="2000"/>
              <a:t>The resulting final answer is not only verbose and comprehensive but semantically and contextually relevant to the question asked. Thus, providing a much better experience to the user submitting the queries to the model.</a:t>
            </a:r>
            <a:endParaRPr sz="2000"/>
          </a:p>
          <a:p>
            <a:pPr marL="0" lvl="0" indent="0" algn="just" rtl="0">
              <a:lnSpc>
                <a:spcPct val="100000"/>
              </a:lnSpc>
              <a:spcBef>
                <a:spcPts val="1000"/>
              </a:spcBef>
              <a:spcAft>
                <a:spcPts val="0"/>
              </a:spcAft>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ga367db9c96_0_33"/>
          <p:cNvSpPr txBox="1">
            <a:spLocks noGrp="1"/>
          </p:cNvSpPr>
          <p:nvPr>
            <p:ph type="title"/>
          </p:nvPr>
        </p:nvSpPr>
        <p:spPr>
          <a:xfrm>
            <a:off x="536364"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Accuracy Metrics</a:t>
            </a:r>
            <a:endParaRPr/>
          </a:p>
        </p:txBody>
      </p:sp>
      <p:sp>
        <p:nvSpPr>
          <p:cNvPr id="650" name="Google Shape;650;ga367db9c96_0_33"/>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651" name="Google Shape;651;ga367db9c96_0_33"/>
          <p:cNvSpPr txBox="1">
            <a:spLocks noGrp="1"/>
          </p:cNvSpPr>
          <p:nvPr>
            <p:ph type="body" idx="1"/>
          </p:nvPr>
        </p:nvSpPr>
        <p:spPr>
          <a:xfrm>
            <a:off x="536359" y="1245267"/>
            <a:ext cx="10636500" cy="4751700"/>
          </a:xfrm>
          <a:prstGeom prst="rect">
            <a:avLst/>
          </a:prstGeom>
          <a:noFill/>
          <a:ln>
            <a:noFill/>
          </a:ln>
        </p:spPr>
        <p:txBody>
          <a:bodyPr spcFirstLastPara="1" wrap="square" lIns="0" tIns="0" rIns="0" bIns="0" anchor="t" anchorCtr="0">
            <a:noAutofit/>
          </a:bodyPr>
          <a:lstStyle/>
          <a:p>
            <a:pPr marL="228588" lvl="0" indent="-228588" algn="l" rtl="0">
              <a:lnSpc>
                <a:spcPct val="100000"/>
              </a:lnSpc>
              <a:spcBef>
                <a:spcPts val="0"/>
              </a:spcBef>
              <a:spcAft>
                <a:spcPts val="0"/>
              </a:spcAft>
              <a:buSzPts val="2400"/>
              <a:buChar char="•"/>
            </a:pPr>
            <a:r>
              <a:rPr lang="en-US"/>
              <a:t>BioBERT Tuning:</a:t>
            </a:r>
            <a:endParaRPr/>
          </a:p>
          <a:p>
            <a:pPr marL="685765" lvl="1" indent="-228588" algn="l" rtl="0">
              <a:lnSpc>
                <a:spcPct val="100000"/>
              </a:lnSpc>
              <a:spcBef>
                <a:spcPts val="0"/>
              </a:spcBef>
              <a:spcAft>
                <a:spcPts val="0"/>
              </a:spcAft>
              <a:buSzPts val="2000"/>
              <a:buChar char="•"/>
            </a:pPr>
            <a:r>
              <a:rPr lang="en-US"/>
              <a:t>'exact': 70.83333333333333,</a:t>
            </a:r>
            <a:endParaRPr/>
          </a:p>
          <a:p>
            <a:pPr marL="685765" lvl="1" indent="-228588" algn="l" rtl="0">
              <a:lnSpc>
                <a:spcPct val="100000"/>
              </a:lnSpc>
              <a:spcBef>
                <a:spcPts val="0"/>
              </a:spcBef>
              <a:spcAft>
                <a:spcPts val="0"/>
              </a:spcAft>
              <a:buSzPts val="2000"/>
              <a:buChar char="•"/>
            </a:pPr>
            <a:r>
              <a:rPr lang="en-US"/>
              <a:t> 'f1': 77.78311271345326,</a:t>
            </a:r>
            <a:endParaRPr/>
          </a:p>
          <a:p>
            <a:pPr marL="685765" lvl="1" indent="-228588" algn="l" rtl="0">
              <a:lnSpc>
                <a:spcPct val="100000"/>
              </a:lnSpc>
              <a:spcBef>
                <a:spcPts val="0"/>
              </a:spcBef>
              <a:spcAft>
                <a:spcPts val="0"/>
              </a:spcAft>
              <a:buSzPts val="2000"/>
              <a:buChar char="•"/>
            </a:pPr>
            <a:r>
              <a:rPr lang="en-US"/>
              <a:t> 'total': 72,</a:t>
            </a:r>
            <a:endParaRPr/>
          </a:p>
          <a:p>
            <a:pPr marL="685765" lvl="1" indent="-228588" algn="l" rtl="0">
              <a:lnSpc>
                <a:spcPct val="100000"/>
              </a:lnSpc>
              <a:spcBef>
                <a:spcPts val="0"/>
              </a:spcBef>
              <a:spcAft>
                <a:spcPts val="0"/>
              </a:spcAft>
              <a:buSzPts val="2000"/>
              <a:buChar char="•"/>
            </a:pPr>
            <a:r>
              <a:rPr lang="en-US"/>
              <a:t> 'HasAns_exact': 70.83333333333333,</a:t>
            </a:r>
            <a:endParaRPr/>
          </a:p>
          <a:p>
            <a:pPr marL="685765" lvl="1" indent="-228588" algn="l" rtl="0">
              <a:lnSpc>
                <a:spcPct val="100000"/>
              </a:lnSpc>
              <a:spcBef>
                <a:spcPts val="0"/>
              </a:spcBef>
              <a:spcAft>
                <a:spcPts val="0"/>
              </a:spcAft>
              <a:buSzPts val="2000"/>
              <a:buChar char="•"/>
            </a:pPr>
            <a:r>
              <a:rPr lang="en-US"/>
              <a:t> 'HasAns_f1': 77.78311271345326,</a:t>
            </a:r>
            <a:endParaRPr/>
          </a:p>
          <a:p>
            <a:pPr marL="685765" lvl="1" indent="-228588" algn="l" rtl="0">
              <a:lnSpc>
                <a:spcPct val="100000"/>
              </a:lnSpc>
              <a:spcBef>
                <a:spcPts val="0"/>
              </a:spcBef>
              <a:spcAft>
                <a:spcPts val="0"/>
              </a:spcAft>
              <a:buSzPts val="2000"/>
              <a:buChar char="•"/>
            </a:pPr>
            <a:r>
              <a:rPr lang="en-US"/>
              <a:t> 'HasAns_total': 72,</a:t>
            </a:r>
            <a:endParaRPr/>
          </a:p>
          <a:p>
            <a:pPr marL="685765" lvl="1" indent="-228588" algn="l" rtl="0">
              <a:lnSpc>
                <a:spcPct val="100000"/>
              </a:lnSpc>
              <a:spcBef>
                <a:spcPts val="0"/>
              </a:spcBef>
              <a:spcAft>
                <a:spcPts val="0"/>
              </a:spcAft>
              <a:buSzPts val="2000"/>
              <a:buChar char="•"/>
            </a:pPr>
            <a:r>
              <a:rPr lang="en-US"/>
              <a:t> 'best_exact': 70.83333333333333,</a:t>
            </a:r>
            <a:endParaRPr/>
          </a:p>
          <a:p>
            <a:pPr marL="685765" lvl="1" indent="-228588" algn="l" rtl="0">
              <a:lnSpc>
                <a:spcPct val="100000"/>
              </a:lnSpc>
              <a:spcBef>
                <a:spcPts val="0"/>
              </a:spcBef>
              <a:spcAft>
                <a:spcPts val="0"/>
              </a:spcAft>
              <a:buSzPts val="2000"/>
              <a:buChar char="•"/>
            </a:pPr>
            <a:r>
              <a:rPr lang="en-US"/>
              <a:t> 'best_exact_thresh': 0.0,</a:t>
            </a:r>
            <a:endParaRPr/>
          </a:p>
          <a:p>
            <a:pPr marL="685765" lvl="1" indent="-228588" algn="l" rtl="0">
              <a:lnSpc>
                <a:spcPct val="100000"/>
              </a:lnSpc>
              <a:spcBef>
                <a:spcPts val="0"/>
              </a:spcBef>
              <a:spcAft>
                <a:spcPts val="0"/>
              </a:spcAft>
              <a:buSzPts val="2000"/>
              <a:buChar char="•"/>
            </a:pPr>
            <a:r>
              <a:rPr lang="en-US"/>
              <a:t> 'best_f1': 77.78311271345326,</a:t>
            </a:r>
            <a:endParaRPr/>
          </a:p>
          <a:p>
            <a:pPr marL="685765" lvl="1" indent="-228588" algn="l" rtl="0">
              <a:lnSpc>
                <a:spcPct val="100000"/>
              </a:lnSpc>
              <a:spcBef>
                <a:spcPts val="0"/>
              </a:spcBef>
              <a:spcAft>
                <a:spcPts val="0"/>
              </a:spcAft>
              <a:buSzPts val="2000"/>
              <a:buChar char="•"/>
            </a:pPr>
            <a:r>
              <a:rPr lang="en-US"/>
              <a:t> 'best_f1_thresh': 0.0</a:t>
            </a:r>
            <a:endParaRPr/>
          </a:p>
          <a:p>
            <a:pPr marL="228588" lvl="0" indent="-228588" algn="l" rtl="0">
              <a:lnSpc>
                <a:spcPct val="100000"/>
              </a:lnSpc>
              <a:spcBef>
                <a:spcPts val="1000"/>
              </a:spcBef>
              <a:spcAft>
                <a:spcPts val="0"/>
              </a:spcAft>
              <a:buSzPts val="2400"/>
              <a:buChar char="•"/>
            </a:pPr>
            <a:r>
              <a:rPr lang="en-US"/>
              <a:t>GPT2 Tuning:</a:t>
            </a:r>
            <a:endParaRPr/>
          </a:p>
          <a:p>
            <a:pPr marL="685765" lvl="1" indent="-253988" algn="l" rtl="0">
              <a:lnSpc>
                <a:spcPct val="100000"/>
              </a:lnSpc>
              <a:spcBef>
                <a:spcPts val="1000"/>
              </a:spcBef>
              <a:spcAft>
                <a:spcPts val="0"/>
              </a:spcAft>
              <a:buSzPts val="2400"/>
              <a:buChar char="•"/>
            </a:pPr>
            <a:r>
              <a:rPr lang="en-US"/>
              <a:t>‘perplexity': 2.5901412982272793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a367db9c96_0_73"/>
          <p:cNvSpPr txBox="1">
            <a:spLocks noGrp="1"/>
          </p:cNvSpPr>
          <p:nvPr>
            <p:ph type="title"/>
          </p:nvPr>
        </p:nvSpPr>
        <p:spPr>
          <a:xfrm>
            <a:off x="536364" y="476722"/>
            <a:ext cx="10636500" cy="768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3600"/>
              <a:buFont typeface="Proxima Nova"/>
              <a:buNone/>
            </a:pPr>
            <a:r>
              <a:rPr lang="en-US"/>
              <a:t>Qualitative Results</a:t>
            </a:r>
            <a:endParaRPr/>
          </a:p>
        </p:txBody>
      </p:sp>
      <p:sp>
        <p:nvSpPr>
          <p:cNvPr id="657" name="Google Shape;657;ga367db9c96_0_73"/>
          <p:cNvSpPr txBox="1">
            <a:spLocks noGrp="1"/>
          </p:cNvSpPr>
          <p:nvPr>
            <p:ph type="sldNum" idx="12"/>
          </p:nvPr>
        </p:nvSpPr>
        <p:spPr>
          <a:xfrm>
            <a:off x="11470781" y="570009"/>
            <a:ext cx="3042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658" name="Google Shape;658;ga367db9c96_0_73"/>
          <p:cNvSpPr txBox="1">
            <a:spLocks noGrp="1"/>
          </p:cNvSpPr>
          <p:nvPr>
            <p:ph type="body" idx="1"/>
          </p:nvPr>
        </p:nvSpPr>
        <p:spPr>
          <a:xfrm>
            <a:off x="536359" y="1245267"/>
            <a:ext cx="10636500" cy="4751700"/>
          </a:xfrm>
          <a:prstGeom prst="rect">
            <a:avLst/>
          </a:prstGeom>
          <a:noFill/>
          <a:ln>
            <a:noFill/>
          </a:ln>
        </p:spPr>
        <p:txBody>
          <a:bodyPr spcFirstLastPara="1" wrap="square" lIns="0" tIns="0" rIns="0" bIns="0" anchor="t" anchorCtr="0">
            <a:noAutofit/>
          </a:bodyPr>
          <a:lstStyle/>
          <a:p>
            <a:pPr marL="228588" lvl="0" indent="-228588" algn="l" rtl="0">
              <a:lnSpc>
                <a:spcPct val="100000"/>
              </a:lnSpc>
              <a:spcBef>
                <a:spcPts val="0"/>
              </a:spcBef>
              <a:spcAft>
                <a:spcPts val="0"/>
              </a:spcAft>
              <a:buSzPts val="2400"/>
              <a:buChar char="•"/>
            </a:pPr>
            <a:r>
              <a:rPr lang="en-US"/>
              <a:t>Example 1</a:t>
            </a:r>
            <a:endParaRPr/>
          </a:p>
          <a:p>
            <a:pPr marL="0" lvl="0" indent="0" algn="l" rtl="0">
              <a:lnSpc>
                <a:spcPct val="100000"/>
              </a:lnSpc>
              <a:spcBef>
                <a:spcPts val="0"/>
              </a:spcBef>
              <a:spcAft>
                <a:spcPts val="0"/>
              </a:spcAft>
              <a:buNone/>
            </a:pPr>
            <a:endParaRPr/>
          </a:p>
          <a:p>
            <a:pPr marL="685765" lvl="1" indent="-222238" algn="l" rtl="0">
              <a:lnSpc>
                <a:spcPct val="100000"/>
              </a:lnSpc>
              <a:spcBef>
                <a:spcPts val="0"/>
              </a:spcBef>
              <a:spcAft>
                <a:spcPts val="0"/>
              </a:spcAft>
              <a:buSzPts val="1900"/>
              <a:buChar char="•"/>
            </a:pPr>
            <a:r>
              <a:rPr lang="en-US" sz="1900" b="1"/>
              <a:t>Question:</a:t>
            </a:r>
            <a:r>
              <a:rPr lang="en-US" sz="1900"/>
              <a:t>  "What are the stages of Vulvar Cancer  ?"</a:t>
            </a:r>
            <a:endParaRPr sz="1900"/>
          </a:p>
          <a:p>
            <a:pPr marL="685765" lvl="1" indent="-222238" algn="l" rtl="0">
              <a:lnSpc>
                <a:spcPct val="100000"/>
              </a:lnSpc>
              <a:spcBef>
                <a:spcPts val="0"/>
              </a:spcBef>
              <a:spcAft>
                <a:spcPts val="0"/>
              </a:spcAft>
              <a:buSzPts val="1900"/>
              <a:buChar char="•"/>
            </a:pPr>
            <a:r>
              <a:rPr lang="en-US" sz="1900" b="1"/>
              <a:t>Short</a:t>
            </a:r>
            <a:r>
              <a:rPr lang="en-US" sz="1900"/>
              <a:t> </a:t>
            </a:r>
            <a:r>
              <a:rPr lang="en-US" sz="1900" b="1"/>
              <a:t>Answer: </a:t>
            </a:r>
            <a:r>
              <a:rPr lang="en-US" sz="1900"/>
              <a:t> stage i stage ii stage iii stage iv after vulvar cancer has been diagnosed, tests are done to find out if cancer cells have spread within the vulva or to other parts of the body.</a:t>
            </a:r>
            <a:endParaRPr sz="1900"/>
          </a:p>
          <a:p>
            <a:pPr marL="685765" lvl="1" indent="-222238" algn="just" rtl="0">
              <a:lnSpc>
                <a:spcPct val="100000"/>
              </a:lnSpc>
              <a:spcBef>
                <a:spcPts val="0"/>
              </a:spcBef>
              <a:spcAft>
                <a:spcPts val="0"/>
              </a:spcAft>
              <a:buSzPts val="1900"/>
              <a:buChar char="•"/>
            </a:pPr>
            <a:r>
              <a:rPr lang="en-US" sz="1900" b="1"/>
              <a:t>Long Answer:</a:t>
            </a:r>
            <a:r>
              <a:rPr lang="en-US" sz="1900"/>
              <a:t>  </a:t>
            </a:r>
            <a:r>
              <a:rPr lang="en-US" sz="1900" i="1"/>
              <a:t>stage i stage ii stage iii stage iv after vulvar cancer has been diagnosed, tests are done to find out if cancer cells have spread within the vulva or to other parts of the body. The following stages are used for vulvar cancer: Stage I Stage II Stage III Stage IV Stage V After vulvar cancer has been diagnosed, tests are done to find out if cancer cells have spread within the vulva or to other parts of the body. The process used to find out if cancer has spread within the vulva or to other parts of the body is called staging. The information gathered from the staging process determines the stage of the disease. It is important to know the stage in order to plan treatment. Vulvar cancer in men may affect the risk of developing rectal cancer. Having rectal cancer during surgery can increase the risk of rectal cancer and is called a risk factor. Having rectal cancer in a first degree relative (parent, brother, or sister) increases the risk even more.</a:t>
            </a:r>
            <a:endParaRPr sz="1900" i="1"/>
          </a:p>
        </p:txBody>
      </p:sp>
    </p:spTree>
  </p:cSld>
  <p:clrMapOvr>
    <a:masterClrMapping/>
  </p:clrMapOvr>
</p:sld>
</file>

<file path=ppt/theme/theme1.xml><?xml version="1.0" encoding="utf-8"?>
<a:theme xmlns:a="http://schemas.openxmlformats.org/drawingml/2006/main" name="Office Theme">
  <a:themeElements>
    <a:clrScheme name="UAB">
      <a:dk1>
        <a:srgbClr val="000000"/>
      </a:dk1>
      <a:lt1>
        <a:srgbClr val="FFFFFF"/>
      </a:lt1>
      <a:dk2>
        <a:srgbClr val="44546A"/>
      </a:dk2>
      <a:lt2>
        <a:srgbClr val="E7E6E6"/>
      </a:lt2>
      <a:accent1>
        <a:srgbClr val="1E6B51"/>
      </a:accent1>
      <a:accent2>
        <a:srgbClr val="285134"/>
      </a:accent2>
      <a:accent3>
        <a:srgbClr val="80BC00"/>
      </a:accent3>
      <a:accent4>
        <a:srgbClr val="FFD300"/>
      </a:accent4>
      <a:accent5>
        <a:srgbClr val="AA9767"/>
      </a:accent5>
      <a:accent6>
        <a:srgbClr val="80828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1111</Words>
  <Application>Microsoft Macintosh PowerPoint</Application>
  <PresentationFormat>Widescreen</PresentationFormat>
  <Paragraphs>105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Proxima Nova</vt:lpstr>
      <vt:lpstr>Office Theme</vt:lpstr>
      <vt:lpstr>DeepBioComp</vt:lpstr>
      <vt:lpstr>Introduction</vt:lpstr>
      <vt:lpstr>Project Overview</vt:lpstr>
      <vt:lpstr>Data Processing</vt:lpstr>
      <vt:lpstr>Fine-tuning BioBERT</vt:lpstr>
      <vt:lpstr>Fine-tuning GPT2</vt:lpstr>
      <vt:lpstr>Composite Model</vt:lpstr>
      <vt:lpstr>Accuracy Metrics</vt:lpstr>
      <vt:lpstr>Qualitative Results</vt:lpstr>
      <vt:lpstr>Qualitative Results</vt:lpstr>
      <vt:lpstr>Short-comings &amp; Future work</vt:lpstr>
      <vt:lpstr>Conclusion</vt:lpstr>
      <vt:lpstr>References</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DeepBioComp</dc:title>
  <dc:creator>Patel, Trupeshkumar Rajendrabhai</dc:creator>
  <cp:lastModifiedBy>Patel, Trupeshkumar Rajendrabhai</cp:lastModifiedBy>
  <cp:revision>1</cp:revision>
  <dcterms:created xsi:type="dcterms:W3CDTF">2020-11-02T16:23:40Z</dcterms:created>
  <dcterms:modified xsi:type="dcterms:W3CDTF">2020-11-30T05:01:18Z</dcterms:modified>
</cp:coreProperties>
</file>