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341" r:id="rId2"/>
    <p:sldId id="335" r:id="rId3"/>
    <p:sldId id="346" r:id="rId4"/>
    <p:sldId id="390" r:id="rId5"/>
    <p:sldId id="394" r:id="rId6"/>
    <p:sldId id="263" r:id="rId7"/>
    <p:sldId id="397" r:id="rId8"/>
    <p:sldId id="395" r:id="rId9"/>
    <p:sldId id="396" r:id="rId10"/>
    <p:sldId id="265" r:id="rId11"/>
    <p:sldId id="393" r:id="rId12"/>
    <p:sldId id="262" r:id="rId13"/>
    <p:sldId id="264" r:id="rId14"/>
    <p:sldId id="401" r:id="rId15"/>
    <p:sldId id="403" r:id="rId16"/>
    <p:sldId id="400" r:id="rId17"/>
    <p:sldId id="404" r:id="rId18"/>
    <p:sldId id="405" r:id="rId19"/>
    <p:sldId id="406" r:id="rId20"/>
    <p:sldId id="399" r:id="rId21"/>
    <p:sldId id="402" r:id="rId22"/>
    <p:sldId id="389" r:id="rId23"/>
    <p:sldId id="308" r:id="rId2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FDB16C-C645-4EA3-97E4-3D7F50C61CC8}" v="19" dt="2020-12-04T20:04:50.939"/>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20"/>
  </p:normalViewPr>
  <p:slideViewPr>
    <p:cSldViewPr snapToGrid="0" snapToObjects="1">
      <p:cViewPr varScale="1">
        <p:scale>
          <a:sx n="86" d="100"/>
          <a:sy n="86" d="100"/>
        </p:scale>
        <p:origin x="53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之恆" userId="52208331d47bc37f" providerId="LiveId" clId="{86FDB16C-C645-4EA3-97E4-3D7F50C61CC8}"/>
    <pc:docChg chg="undo custSel addSld delSld modSld sldOrd">
      <pc:chgData name="Lin 之恆" userId="52208331d47bc37f" providerId="LiveId" clId="{86FDB16C-C645-4EA3-97E4-3D7F50C61CC8}" dt="2020-12-04T20:23:36.436" v="400"/>
      <pc:docMkLst>
        <pc:docMk/>
      </pc:docMkLst>
      <pc:sldChg chg="ord">
        <pc:chgData name="Lin 之恆" userId="52208331d47bc37f" providerId="LiveId" clId="{86FDB16C-C645-4EA3-97E4-3D7F50C61CC8}" dt="2020-12-04T20:15:55.351" v="398"/>
        <pc:sldMkLst>
          <pc:docMk/>
          <pc:sldMk cId="804339654" sldId="263"/>
        </pc:sldMkLst>
      </pc:sldChg>
      <pc:sldChg chg="modSp mod">
        <pc:chgData name="Lin 之恆" userId="52208331d47bc37f" providerId="LiveId" clId="{86FDB16C-C645-4EA3-97E4-3D7F50C61CC8}" dt="2020-12-04T19:48:23.262" v="128" actId="20577"/>
        <pc:sldMkLst>
          <pc:docMk/>
          <pc:sldMk cId="2598660010" sldId="335"/>
        </pc:sldMkLst>
        <pc:spChg chg="mod">
          <ac:chgData name="Lin 之恆" userId="52208331d47bc37f" providerId="LiveId" clId="{86FDB16C-C645-4EA3-97E4-3D7F50C61CC8}" dt="2020-12-04T19:48:23.262" v="128" actId="20577"/>
          <ac:spMkLst>
            <pc:docMk/>
            <pc:sldMk cId="2598660010" sldId="335"/>
            <ac:spMk id="2" creationId="{493B7881-1C09-0140-B5FB-02007C33AAD1}"/>
          </ac:spMkLst>
        </pc:spChg>
      </pc:sldChg>
      <pc:sldChg chg="modSp mod">
        <pc:chgData name="Lin 之恆" userId="52208331d47bc37f" providerId="LiveId" clId="{86FDB16C-C645-4EA3-97E4-3D7F50C61CC8}" dt="2020-12-04T20:06:20.866" v="392" actId="20577"/>
        <pc:sldMkLst>
          <pc:docMk/>
          <pc:sldMk cId="1462119475" sldId="341"/>
        </pc:sldMkLst>
        <pc:spChg chg="mod">
          <ac:chgData name="Lin 之恆" userId="52208331d47bc37f" providerId="LiveId" clId="{86FDB16C-C645-4EA3-97E4-3D7F50C61CC8}" dt="2020-12-04T20:06:20.866" v="392" actId="20577"/>
          <ac:spMkLst>
            <pc:docMk/>
            <pc:sldMk cId="1462119475" sldId="341"/>
            <ac:spMk id="3" creationId="{2B78F069-963C-F84D-87CA-6CF29C56BEB9}"/>
          </ac:spMkLst>
        </pc:spChg>
      </pc:sldChg>
      <pc:sldChg chg="modSp mod">
        <pc:chgData name="Lin 之恆" userId="52208331d47bc37f" providerId="LiveId" clId="{86FDB16C-C645-4EA3-97E4-3D7F50C61CC8}" dt="2020-12-04T19:40:47.123" v="44" actId="1076"/>
        <pc:sldMkLst>
          <pc:docMk/>
          <pc:sldMk cId="3301087153" sldId="390"/>
        </pc:sldMkLst>
        <pc:spChg chg="mod">
          <ac:chgData name="Lin 之恆" userId="52208331d47bc37f" providerId="LiveId" clId="{86FDB16C-C645-4EA3-97E4-3D7F50C61CC8}" dt="2020-12-04T19:38:28.980" v="3" actId="20577"/>
          <ac:spMkLst>
            <pc:docMk/>
            <pc:sldMk cId="3301087153" sldId="390"/>
            <ac:spMk id="2" creationId="{C6B2394D-D046-4F45-8A61-AA2D063ABFFF}"/>
          </ac:spMkLst>
        </pc:spChg>
        <pc:spChg chg="mod">
          <ac:chgData name="Lin 之恆" userId="52208331d47bc37f" providerId="LiveId" clId="{86FDB16C-C645-4EA3-97E4-3D7F50C61CC8}" dt="2020-12-04T19:40:47.123" v="44" actId="1076"/>
          <ac:spMkLst>
            <pc:docMk/>
            <pc:sldMk cId="3301087153" sldId="390"/>
            <ac:spMk id="3" creationId="{9804BF47-6610-8A45-B1C1-09CE5F808B49}"/>
          </ac:spMkLst>
        </pc:spChg>
        <pc:spChg chg="mod">
          <ac:chgData name="Lin 之恆" userId="52208331d47bc37f" providerId="LiveId" clId="{86FDB16C-C645-4EA3-97E4-3D7F50C61CC8}" dt="2020-12-04T19:39:43.584" v="31" actId="255"/>
          <ac:spMkLst>
            <pc:docMk/>
            <pc:sldMk cId="3301087153" sldId="390"/>
            <ac:spMk id="8" creationId="{13FC48DB-3977-2A48-A5B0-2642AC579E3F}"/>
          </ac:spMkLst>
        </pc:spChg>
      </pc:sldChg>
      <pc:sldChg chg="ord">
        <pc:chgData name="Lin 之恆" userId="52208331d47bc37f" providerId="LiveId" clId="{86FDB16C-C645-4EA3-97E4-3D7F50C61CC8}" dt="2020-12-04T20:15:22.426" v="394"/>
        <pc:sldMkLst>
          <pc:docMk/>
          <pc:sldMk cId="3235901043" sldId="397"/>
        </pc:sldMkLst>
      </pc:sldChg>
      <pc:sldChg chg="modSp add del mod">
        <pc:chgData name="Lin 之恆" userId="52208331d47bc37f" providerId="LiveId" clId="{86FDB16C-C645-4EA3-97E4-3D7F50C61CC8}" dt="2020-12-04T19:42:27.431" v="53" actId="47"/>
        <pc:sldMkLst>
          <pc:docMk/>
          <pc:sldMk cId="408566260" sldId="398"/>
        </pc:sldMkLst>
        <pc:spChg chg="mod">
          <ac:chgData name="Lin 之恆" userId="52208331d47bc37f" providerId="LiveId" clId="{86FDB16C-C645-4EA3-97E4-3D7F50C61CC8}" dt="2020-12-04T19:42:12.966" v="49" actId="20577"/>
          <ac:spMkLst>
            <pc:docMk/>
            <pc:sldMk cId="408566260" sldId="398"/>
            <ac:spMk id="5" creationId="{A5A1DD03-1F0B-2647-B3ED-91EADA3DC14E}"/>
          </ac:spMkLst>
        </pc:spChg>
      </pc:sldChg>
      <pc:sldChg chg="modSp add mod">
        <pc:chgData name="Lin 之恆" userId="52208331d47bc37f" providerId="LiveId" clId="{86FDB16C-C645-4EA3-97E4-3D7F50C61CC8}" dt="2020-12-04T19:42:51.089" v="61" actId="1076"/>
        <pc:sldMkLst>
          <pc:docMk/>
          <pc:sldMk cId="3429357135" sldId="399"/>
        </pc:sldMkLst>
        <pc:spChg chg="mod">
          <ac:chgData name="Lin 之恆" userId="52208331d47bc37f" providerId="LiveId" clId="{86FDB16C-C645-4EA3-97E4-3D7F50C61CC8}" dt="2020-12-04T19:42:51.089" v="61" actId="1076"/>
          <ac:spMkLst>
            <pc:docMk/>
            <pc:sldMk cId="3429357135" sldId="399"/>
            <ac:spMk id="2" creationId="{ECD495F6-C016-AF48-8C5C-990AB9393BBC}"/>
          </ac:spMkLst>
        </pc:spChg>
      </pc:sldChg>
      <pc:sldChg chg="add del">
        <pc:chgData name="Lin 之恆" userId="52208331d47bc37f" providerId="LiveId" clId="{86FDB16C-C645-4EA3-97E4-3D7F50C61CC8}" dt="2020-12-04T19:42:24.039" v="51"/>
        <pc:sldMkLst>
          <pc:docMk/>
          <pc:sldMk cId="3590668952" sldId="399"/>
        </pc:sldMkLst>
      </pc:sldChg>
      <pc:sldChg chg="addSp delSp modSp new mod">
        <pc:chgData name="Lin 之恆" userId="52208331d47bc37f" providerId="LiveId" clId="{86FDB16C-C645-4EA3-97E4-3D7F50C61CC8}" dt="2020-12-04T19:55:50.063" v="325" actId="1076"/>
        <pc:sldMkLst>
          <pc:docMk/>
          <pc:sldMk cId="3663407743" sldId="400"/>
        </pc:sldMkLst>
        <pc:spChg chg="del">
          <ac:chgData name="Lin 之恆" userId="52208331d47bc37f" providerId="LiveId" clId="{86FDB16C-C645-4EA3-97E4-3D7F50C61CC8}" dt="2020-12-04T19:46:02.708" v="76" actId="931"/>
          <ac:spMkLst>
            <pc:docMk/>
            <pc:sldMk cId="3663407743" sldId="400"/>
            <ac:spMk id="2" creationId="{3BC8AFD8-AC6A-4031-A382-90A666741914}"/>
          </ac:spMkLst>
        </pc:spChg>
        <pc:spChg chg="del mod">
          <ac:chgData name="Lin 之恆" userId="52208331d47bc37f" providerId="LiveId" clId="{86FDB16C-C645-4EA3-97E4-3D7F50C61CC8}" dt="2020-12-04T19:46:08.479" v="79" actId="478"/>
          <ac:spMkLst>
            <pc:docMk/>
            <pc:sldMk cId="3663407743" sldId="400"/>
            <ac:spMk id="3" creationId="{FE49E408-C04A-48B6-A993-FB09938D92A4}"/>
          </ac:spMkLst>
        </pc:spChg>
        <pc:spChg chg="del">
          <ac:chgData name="Lin 之恆" userId="52208331d47bc37f" providerId="LiveId" clId="{86FDB16C-C645-4EA3-97E4-3D7F50C61CC8}" dt="2020-12-04T19:46:09.549" v="80" actId="478"/>
          <ac:spMkLst>
            <pc:docMk/>
            <pc:sldMk cId="3663407743" sldId="400"/>
            <ac:spMk id="4" creationId="{BD5D2C0C-6A61-4AC7-8F35-D9360EC564BC}"/>
          </ac:spMkLst>
        </pc:spChg>
        <pc:spChg chg="add del mod">
          <ac:chgData name="Lin 之恆" userId="52208331d47bc37f" providerId="LiveId" clId="{86FDB16C-C645-4EA3-97E4-3D7F50C61CC8}" dt="2020-12-04T19:55:41.762" v="322" actId="478"/>
          <ac:spMkLst>
            <pc:docMk/>
            <pc:sldMk cId="3663407743" sldId="400"/>
            <ac:spMk id="7" creationId="{99A8B892-212F-4500-8113-E02CEBCFDBF5}"/>
          </ac:spMkLst>
        </pc:spChg>
        <pc:picChg chg="add mod">
          <ac:chgData name="Lin 之恆" userId="52208331d47bc37f" providerId="LiveId" clId="{86FDB16C-C645-4EA3-97E4-3D7F50C61CC8}" dt="2020-12-04T19:55:50.063" v="325" actId="1076"/>
          <ac:picMkLst>
            <pc:docMk/>
            <pc:sldMk cId="3663407743" sldId="400"/>
            <ac:picMk id="6" creationId="{3CD9368D-D513-4776-9F92-2AA96B3E9CC6}"/>
          </ac:picMkLst>
        </pc:picChg>
      </pc:sldChg>
      <pc:sldChg chg="modSp add mod">
        <pc:chgData name="Lin 之恆" userId="52208331d47bc37f" providerId="LiveId" clId="{86FDB16C-C645-4EA3-97E4-3D7F50C61CC8}" dt="2020-12-04T19:45:28.349" v="75" actId="20577"/>
        <pc:sldMkLst>
          <pc:docMk/>
          <pc:sldMk cId="564947763" sldId="401"/>
        </pc:sldMkLst>
        <pc:spChg chg="mod">
          <ac:chgData name="Lin 之恆" userId="52208331d47bc37f" providerId="LiveId" clId="{86FDB16C-C645-4EA3-97E4-3D7F50C61CC8}" dt="2020-12-04T19:45:28.349" v="75" actId="20577"/>
          <ac:spMkLst>
            <pc:docMk/>
            <pc:sldMk cId="564947763" sldId="401"/>
            <ac:spMk id="2" creationId="{ECD495F6-C016-AF48-8C5C-990AB9393BBC}"/>
          </ac:spMkLst>
        </pc:spChg>
      </pc:sldChg>
      <pc:sldChg chg="modSp add mod ord">
        <pc:chgData name="Lin 之恆" userId="52208331d47bc37f" providerId="LiveId" clId="{86FDB16C-C645-4EA3-97E4-3D7F50C61CC8}" dt="2020-12-04T20:23:36.436" v="400"/>
        <pc:sldMkLst>
          <pc:docMk/>
          <pc:sldMk cId="2332351142" sldId="402"/>
        </pc:sldMkLst>
        <pc:spChg chg="mod">
          <ac:chgData name="Lin 之恆" userId="52208331d47bc37f" providerId="LiveId" clId="{86FDB16C-C645-4EA3-97E4-3D7F50C61CC8}" dt="2020-12-04T19:48:36.083" v="129" actId="20577"/>
          <ac:spMkLst>
            <pc:docMk/>
            <pc:sldMk cId="2332351142" sldId="402"/>
            <ac:spMk id="2" creationId="{ECD495F6-C016-AF48-8C5C-990AB9393BBC}"/>
          </ac:spMkLst>
        </pc:spChg>
      </pc:sldChg>
      <pc:sldChg chg="new del">
        <pc:chgData name="Lin 之恆" userId="52208331d47bc37f" providerId="LiveId" clId="{86FDB16C-C645-4EA3-97E4-3D7F50C61CC8}" dt="2020-12-04T19:49:19.737" v="133" actId="47"/>
        <pc:sldMkLst>
          <pc:docMk/>
          <pc:sldMk cId="496261706" sldId="403"/>
        </pc:sldMkLst>
      </pc:sldChg>
      <pc:sldChg chg="new del">
        <pc:chgData name="Lin 之恆" userId="52208331d47bc37f" providerId="LiveId" clId="{86FDB16C-C645-4EA3-97E4-3D7F50C61CC8}" dt="2020-12-04T19:48:50.066" v="131" actId="47"/>
        <pc:sldMkLst>
          <pc:docMk/>
          <pc:sldMk cId="869252508" sldId="403"/>
        </pc:sldMkLst>
      </pc:sldChg>
      <pc:sldChg chg="addSp delSp modSp add mod">
        <pc:chgData name="Lin 之恆" userId="52208331d47bc37f" providerId="LiveId" clId="{86FDB16C-C645-4EA3-97E4-3D7F50C61CC8}" dt="2020-12-04T19:53:37.804" v="265" actId="20577"/>
        <pc:sldMkLst>
          <pc:docMk/>
          <pc:sldMk cId="3916054780" sldId="403"/>
        </pc:sldMkLst>
        <pc:spChg chg="mod">
          <ac:chgData name="Lin 之恆" userId="52208331d47bc37f" providerId="LiveId" clId="{86FDB16C-C645-4EA3-97E4-3D7F50C61CC8}" dt="2020-12-04T19:51:05.458" v="202" actId="20577"/>
          <ac:spMkLst>
            <pc:docMk/>
            <pc:sldMk cId="3916054780" sldId="403"/>
            <ac:spMk id="2" creationId="{4FC6634B-6A96-8849-96D9-7728E4AC6367}"/>
          </ac:spMkLst>
        </pc:spChg>
        <pc:spChg chg="add mod">
          <ac:chgData name="Lin 之恆" userId="52208331d47bc37f" providerId="LiveId" clId="{86FDB16C-C645-4EA3-97E4-3D7F50C61CC8}" dt="2020-12-04T19:53:37.804" v="265" actId="20577"/>
          <ac:spMkLst>
            <pc:docMk/>
            <pc:sldMk cId="3916054780" sldId="403"/>
            <ac:spMk id="4" creationId="{36786208-3095-4576-95EC-38D559F1BBD3}"/>
          </ac:spMkLst>
        </pc:spChg>
        <pc:picChg chg="del">
          <ac:chgData name="Lin 之恆" userId="52208331d47bc37f" providerId="LiveId" clId="{86FDB16C-C645-4EA3-97E4-3D7F50C61CC8}" dt="2020-12-04T19:49:28.791" v="135" actId="478"/>
          <ac:picMkLst>
            <pc:docMk/>
            <pc:sldMk cId="3916054780" sldId="403"/>
            <ac:picMk id="5" creationId="{03810B40-40DF-6246-B299-59EDF28D8DF3}"/>
          </ac:picMkLst>
        </pc:picChg>
      </pc:sldChg>
      <pc:sldChg chg="addSp delSp modSp new mod">
        <pc:chgData name="Lin 之恆" userId="52208331d47bc37f" providerId="LiveId" clId="{86FDB16C-C645-4EA3-97E4-3D7F50C61CC8}" dt="2020-12-04T20:00:37.230" v="371" actId="1076"/>
        <pc:sldMkLst>
          <pc:docMk/>
          <pc:sldMk cId="1611916439" sldId="404"/>
        </pc:sldMkLst>
        <pc:spChg chg="del">
          <ac:chgData name="Lin 之恆" userId="52208331d47bc37f" providerId="LiveId" clId="{86FDB16C-C645-4EA3-97E4-3D7F50C61CC8}" dt="2020-12-04T19:56:24.747" v="328" actId="478"/>
          <ac:spMkLst>
            <pc:docMk/>
            <pc:sldMk cId="1611916439" sldId="404"/>
            <ac:spMk id="2" creationId="{7F64370E-50D7-4C94-AE28-A9D6A6451B55}"/>
          </ac:spMkLst>
        </pc:spChg>
        <pc:spChg chg="del">
          <ac:chgData name="Lin 之恆" userId="52208331d47bc37f" providerId="LiveId" clId="{86FDB16C-C645-4EA3-97E4-3D7F50C61CC8}" dt="2020-12-04T19:56:23.437" v="327" actId="478"/>
          <ac:spMkLst>
            <pc:docMk/>
            <pc:sldMk cId="1611916439" sldId="404"/>
            <ac:spMk id="3" creationId="{8CAA58F2-B3C6-4FB2-B657-1782638F7DE9}"/>
          </ac:spMkLst>
        </pc:spChg>
        <pc:spChg chg="del">
          <ac:chgData name="Lin 之恆" userId="52208331d47bc37f" providerId="LiveId" clId="{86FDB16C-C645-4EA3-97E4-3D7F50C61CC8}" dt="2020-12-04T19:56:25.900" v="329" actId="478"/>
          <ac:spMkLst>
            <pc:docMk/>
            <pc:sldMk cId="1611916439" sldId="404"/>
            <ac:spMk id="4" creationId="{8A6EA0D7-556B-4011-B80A-FF13205F0BD0}"/>
          </ac:spMkLst>
        </pc:spChg>
        <pc:picChg chg="add del mod">
          <ac:chgData name="Lin 之恆" userId="52208331d47bc37f" providerId="LiveId" clId="{86FDB16C-C645-4EA3-97E4-3D7F50C61CC8}" dt="2020-12-04T19:56:33.463" v="334" actId="931"/>
          <ac:picMkLst>
            <pc:docMk/>
            <pc:sldMk cId="1611916439" sldId="404"/>
            <ac:picMk id="6" creationId="{ED3BB646-A5FF-437A-B5E7-94C246935B5D}"/>
          </ac:picMkLst>
        </pc:picChg>
        <pc:picChg chg="add mod">
          <ac:chgData name="Lin 之恆" userId="52208331d47bc37f" providerId="LiveId" clId="{86FDB16C-C645-4EA3-97E4-3D7F50C61CC8}" dt="2020-12-04T20:00:34.735" v="370" actId="1076"/>
          <ac:picMkLst>
            <pc:docMk/>
            <pc:sldMk cId="1611916439" sldId="404"/>
            <ac:picMk id="8" creationId="{16F9B4F1-239B-4B7C-9A15-FA4DD6F18325}"/>
          </ac:picMkLst>
        </pc:picChg>
        <pc:picChg chg="add del mod">
          <ac:chgData name="Lin 之恆" userId="52208331d47bc37f" providerId="LiveId" clId="{86FDB16C-C645-4EA3-97E4-3D7F50C61CC8}" dt="2020-12-04T19:57:24.722" v="345" actId="478"/>
          <ac:picMkLst>
            <pc:docMk/>
            <pc:sldMk cId="1611916439" sldId="404"/>
            <ac:picMk id="10" creationId="{CE3BBDA2-545B-422D-8097-F2AED0671448}"/>
          </ac:picMkLst>
        </pc:picChg>
        <pc:picChg chg="add mod">
          <ac:chgData name="Lin 之恆" userId="52208331d47bc37f" providerId="LiveId" clId="{86FDB16C-C645-4EA3-97E4-3D7F50C61CC8}" dt="2020-12-04T20:00:37.230" v="371" actId="1076"/>
          <ac:picMkLst>
            <pc:docMk/>
            <pc:sldMk cId="1611916439" sldId="404"/>
            <ac:picMk id="12" creationId="{9B6BA338-B346-4951-BCB9-0EA34EB6803C}"/>
          </ac:picMkLst>
        </pc:picChg>
        <pc:picChg chg="add mod">
          <ac:chgData name="Lin 之恆" userId="52208331d47bc37f" providerId="LiveId" clId="{86FDB16C-C645-4EA3-97E4-3D7F50C61CC8}" dt="2020-12-04T20:00:30.641" v="369" actId="1076"/>
          <ac:picMkLst>
            <pc:docMk/>
            <pc:sldMk cId="1611916439" sldId="404"/>
            <ac:picMk id="14" creationId="{0465D8B7-ADC6-40EE-9322-5612FB166389}"/>
          </ac:picMkLst>
        </pc:picChg>
      </pc:sldChg>
      <pc:sldChg chg="addSp delSp modSp new mod">
        <pc:chgData name="Lin 之恆" userId="52208331d47bc37f" providerId="LiveId" clId="{86FDB16C-C645-4EA3-97E4-3D7F50C61CC8}" dt="2020-12-04T20:03:57.138" v="382" actId="1076"/>
        <pc:sldMkLst>
          <pc:docMk/>
          <pc:sldMk cId="1139635804" sldId="405"/>
        </pc:sldMkLst>
        <pc:spChg chg="del">
          <ac:chgData name="Lin 之恆" userId="52208331d47bc37f" providerId="LiveId" clId="{86FDB16C-C645-4EA3-97E4-3D7F50C61CC8}" dt="2020-12-04T19:58:10.618" v="359" actId="478"/>
          <ac:spMkLst>
            <pc:docMk/>
            <pc:sldMk cId="1139635804" sldId="405"/>
            <ac:spMk id="2" creationId="{9479E73A-9BCC-4C9E-B646-32B751149F03}"/>
          </ac:spMkLst>
        </pc:spChg>
        <pc:spChg chg="del">
          <ac:chgData name="Lin 之恆" userId="52208331d47bc37f" providerId="LiveId" clId="{86FDB16C-C645-4EA3-97E4-3D7F50C61CC8}" dt="2020-12-04T19:58:07.741" v="357" actId="478"/>
          <ac:spMkLst>
            <pc:docMk/>
            <pc:sldMk cId="1139635804" sldId="405"/>
            <ac:spMk id="3" creationId="{10A44233-3B98-44BC-AFB4-EAD20BA76D74}"/>
          </ac:spMkLst>
        </pc:spChg>
        <pc:spChg chg="del">
          <ac:chgData name="Lin 之恆" userId="52208331d47bc37f" providerId="LiveId" clId="{86FDB16C-C645-4EA3-97E4-3D7F50C61CC8}" dt="2020-12-04T19:58:09.915" v="358" actId="478"/>
          <ac:spMkLst>
            <pc:docMk/>
            <pc:sldMk cId="1139635804" sldId="405"/>
            <ac:spMk id="4" creationId="{4EE11E50-4EF7-479D-857F-C60D8C33A83D}"/>
          </ac:spMkLst>
        </pc:spChg>
        <pc:picChg chg="add del mod">
          <ac:chgData name="Lin 之恆" userId="52208331d47bc37f" providerId="LiveId" clId="{86FDB16C-C645-4EA3-97E4-3D7F50C61CC8}" dt="2020-12-04T20:03:41.221" v="376" actId="478"/>
          <ac:picMkLst>
            <pc:docMk/>
            <pc:sldMk cId="1139635804" sldId="405"/>
            <ac:picMk id="6" creationId="{12A6F41E-9FBA-4FDA-8D57-D7DA4F80EDB0}"/>
          </ac:picMkLst>
        </pc:picChg>
        <pc:picChg chg="add mod">
          <ac:chgData name="Lin 之恆" userId="52208331d47bc37f" providerId="LiveId" clId="{86FDB16C-C645-4EA3-97E4-3D7F50C61CC8}" dt="2020-12-04T20:03:57.138" v="382" actId="1076"/>
          <ac:picMkLst>
            <pc:docMk/>
            <pc:sldMk cId="1139635804" sldId="405"/>
            <ac:picMk id="8" creationId="{DB8F3225-7877-40B4-9A2E-58BC43A280C2}"/>
          </ac:picMkLst>
        </pc:picChg>
      </pc:sldChg>
      <pc:sldChg chg="addSp delSp modSp new mod">
        <pc:chgData name="Lin 之恆" userId="52208331d47bc37f" providerId="LiveId" clId="{86FDB16C-C645-4EA3-97E4-3D7F50C61CC8}" dt="2020-12-04T20:04:56.485" v="391" actId="1076"/>
        <pc:sldMkLst>
          <pc:docMk/>
          <pc:sldMk cId="1820251601" sldId="406"/>
        </pc:sldMkLst>
        <pc:spChg chg="del">
          <ac:chgData name="Lin 之恆" userId="52208331d47bc37f" providerId="LiveId" clId="{86FDB16C-C645-4EA3-97E4-3D7F50C61CC8}" dt="2020-12-04T20:04:21.365" v="385" actId="478"/>
          <ac:spMkLst>
            <pc:docMk/>
            <pc:sldMk cId="1820251601" sldId="406"/>
            <ac:spMk id="2" creationId="{FABC562C-E05C-4E57-9A8D-049895B9EBAC}"/>
          </ac:spMkLst>
        </pc:spChg>
        <pc:spChg chg="del">
          <ac:chgData name="Lin 之恆" userId="52208331d47bc37f" providerId="LiveId" clId="{86FDB16C-C645-4EA3-97E4-3D7F50C61CC8}" dt="2020-12-04T20:04:20.177" v="384" actId="478"/>
          <ac:spMkLst>
            <pc:docMk/>
            <pc:sldMk cId="1820251601" sldId="406"/>
            <ac:spMk id="3" creationId="{6CB74AA6-AE87-409F-81C2-9E3D74CA9269}"/>
          </ac:spMkLst>
        </pc:spChg>
        <pc:spChg chg="del">
          <ac:chgData name="Lin 之恆" userId="52208331d47bc37f" providerId="LiveId" clId="{86FDB16C-C645-4EA3-97E4-3D7F50C61CC8}" dt="2020-12-04T20:04:22.223" v="386" actId="478"/>
          <ac:spMkLst>
            <pc:docMk/>
            <pc:sldMk cId="1820251601" sldId="406"/>
            <ac:spMk id="4" creationId="{17246554-E338-4AD1-A569-CC10FC53225A}"/>
          </ac:spMkLst>
        </pc:spChg>
        <pc:picChg chg="add mod">
          <ac:chgData name="Lin 之恆" userId="52208331d47bc37f" providerId="LiveId" clId="{86FDB16C-C645-4EA3-97E4-3D7F50C61CC8}" dt="2020-12-04T20:04:56.485" v="391" actId="1076"/>
          <ac:picMkLst>
            <pc:docMk/>
            <pc:sldMk cId="1820251601" sldId="406"/>
            <ac:picMk id="6" creationId="{7A8617ED-5568-483F-89EA-AA2564DD5FB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092EC-8399-7E40-9179-8D53A5DC3F74}" type="datetimeFigureOut">
              <a:rPr kumimoji="1" lang="zh-TW" altLang="en-US" smtClean="0"/>
              <a:t>2020/12/4</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BBCFD-DCAB-D046-A38A-0CFC5A082CB2}" type="slidenum">
              <a:rPr kumimoji="1" lang="zh-TW" altLang="en-US" smtClean="0"/>
              <a:t>‹#›</a:t>
            </a:fld>
            <a:endParaRPr kumimoji="1" lang="zh-TW" altLang="en-US"/>
          </a:p>
        </p:txBody>
      </p:sp>
    </p:spTree>
    <p:extLst>
      <p:ext uri="{BB962C8B-B14F-4D97-AF65-F5344CB8AC3E}">
        <p14:creationId xmlns:p14="http://schemas.microsoft.com/office/powerpoint/2010/main" val="3626867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5946C2-D9F6-BA40-825A-238898F3DCDA}"/>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A4D25848-DD8A-4B49-A0E5-DC65553CEE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0242855C-6C0B-A34B-9362-269EDCDF4698}"/>
              </a:ext>
            </a:extLst>
          </p:cNvPr>
          <p:cNvSpPr>
            <a:spLocks noGrp="1"/>
          </p:cNvSpPr>
          <p:nvPr>
            <p:ph type="dt" sz="half" idx="10"/>
          </p:nvPr>
        </p:nvSpPr>
        <p:spPr/>
        <p:txBody>
          <a:bodyPr/>
          <a:lstStyle/>
          <a:p>
            <a:fld id="{DFA4C5B1-6B7A-7C42-98F3-E61C45BF0D28}" type="datetimeFigureOut">
              <a:rPr kumimoji="1" lang="zh-TW" altLang="en-US" smtClean="0"/>
              <a:t>2020/12/4</a:t>
            </a:fld>
            <a:endParaRPr kumimoji="1" lang="zh-TW" altLang="en-US"/>
          </a:p>
        </p:txBody>
      </p:sp>
      <p:sp>
        <p:nvSpPr>
          <p:cNvPr id="5" name="頁尾版面配置區 4">
            <a:extLst>
              <a:ext uri="{FF2B5EF4-FFF2-40B4-BE49-F238E27FC236}">
                <a16:creationId xmlns:a16="http://schemas.microsoft.com/office/drawing/2014/main" id="{0075D6C7-E3C0-E949-96AA-F0E0939E4EA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A7993217-9686-BB4E-A610-21CEDA375C1A}"/>
              </a:ext>
            </a:extLst>
          </p:cNvPr>
          <p:cNvSpPr>
            <a:spLocks noGrp="1"/>
          </p:cNvSpPr>
          <p:nvPr>
            <p:ph type="sldNum" sz="quarter" idx="12"/>
          </p:nvPr>
        </p:nvSpPr>
        <p:spPr/>
        <p:txBody>
          <a:bodyPr/>
          <a:lstStyle/>
          <a:p>
            <a:fld id="{DA89B17C-1C42-EF4C-A0A1-A9B8E4A3C158}" type="slidenum">
              <a:rPr kumimoji="1" lang="zh-TW" altLang="en-US" smtClean="0"/>
              <a:t>‹#›</a:t>
            </a:fld>
            <a:endParaRPr kumimoji="1" lang="zh-TW" altLang="en-US"/>
          </a:p>
        </p:txBody>
      </p:sp>
    </p:spTree>
    <p:extLst>
      <p:ext uri="{BB962C8B-B14F-4D97-AF65-F5344CB8AC3E}">
        <p14:creationId xmlns:p14="http://schemas.microsoft.com/office/powerpoint/2010/main" val="2660105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14DBC7-8369-FD41-B231-3BEEB9A6F163}"/>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E628AD2C-9FD0-7240-B464-E4159438B56B}"/>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8524494D-EA67-8144-845A-D5A1D209EBA8}"/>
              </a:ext>
            </a:extLst>
          </p:cNvPr>
          <p:cNvSpPr>
            <a:spLocks noGrp="1"/>
          </p:cNvSpPr>
          <p:nvPr>
            <p:ph type="dt" sz="half" idx="10"/>
          </p:nvPr>
        </p:nvSpPr>
        <p:spPr/>
        <p:txBody>
          <a:bodyPr/>
          <a:lstStyle/>
          <a:p>
            <a:fld id="{DFA4C5B1-6B7A-7C42-98F3-E61C45BF0D28}" type="datetimeFigureOut">
              <a:rPr kumimoji="1" lang="zh-TW" altLang="en-US" smtClean="0"/>
              <a:t>2020/12/4</a:t>
            </a:fld>
            <a:endParaRPr kumimoji="1" lang="zh-TW" altLang="en-US"/>
          </a:p>
        </p:txBody>
      </p:sp>
      <p:sp>
        <p:nvSpPr>
          <p:cNvPr id="5" name="頁尾版面配置區 4">
            <a:extLst>
              <a:ext uri="{FF2B5EF4-FFF2-40B4-BE49-F238E27FC236}">
                <a16:creationId xmlns:a16="http://schemas.microsoft.com/office/drawing/2014/main" id="{30CD2C27-2C4E-9640-BA74-067FB9BE48D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1EB1D576-010C-D647-BAE7-9C7E835482A3}"/>
              </a:ext>
            </a:extLst>
          </p:cNvPr>
          <p:cNvSpPr>
            <a:spLocks noGrp="1"/>
          </p:cNvSpPr>
          <p:nvPr>
            <p:ph type="sldNum" sz="quarter" idx="12"/>
          </p:nvPr>
        </p:nvSpPr>
        <p:spPr/>
        <p:txBody>
          <a:bodyPr/>
          <a:lstStyle/>
          <a:p>
            <a:fld id="{DA89B17C-1C42-EF4C-A0A1-A9B8E4A3C158}" type="slidenum">
              <a:rPr kumimoji="1" lang="zh-TW" altLang="en-US" smtClean="0"/>
              <a:t>‹#›</a:t>
            </a:fld>
            <a:endParaRPr kumimoji="1" lang="zh-TW" altLang="en-US"/>
          </a:p>
        </p:txBody>
      </p:sp>
    </p:spTree>
    <p:extLst>
      <p:ext uri="{BB962C8B-B14F-4D97-AF65-F5344CB8AC3E}">
        <p14:creationId xmlns:p14="http://schemas.microsoft.com/office/powerpoint/2010/main" val="1993154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8581DA2-9E38-5C42-A3AB-B78E42435253}"/>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4F18BA4D-9B6B-2048-AFDF-8EF52F2C033F}"/>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73CBB402-282E-5747-BEFE-FA2B2B43E78A}"/>
              </a:ext>
            </a:extLst>
          </p:cNvPr>
          <p:cNvSpPr>
            <a:spLocks noGrp="1"/>
          </p:cNvSpPr>
          <p:nvPr>
            <p:ph type="dt" sz="half" idx="10"/>
          </p:nvPr>
        </p:nvSpPr>
        <p:spPr/>
        <p:txBody>
          <a:bodyPr/>
          <a:lstStyle/>
          <a:p>
            <a:fld id="{DFA4C5B1-6B7A-7C42-98F3-E61C45BF0D28}" type="datetimeFigureOut">
              <a:rPr kumimoji="1" lang="zh-TW" altLang="en-US" smtClean="0"/>
              <a:t>2020/12/4</a:t>
            </a:fld>
            <a:endParaRPr kumimoji="1" lang="zh-TW" altLang="en-US"/>
          </a:p>
        </p:txBody>
      </p:sp>
      <p:sp>
        <p:nvSpPr>
          <p:cNvPr id="5" name="頁尾版面配置區 4">
            <a:extLst>
              <a:ext uri="{FF2B5EF4-FFF2-40B4-BE49-F238E27FC236}">
                <a16:creationId xmlns:a16="http://schemas.microsoft.com/office/drawing/2014/main" id="{EBF7599F-0BAA-E840-B323-FA8BC8E3BA8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D8DBEA1A-2C66-3847-A2F3-5DA28367A4FB}"/>
              </a:ext>
            </a:extLst>
          </p:cNvPr>
          <p:cNvSpPr>
            <a:spLocks noGrp="1"/>
          </p:cNvSpPr>
          <p:nvPr>
            <p:ph type="sldNum" sz="quarter" idx="12"/>
          </p:nvPr>
        </p:nvSpPr>
        <p:spPr/>
        <p:txBody>
          <a:bodyPr/>
          <a:lstStyle/>
          <a:p>
            <a:fld id="{DA89B17C-1C42-EF4C-A0A1-A9B8E4A3C158}" type="slidenum">
              <a:rPr kumimoji="1" lang="zh-TW" altLang="en-US" smtClean="0"/>
              <a:t>‹#›</a:t>
            </a:fld>
            <a:endParaRPr kumimoji="1" lang="zh-TW" altLang="en-US"/>
          </a:p>
        </p:txBody>
      </p:sp>
    </p:spTree>
    <p:extLst>
      <p:ext uri="{BB962C8B-B14F-4D97-AF65-F5344CB8AC3E}">
        <p14:creationId xmlns:p14="http://schemas.microsoft.com/office/powerpoint/2010/main" val="1254468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ext - Two 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BCAFCE-8EC7-084D-BB9A-53CC57977D66}"/>
              </a:ext>
            </a:extLst>
          </p:cNvPr>
          <p:cNvSpPr>
            <a:spLocks noGrp="1"/>
          </p:cNvSpPr>
          <p:nvPr>
            <p:ph idx="1"/>
          </p:nvPr>
        </p:nvSpPr>
        <p:spPr>
          <a:xfrm>
            <a:off x="536361" y="1647106"/>
            <a:ext cx="5306656" cy="4351338"/>
          </a:xfrm>
        </p:spPr>
        <p:txBody>
          <a:bodyPr>
            <a:normAutofit/>
          </a:bodyPr>
          <a:lstStyle>
            <a:lvl1pPr>
              <a:lnSpc>
                <a:spcPct val="100000"/>
              </a:lnSpc>
              <a:buClr>
                <a:srgbClr val="006241"/>
              </a:buClr>
              <a:defRPr sz="2400" b="0">
                <a:solidFill>
                  <a:schemeClr val="tx1"/>
                </a:solidFill>
                <a:latin typeface="+mj-lt"/>
                <a:ea typeface="Proxima Nova Rg" panose="02000506030000020004" pitchFamily="50" charset="0"/>
                <a:cs typeface="Proxima Nova Rg" panose="02000506030000020004" pitchFamily="50" charset="0"/>
              </a:defRPr>
            </a:lvl1pPr>
            <a:lvl2pPr>
              <a:lnSpc>
                <a:spcPct val="100000"/>
              </a:lnSpc>
              <a:buClr>
                <a:srgbClr val="006241"/>
              </a:buClr>
              <a:defRPr sz="2000" b="0">
                <a:solidFill>
                  <a:schemeClr val="tx1"/>
                </a:solidFill>
                <a:latin typeface="+mj-lt"/>
                <a:ea typeface="Proxima Nova Rg" panose="02000506030000020004" pitchFamily="50" charset="0"/>
                <a:cs typeface="Proxima Nova Rg" panose="02000506030000020004" pitchFamily="50" charset="0"/>
              </a:defRPr>
            </a:lvl2pPr>
            <a:lvl3pPr>
              <a:lnSpc>
                <a:spcPct val="100000"/>
              </a:lnSpc>
              <a:buClr>
                <a:srgbClr val="006241"/>
              </a:buClr>
              <a:defRPr sz="1800" b="0">
                <a:solidFill>
                  <a:schemeClr val="tx1"/>
                </a:solidFill>
                <a:latin typeface="+mj-lt"/>
                <a:ea typeface="Proxima Nova Rg" panose="02000506030000020004" pitchFamily="50" charset="0"/>
                <a:cs typeface="Proxima Nova Rg" panose="02000506030000020004" pitchFamily="50" charset="0"/>
              </a:defRPr>
            </a:lvl3pPr>
            <a:lvl4pPr>
              <a:lnSpc>
                <a:spcPct val="100000"/>
              </a:lnSpc>
              <a:buClr>
                <a:srgbClr val="006241"/>
              </a:buClr>
              <a:defRPr sz="1600" b="0">
                <a:solidFill>
                  <a:schemeClr val="tx1"/>
                </a:solidFill>
                <a:latin typeface="+mj-lt"/>
                <a:ea typeface="Proxima Nova Rg" panose="02000506030000020004" pitchFamily="50" charset="0"/>
                <a:cs typeface="Proxima Nova Rg" panose="02000506030000020004" pitchFamily="50" charset="0"/>
              </a:defRPr>
            </a:lvl4pPr>
            <a:lvl5pPr>
              <a:lnSpc>
                <a:spcPct val="100000"/>
              </a:lnSpc>
              <a:buClr>
                <a:srgbClr val="006241"/>
              </a:buClr>
              <a:defRPr sz="1600" b="0">
                <a:solidFill>
                  <a:schemeClr val="tx1"/>
                </a:solidFill>
                <a:latin typeface="+mj-lt"/>
                <a:ea typeface="Proxima Nova Rg" panose="02000506030000020004" pitchFamily="50" charset="0"/>
                <a:cs typeface="Proxima Nova Rg" panose="02000506030000020004" pitchFamily="50" charset="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2" name="Title Placeholder 1">
            <a:extLst>
              <a:ext uri="{FF2B5EF4-FFF2-40B4-BE49-F238E27FC236}">
                <a16:creationId xmlns:a16="http://schemas.microsoft.com/office/drawing/2014/main" id="{C1E18BAE-9E2F-A544-8C18-ABE725352C13}"/>
              </a:ext>
            </a:extLst>
          </p:cNvPr>
          <p:cNvSpPr>
            <a:spLocks noGrp="1"/>
          </p:cNvSpPr>
          <p:nvPr>
            <p:ph type="title" hasCustomPrompt="1"/>
          </p:nvPr>
        </p:nvSpPr>
        <p:spPr>
          <a:xfrm>
            <a:off x="536361" y="476721"/>
            <a:ext cx="10636464" cy="768545"/>
          </a:xfrm>
          <a:prstGeom prst="rect">
            <a:avLst/>
          </a:prstGeom>
        </p:spPr>
        <p:txBody>
          <a:bodyPr vert="horz" lIns="0" tIns="0" rIns="0" bIns="0" rtlCol="0" anchor="ctr">
            <a:normAutofit/>
          </a:bodyPr>
          <a:lstStyle>
            <a:lvl1pPr>
              <a:defRPr sz="3600" b="1">
                <a:solidFill>
                  <a:srgbClr val="006241"/>
                </a:solidFill>
                <a:latin typeface="+mj-lt"/>
                <a:ea typeface="Proxima Nova Rg" panose="02000506030000020004" pitchFamily="50" charset="0"/>
                <a:cs typeface="Proxima Nova Rg" panose="02000506030000020004" pitchFamily="50" charset="0"/>
              </a:defRPr>
            </a:lvl1pPr>
          </a:lstStyle>
          <a:p>
            <a:r>
              <a:rPr lang="en-US" dirty="0"/>
              <a:t>Title and Text – Two Columns</a:t>
            </a:r>
          </a:p>
        </p:txBody>
      </p:sp>
      <p:sp>
        <p:nvSpPr>
          <p:cNvPr id="25" name="Content Placeholder 2">
            <a:extLst>
              <a:ext uri="{FF2B5EF4-FFF2-40B4-BE49-F238E27FC236}">
                <a16:creationId xmlns:a16="http://schemas.microsoft.com/office/drawing/2014/main" id="{4CBCAFCE-8EC7-084D-BB9A-53CC57977D66}"/>
              </a:ext>
            </a:extLst>
          </p:cNvPr>
          <p:cNvSpPr>
            <a:spLocks noGrp="1"/>
          </p:cNvSpPr>
          <p:nvPr>
            <p:ph idx="11"/>
          </p:nvPr>
        </p:nvSpPr>
        <p:spPr>
          <a:xfrm>
            <a:off x="6347885" y="1647106"/>
            <a:ext cx="5310716" cy="4351338"/>
          </a:xfrm>
        </p:spPr>
        <p:txBody>
          <a:bodyPr>
            <a:normAutofit/>
          </a:bodyPr>
          <a:lstStyle>
            <a:lvl1pPr>
              <a:lnSpc>
                <a:spcPct val="100000"/>
              </a:lnSpc>
              <a:buClr>
                <a:srgbClr val="006241"/>
              </a:buClr>
              <a:defRPr sz="2400" b="0">
                <a:solidFill>
                  <a:schemeClr val="tx1"/>
                </a:solidFill>
                <a:latin typeface="+mj-lt"/>
                <a:ea typeface="Proxima Nova Rg" panose="02000506030000020004" pitchFamily="50" charset="0"/>
                <a:cs typeface="Proxima Nova Rg" panose="02000506030000020004" pitchFamily="50" charset="0"/>
              </a:defRPr>
            </a:lvl1pPr>
            <a:lvl2pPr>
              <a:lnSpc>
                <a:spcPct val="100000"/>
              </a:lnSpc>
              <a:buClr>
                <a:srgbClr val="006241"/>
              </a:buClr>
              <a:defRPr sz="2000" b="0">
                <a:solidFill>
                  <a:schemeClr val="tx1"/>
                </a:solidFill>
                <a:latin typeface="+mj-lt"/>
                <a:ea typeface="Proxima Nova Rg" panose="02000506030000020004" pitchFamily="50" charset="0"/>
                <a:cs typeface="Proxima Nova Rg" panose="02000506030000020004" pitchFamily="50" charset="0"/>
              </a:defRPr>
            </a:lvl2pPr>
            <a:lvl3pPr>
              <a:lnSpc>
                <a:spcPct val="100000"/>
              </a:lnSpc>
              <a:buClr>
                <a:srgbClr val="006241"/>
              </a:buClr>
              <a:defRPr sz="1800" b="0">
                <a:solidFill>
                  <a:schemeClr val="tx1"/>
                </a:solidFill>
                <a:latin typeface="+mj-lt"/>
                <a:ea typeface="Proxima Nova Rg" panose="02000506030000020004" pitchFamily="50" charset="0"/>
                <a:cs typeface="Proxima Nova Rg" panose="02000506030000020004" pitchFamily="50" charset="0"/>
              </a:defRPr>
            </a:lvl3pPr>
            <a:lvl4pPr>
              <a:lnSpc>
                <a:spcPct val="100000"/>
              </a:lnSpc>
              <a:buClr>
                <a:srgbClr val="006241"/>
              </a:buClr>
              <a:defRPr sz="1600" b="0">
                <a:solidFill>
                  <a:schemeClr val="tx1"/>
                </a:solidFill>
                <a:latin typeface="+mj-lt"/>
                <a:ea typeface="Proxima Nova Rg" panose="02000506030000020004" pitchFamily="50" charset="0"/>
                <a:cs typeface="Proxima Nova Rg" panose="02000506030000020004" pitchFamily="50" charset="0"/>
              </a:defRPr>
            </a:lvl4pPr>
            <a:lvl5pPr>
              <a:lnSpc>
                <a:spcPct val="100000"/>
              </a:lnSpc>
              <a:buClr>
                <a:srgbClr val="006241"/>
              </a:buClr>
              <a:defRPr sz="1600" b="0">
                <a:solidFill>
                  <a:schemeClr val="tx1"/>
                </a:solidFill>
                <a:latin typeface="+mj-lt"/>
                <a:ea typeface="Proxima Nova Rg" panose="02000506030000020004" pitchFamily="50" charset="0"/>
                <a:cs typeface="Proxima Nova Rg" panose="02000506030000020004" pitchFamily="50" charset="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26" name="Slide Number Placeholder 5">
            <a:extLst>
              <a:ext uri="{FF2B5EF4-FFF2-40B4-BE49-F238E27FC236}">
                <a16:creationId xmlns:a16="http://schemas.microsoft.com/office/drawing/2014/main" id="{232C1565-79B8-074A-A1EC-EB2AEDA7B0A2}"/>
              </a:ext>
            </a:extLst>
          </p:cNvPr>
          <p:cNvSpPr>
            <a:spLocks noGrp="1"/>
          </p:cNvSpPr>
          <p:nvPr>
            <p:ph type="sldNum" sz="quarter" idx="4"/>
          </p:nvPr>
        </p:nvSpPr>
        <p:spPr>
          <a:xfrm>
            <a:off x="11470779" y="570005"/>
            <a:ext cx="304131" cy="365125"/>
          </a:xfrm>
          <a:prstGeom prst="rect">
            <a:avLst/>
          </a:prstGeom>
        </p:spPr>
        <p:txBody>
          <a:bodyPr vert="horz" lIns="0" tIns="45720" rIns="0" bIns="45720" rtlCol="0" anchor="ctr"/>
          <a:lstStyle>
            <a:lvl1pPr algn="l">
              <a:defRPr sz="750" b="0" i="0">
                <a:solidFill>
                  <a:schemeClr val="bg1">
                    <a:lumMod val="50000"/>
                  </a:schemeClr>
                </a:solidFill>
                <a:latin typeface="+mj-lt"/>
                <a:ea typeface="Proxima Nova Rg" panose="02000506030000020004" pitchFamily="50" charset="0"/>
                <a:cs typeface="Proxima Nova Rg" panose="02000506030000020004" pitchFamily="50" charset="0"/>
              </a:defRPr>
            </a:lvl1pPr>
          </a:lstStyle>
          <a:p>
            <a:fld id="{54797FC3-DC33-DA47-95F6-F7EB925D69E8}" type="slidenum">
              <a:rPr lang="en-US" smtClean="0"/>
              <a:pPr/>
              <a:t>‹#›</a:t>
            </a:fld>
            <a:endParaRPr lang="en-US" dirty="0"/>
          </a:p>
        </p:txBody>
      </p:sp>
      <p:cxnSp>
        <p:nvCxnSpPr>
          <p:cNvPr id="27" name="Straight Connector 26">
            <a:extLst>
              <a:ext uri="{FF2B5EF4-FFF2-40B4-BE49-F238E27FC236}">
                <a16:creationId xmlns:a16="http://schemas.microsoft.com/office/drawing/2014/main" id="{EC3CF229-07A4-0A48-B37A-224A953F232A}"/>
              </a:ext>
            </a:extLst>
          </p:cNvPr>
          <p:cNvCxnSpPr>
            <a:cxnSpLocks/>
          </p:cNvCxnSpPr>
          <p:nvPr userDrawn="1"/>
        </p:nvCxnSpPr>
        <p:spPr>
          <a:xfrm>
            <a:off x="11358347" y="625959"/>
            <a:ext cx="0" cy="232322"/>
          </a:xfrm>
          <a:prstGeom prst="line">
            <a:avLst/>
          </a:prstGeom>
          <a:ln w="12700">
            <a:solidFill>
              <a:srgbClr val="70B207"/>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CE2175C7-9CB8-2448-9B05-69F01779E8F9}"/>
              </a:ext>
            </a:extLst>
          </p:cNvPr>
          <p:cNvSpPr/>
          <p:nvPr userDrawn="1"/>
        </p:nvSpPr>
        <p:spPr>
          <a:xfrm>
            <a:off x="0" y="6466114"/>
            <a:ext cx="12192000" cy="391886"/>
          </a:xfrm>
          <a:prstGeom prst="rect">
            <a:avLst/>
          </a:prstGeom>
          <a:solidFill>
            <a:srgbClr val="006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 name="TextBox 29">
            <a:extLst>
              <a:ext uri="{FF2B5EF4-FFF2-40B4-BE49-F238E27FC236}">
                <a16:creationId xmlns:a16="http://schemas.microsoft.com/office/drawing/2014/main" id="{19663B76-15CB-434D-8715-085FAB65AA38}"/>
              </a:ext>
            </a:extLst>
          </p:cNvPr>
          <p:cNvSpPr txBox="1"/>
          <p:nvPr userDrawn="1"/>
        </p:nvSpPr>
        <p:spPr>
          <a:xfrm>
            <a:off x="10911848" y="6679133"/>
            <a:ext cx="743793" cy="80791"/>
          </a:xfrm>
          <a:prstGeom prst="rect">
            <a:avLst/>
          </a:prstGeom>
          <a:noFill/>
        </p:spPr>
        <p:txBody>
          <a:bodyPr wrap="none" lIns="0" tIns="0" rIns="0" bIns="0" rtlCol="0">
            <a:spAutoFit/>
          </a:bodyPr>
          <a:lstStyle/>
          <a:p>
            <a:pPr algn="r"/>
            <a:r>
              <a:rPr lang="en-US" sz="525" dirty="0">
                <a:solidFill>
                  <a:schemeClr val="bg1"/>
                </a:solidFill>
                <a:latin typeface="+mj-lt"/>
                <a:cs typeface="Arial" panose="020B0604020202020204" pitchFamily="34" charset="0"/>
              </a:rPr>
              <a:t>© UAB. All Rights Reserved.</a:t>
            </a:r>
          </a:p>
        </p:txBody>
      </p:sp>
      <p:sp>
        <p:nvSpPr>
          <p:cNvPr id="31" name="Footer Placeholder 1"/>
          <p:cNvSpPr>
            <a:spLocks noGrp="1"/>
          </p:cNvSpPr>
          <p:nvPr>
            <p:ph type="ftr" sz="quarter" idx="10"/>
          </p:nvPr>
        </p:nvSpPr>
        <p:spPr>
          <a:xfrm>
            <a:off x="3344334" y="6555805"/>
            <a:ext cx="5531989" cy="196529"/>
          </a:xfrm>
        </p:spPr>
        <p:txBody>
          <a:bodyPr lIns="0" tIns="0" rIns="0" bIns="0" anchor="b"/>
          <a:lstStyle>
            <a:lvl1pPr algn="ctr">
              <a:defRPr sz="750">
                <a:solidFill>
                  <a:schemeClr val="bg1"/>
                </a:solidFill>
                <a:latin typeface="+mj-lt"/>
              </a:defRPr>
            </a:lvl1pPr>
          </a:lstStyle>
          <a:p>
            <a:r>
              <a:rPr lang="en-GB"/>
              <a:t>SCHOOL OF - to apply in all slides at the same time edit in Insert &gt; Header &amp; Footer</a:t>
            </a:r>
          </a:p>
        </p:txBody>
      </p:sp>
      <p:pic>
        <p:nvPicPr>
          <p:cNvPr id="32" name="Picture 3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7634" y="6593268"/>
            <a:ext cx="2351356" cy="153349"/>
          </a:xfrm>
          <a:prstGeom prst="rect">
            <a:avLst/>
          </a:prstGeom>
        </p:spPr>
      </p:pic>
    </p:spTree>
    <p:extLst>
      <p:ext uri="{BB962C8B-B14F-4D97-AF65-F5344CB8AC3E}">
        <p14:creationId xmlns:p14="http://schemas.microsoft.com/office/powerpoint/2010/main" val="1302802880"/>
      </p:ext>
    </p:extLst>
  </p:cSld>
  <p:clrMapOvr>
    <a:masterClrMapping/>
  </p:clrMapOvr>
  <p:extLst>
    <p:ext uri="{DCECCB84-F9BA-43D5-87BE-67443E8EF086}">
      <p15:sldGuideLst xmlns:p15="http://schemas.microsoft.com/office/powerpoint/2012/main">
        <p15:guide id="1" orient="horz" pos="4249">
          <p15:clr>
            <a:srgbClr val="FBAE40"/>
          </p15:clr>
        </p15:guide>
        <p15:guide id="2" pos="254">
          <p15:clr>
            <a:srgbClr val="FBAE40"/>
          </p15:clr>
        </p15:guide>
        <p15:guide id="3" orient="horz" pos="3778">
          <p15:clr>
            <a:srgbClr val="FBAE40"/>
          </p15:clr>
        </p15:guide>
        <p15:guide id="4" orient="horz" pos="1033">
          <p15:clr>
            <a:srgbClr val="FBAE40"/>
          </p15:clr>
        </p15:guide>
        <p15:guide id="5" orient="horz" pos="432">
          <p15:clr>
            <a:srgbClr val="FBAE40"/>
          </p15:clr>
        </p15:guide>
        <p15:guide id="6" pos="5508">
          <p15:clr>
            <a:srgbClr val="FBAE40"/>
          </p15:clr>
        </p15:guide>
        <p15:guide id="7" pos="2764">
          <p15:clr>
            <a:srgbClr val="FBAE40"/>
          </p15:clr>
        </p15:guide>
        <p15:guide id="8" pos="2999">
          <p15:clr>
            <a:srgbClr val="FBAE40"/>
          </p15:clr>
        </p15:guide>
        <p15:guide id="9" pos="5369">
          <p15:clr>
            <a:srgbClr val="FBAE40"/>
          </p15:clr>
        </p15:guide>
        <p15:guide id="10" pos="527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ntro Slide - Watermar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AC4C4F-1474-1448-99C2-BB9A3407849C}"/>
              </a:ext>
            </a:extLst>
          </p:cNvPr>
          <p:cNvSpPr/>
          <p:nvPr userDrawn="1"/>
        </p:nvSpPr>
        <p:spPr>
          <a:xfrm>
            <a:off x="0" y="0"/>
            <a:ext cx="12192000" cy="6858000"/>
          </a:xfrm>
          <a:prstGeom prst="rect">
            <a:avLst/>
          </a:prstGeom>
          <a:solidFill>
            <a:srgbClr val="006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j-lt"/>
            </a:endParaRPr>
          </a:p>
        </p:txBody>
      </p:sp>
      <p:sp>
        <p:nvSpPr>
          <p:cNvPr id="7" name="Subtitle 2"/>
          <p:cNvSpPr>
            <a:spLocks noGrp="1"/>
          </p:cNvSpPr>
          <p:nvPr>
            <p:ph type="subTitle" idx="1"/>
          </p:nvPr>
        </p:nvSpPr>
        <p:spPr>
          <a:xfrm>
            <a:off x="1016000" y="4333876"/>
            <a:ext cx="9016771" cy="1655762"/>
          </a:xfrm>
        </p:spPr>
        <p:txBody>
          <a:bodyPr lIns="0" tIns="36000" rIns="0" bIns="0"/>
          <a:lstStyle>
            <a:lvl1pPr marL="0" indent="0" algn="l">
              <a:buNone/>
              <a:defRPr sz="2400">
                <a:solidFill>
                  <a:schemeClr val="bg1"/>
                </a:solidFill>
                <a:latin typeface="+mj-lt"/>
                <a:ea typeface="Proxima Nova Rg" panose="02000506030000020004" pitchFamily="50" charset="0"/>
                <a:cs typeface="Proxima Nova Rg" panose="02000506030000020004"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pic>
        <p:nvPicPr>
          <p:cNvPr id="10" name="Graphic 8">
            <a:extLst>
              <a:ext uri="{FF2B5EF4-FFF2-40B4-BE49-F238E27FC236}">
                <a16:creationId xmlns:a16="http://schemas.microsoft.com/office/drawing/2014/main" id="{F7849BD5-9C11-5D44-854F-7027C6FBA99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6000" y="928012"/>
            <a:ext cx="6312747" cy="416812"/>
          </a:xfrm>
          <a:prstGeom prst="rect">
            <a:avLst/>
          </a:prstGeom>
        </p:spPr>
      </p:pic>
      <p:pic>
        <p:nvPicPr>
          <p:cNvPr id="17" name="Graphic 10">
            <a:extLst>
              <a:ext uri="{FF2B5EF4-FFF2-40B4-BE49-F238E27FC236}">
                <a16:creationId xmlns:a16="http://schemas.microsoft.com/office/drawing/2014/main" id="{1E09CFCF-5ADD-B247-A896-6E6979ED526C}"/>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t="10680" r="5495" b="15282"/>
          <a:stretch/>
        </p:blipFill>
        <p:spPr>
          <a:xfrm>
            <a:off x="3549636" y="0"/>
            <a:ext cx="11671808" cy="6858000"/>
          </a:xfrm>
          <a:prstGeom prst="rect">
            <a:avLst/>
          </a:prstGeom>
        </p:spPr>
      </p:pic>
      <p:sp>
        <p:nvSpPr>
          <p:cNvPr id="22" name="Title 21"/>
          <p:cNvSpPr>
            <a:spLocks noGrp="1"/>
          </p:cNvSpPr>
          <p:nvPr>
            <p:ph type="title" hasCustomPrompt="1"/>
          </p:nvPr>
        </p:nvSpPr>
        <p:spPr>
          <a:xfrm>
            <a:off x="1011766" y="2553420"/>
            <a:ext cx="9021233" cy="1687212"/>
          </a:xfrm>
        </p:spPr>
        <p:txBody>
          <a:bodyPr lIns="0" tIns="0" rIns="0" bIns="0" anchor="b">
            <a:normAutofit/>
          </a:bodyPr>
          <a:lstStyle>
            <a:lvl1pPr marL="0" marR="0" indent="0" algn="l" defTabSz="914400" rtl="0" eaLnBrk="1" fontAlgn="auto" latinLnBrk="0" hangingPunct="1">
              <a:lnSpc>
                <a:spcPct val="90000"/>
              </a:lnSpc>
              <a:spcBef>
                <a:spcPct val="0"/>
              </a:spcBef>
              <a:spcAft>
                <a:spcPts val="0"/>
              </a:spcAft>
              <a:buClrTx/>
              <a:buSzTx/>
              <a:buFontTx/>
              <a:buNone/>
              <a:tabLst/>
              <a:defRPr sz="6000" b="1">
                <a:solidFill>
                  <a:schemeClr val="bg1"/>
                </a:solidFill>
                <a:latin typeface="+mj-lt"/>
                <a:ea typeface="Proxima Nova Rg" panose="02000506030000020004" pitchFamily="50" charset="0"/>
                <a:cs typeface="Proxima Nova Rg" panose="02000506030000020004" pitchFamily="50" charset="0"/>
              </a:defRPr>
            </a:lvl1pPr>
          </a:lstStyle>
          <a:p>
            <a:r>
              <a:rPr lang="en-US" dirty="0"/>
              <a:t>Intro Slide - Monogram</a:t>
            </a:r>
          </a:p>
        </p:txBody>
      </p:sp>
      <p:sp>
        <p:nvSpPr>
          <p:cNvPr id="23" name="Footer Placeholder 4"/>
          <p:cNvSpPr>
            <a:spLocks noGrp="1"/>
          </p:cNvSpPr>
          <p:nvPr>
            <p:ph type="ftr" sz="quarter" idx="11"/>
          </p:nvPr>
        </p:nvSpPr>
        <p:spPr>
          <a:xfrm>
            <a:off x="897147" y="1364473"/>
            <a:ext cx="9142060" cy="293296"/>
          </a:xfrm>
        </p:spPr>
        <p:txBody>
          <a:bodyPr/>
          <a:lstStyle>
            <a:lvl1pPr algn="l">
              <a:defRPr sz="1000">
                <a:solidFill>
                  <a:schemeClr val="bg1"/>
                </a:solidFill>
                <a:latin typeface="+mj-lt"/>
              </a:defRPr>
            </a:lvl1pPr>
          </a:lstStyle>
          <a:p>
            <a:r>
              <a:rPr lang="en-GB"/>
              <a:t>SCHOOL OF - to apply in all slides at the same time edit in Insert &gt; Header &amp; Footer</a:t>
            </a:r>
          </a:p>
        </p:txBody>
      </p:sp>
    </p:spTree>
    <p:extLst>
      <p:ext uri="{BB962C8B-B14F-4D97-AF65-F5344CB8AC3E}">
        <p14:creationId xmlns:p14="http://schemas.microsoft.com/office/powerpoint/2010/main" val="3033137941"/>
      </p:ext>
    </p:extLst>
  </p:cSld>
  <p:clrMapOvr>
    <a:masterClrMapping/>
  </p:clrMapOvr>
  <p:extLst>
    <p:ext uri="{DCECCB84-F9BA-43D5-87BE-67443E8EF086}">
      <p15:sldGuideLst xmlns:p15="http://schemas.microsoft.com/office/powerpoint/2012/main">
        <p15:guide id="1" pos="478">
          <p15:clr>
            <a:srgbClr val="FBAE40"/>
          </p15:clr>
        </p15:guide>
        <p15:guide id="2" orient="horz" pos="2543">
          <p15:clr>
            <a:srgbClr val="FBAE40"/>
          </p15:clr>
        </p15:guide>
        <p15:guide id="3" orient="horz" pos="587">
          <p15:clr>
            <a:srgbClr val="FBAE40"/>
          </p15:clr>
        </p15:guide>
        <p15:guide id="4" orient="horz" pos="978">
          <p15:clr>
            <a:srgbClr val="FBAE40"/>
          </p15:clr>
        </p15:guide>
        <p15:guide id="5" orient="horz" pos="2728">
          <p15:clr>
            <a:srgbClr val="FBAE40"/>
          </p15:clr>
        </p15:guide>
        <p15:guide id="6" pos="47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able of content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27C0CC0-C774-0848-A11D-83E3655401BB}"/>
              </a:ext>
            </a:extLst>
          </p:cNvPr>
          <p:cNvSpPr/>
          <p:nvPr userDrawn="1"/>
        </p:nvSpPr>
        <p:spPr>
          <a:xfrm>
            <a:off x="0" y="0"/>
            <a:ext cx="12192000" cy="6858000"/>
          </a:xfrm>
          <a:prstGeom prst="rect">
            <a:avLst/>
          </a:prstGeom>
          <a:solidFill>
            <a:srgbClr val="006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j-lt"/>
            </a:endParaRPr>
          </a:p>
        </p:txBody>
      </p:sp>
      <p:sp>
        <p:nvSpPr>
          <p:cNvPr id="3" name="Content Placeholder 2">
            <a:extLst>
              <a:ext uri="{FF2B5EF4-FFF2-40B4-BE49-F238E27FC236}">
                <a16:creationId xmlns:a16="http://schemas.microsoft.com/office/drawing/2014/main" id="{4CBCAFCE-8EC7-084D-BB9A-53CC57977D66}"/>
              </a:ext>
            </a:extLst>
          </p:cNvPr>
          <p:cNvSpPr>
            <a:spLocks noGrp="1"/>
          </p:cNvSpPr>
          <p:nvPr>
            <p:ph idx="1"/>
          </p:nvPr>
        </p:nvSpPr>
        <p:spPr>
          <a:xfrm>
            <a:off x="1016000" y="1893768"/>
            <a:ext cx="9544051" cy="3930960"/>
          </a:xfrm>
        </p:spPr>
        <p:txBody>
          <a:bodyPr/>
          <a:lstStyle>
            <a:lvl1pPr marL="342900" indent="-342900">
              <a:lnSpc>
                <a:spcPct val="100000"/>
              </a:lnSpc>
              <a:buClr>
                <a:srgbClr val="70B207"/>
              </a:buClr>
              <a:buFont typeface="+mj-lt"/>
              <a:buAutoNum type="arabicPeriod"/>
              <a:defRPr sz="2400" b="1">
                <a:solidFill>
                  <a:schemeClr val="bg1"/>
                </a:solidFill>
                <a:latin typeface="+mj-lt"/>
                <a:ea typeface="Proxima Nova Rg" panose="02000506030000020004" pitchFamily="50" charset="0"/>
                <a:cs typeface="Proxima Nova Rg" panose="02000506030000020004" pitchFamily="50" charset="0"/>
              </a:defRPr>
            </a:lvl1pPr>
            <a:lvl2pPr marL="685800" indent="-342900">
              <a:lnSpc>
                <a:spcPct val="100000"/>
              </a:lnSpc>
              <a:buClr>
                <a:srgbClr val="70B207"/>
              </a:buClr>
              <a:buFont typeface="+mj-lt"/>
              <a:buAutoNum type="arabicPeriod"/>
              <a:defRPr sz="2000" b="1">
                <a:solidFill>
                  <a:schemeClr val="bg1"/>
                </a:solidFill>
                <a:latin typeface="+mj-lt"/>
                <a:ea typeface="Proxima Nova Rg" panose="02000506030000020004" pitchFamily="50" charset="0"/>
                <a:cs typeface="Proxima Nova Rg" panose="02000506030000020004" pitchFamily="50" charset="0"/>
              </a:defRPr>
            </a:lvl2pPr>
            <a:lvl3pPr marL="942975" indent="-257175">
              <a:lnSpc>
                <a:spcPct val="100000"/>
              </a:lnSpc>
              <a:buClr>
                <a:srgbClr val="70B207"/>
              </a:buClr>
              <a:buFont typeface="+mj-lt"/>
              <a:buAutoNum type="arabicPeriod"/>
              <a:defRPr sz="1800" b="1">
                <a:solidFill>
                  <a:schemeClr val="bg1"/>
                </a:solidFill>
                <a:latin typeface="+mj-lt"/>
                <a:ea typeface="Proxima Nova Rg" panose="02000506030000020004" pitchFamily="50" charset="0"/>
                <a:cs typeface="Proxima Nova Rg" panose="02000506030000020004" pitchFamily="50" charset="0"/>
              </a:defRPr>
            </a:lvl3pPr>
            <a:lvl4pPr marL="1285875" indent="-257175">
              <a:lnSpc>
                <a:spcPct val="100000"/>
              </a:lnSpc>
              <a:buClr>
                <a:srgbClr val="70B207"/>
              </a:buClr>
              <a:buFont typeface="+mj-lt"/>
              <a:buAutoNum type="arabicPeriod"/>
              <a:defRPr sz="1600" b="1">
                <a:solidFill>
                  <a:schemeClr val="bg1"/>
                </a:solidFill>
                <a:latin typeface="+mj-lt"/>
                <a:ea typeface="Proxima Nova Rg" panose="02000506030000020004" pitchFamily="50" charset="0"/>
                <a:cs typeface="Proxima Nova Rg" panose="02000506030000020004" pitchFamily="50" charset="0"/>
              </a:defRPr>
            </a:lvl4pPr>
            <a:lvl5pPr marL="1628775" indent="-257175">
              <a:lnSpc>
                <a:spcPct val="100000"/>
              </a:lnSpc>
              <a:buClr>
                <a:srgbClr val="70B207"/>
              </a:buClr>
              <a:buFont typeface="+mj-lt"/>
              <a:buAutoNum type="arabicPeriod"/>
              <a:defRPr sz="1600" b="1">
                <a:solidFill>
                  <a:schemeClr val="bg1"/>
                </a:solidFill>
                <a:latin typeface="+mj-lt"/>
                <a:ea typeface="Proxima Nova Rg" panose="02000506030000020004" pitchFamily="50" charset="0"/>
                <a:cs typeface="Proxima Nova Rg" panose="02000506030000020004" pitchFamily="50" charset="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2" name="Title Placeholder 1">
            <a:extLst>
              <a:ext uri="{FF2B5EF4-FFF2-40B4-BE49-F238E27FC236}">
                <a16:creationId xmlns:a16="http://schemas.microsoft.com/office/drawing/2014/main" id="{C1E18BAE-9E2F-A544-8C18-ABE725352C13}"/>
              </a:ext>
            </a:extLst>
          </p:cNvPr>
          <p:cNvSpPr>
            <a:spLocks noGrp="1"/>
          </p:cNvSpPr>
          <p:nvPr>
            <p:ph type="title" hasCustomPrompt="1"/>
          </p:nvPr>
        </p:nvSpPr>
        <p:spPr>
          <a:xfrm>
            <a:off x="1015999" y="927102"/>
            <a:ext cx="9544051" cy="450031"/>
          </a:xfrm>
          <a:prstGeom prst="rect">
            <a:avLst/>
          </a:prstGeom>
        </p:spPr>
        <p:txBody>
          <a:bodyPr vert="horz" lIns="0" tIns="0" rIns="0" bIns="0" rtlCol="0" anchor="t" anchorCtr="0">
            <a:normAutofit/>
          </a:bodyPr>
          <a:lstStyle>
            <a:lvl1pPr>
              <a:defRPr sz="3600" b="1">
                <a:solidFill>
                  <a:schemeClr val="bg1"/>
                </a:solidFill>
                <a:latin typeface="+mj-lt"/>
                <a:ea typeface="Proxima Nova Rg" panose="02000506030000020004" pitchFamily="50" charset="0"/>
                <a:cs typeface="Proxima Nova Rg" panose="02000506030000020004" pitchFamily="50" charset="0"/>
              </a:defRPr>
            </a:lvl1pPr>
          </a:lstStyle>
          <a:p>
            <a:r>
              <a:rPr lang="en-US" dirty="0"/>
              <a:t>Table of contents</a:t>
            </a:r>
          </a:p>
        </p:txBody>
      </p:sp>
      <p:cxnSp>
        <p:nvCxnSpPr>
          <p:cNvPr id="7" name="Straight Connector 6">
            <a:extLst>
              <a:ext uri="{FF2B5EF4-FFF2-40B4-BE49-F238E27FC236}">
                <a16:creationId xmlns:a16="http://schemas.microsoft.com/office/drawing/2014/main" id="{BF06E5B7-9C36-8C48-82D2-06CDA969C61C}"/>
              </a:ext>
            </a:extLst>
          </p:cNvPr>
          <p:cNvCxnSpPr>
            <a:cxnSpLocks/>
          </p:cNvCxnSpPr>
          <p:nvPr userDrawn="1"/>
        </p:nvCxnSpPr>
        <p:spPr>
          <a:xfrm flipH="1">
            <a:off x="1016000" y="1596096"/>
            <a:ext cx="1004341" cy="0"/>
          </a:xfrm>
          <a:prstGeom prst="line">
            <a:avLst/>
          </a:prstGeom>
          <a:ln w="12700">
            <a:solidFill>
              <a:srgbClr val="70B207"/>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0"/>
          </p:nvPr>
        </p:nvSpPr>
        <p:spPr>
          <a:xfrm>
            <a:off x="4186688" y="5976241"/>
            <a:ext cx="6331187" cy="365123"/>
          </a:xfrm>
        </p:spPr>
        <p:txBody>
          <a:bodyPr lIns="0" tIns="0" rIns="0" bIns="0" anchor="b"/>
          <a:lstStyle>
            <a:lvl1pPr algn="l">
              <a:defRPr sz="1000">
                <a:solidFill>
                  <a:schemeClr val="bg1"/>
                </a:solidFill>
                <a:latin typeface="+mj-lt"/>
              </a:defRPr>
            </a:lvl1pPr>
          </a:lstStyle>
          <a:p>
            <a:r>
              <a:rPr lang="en-GB"/>
              <a:t>SCHOOL OF - to apply in all slides at the same time edit in Insert &gt; Header &amp; Footer</a:t>
            </a:r>
            <a:endParaRPr lang="en-GB" dirty="0"/>
          </a:p>
        </p:txBody>
      </p:sp>
      <p:pic>
        <p:nvPicPr>
          <p:cNvPr id="13" name="Graphic 7">
            <a:extLst>
              <a:ext uri="{FF2B5EF4-FFF2-40B4-BE49-F238E27FC236}">
                <a16:creationId xmlns:a16="http://schemas.microsoft.com/office/drawing/2014/main" id="{88AB329A-D2E1-4246-AA52-3B7FD857F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0726" y="6090619"/>
            <a:ext cx="3008927" cy="250744"/>
          </a:xfrm>
          <a:prstGeom prst="rect">
            <a:avLst/>
          </a:prstGeom>
        </p:spPr>
      </p:pic>
    </p:spTree>
    <p:extLst>
      <p:ext uri="{BB962C8B-B14F-4D97-AF65-F5344CB8AC3E}">
        <p14:creationId xmlns:p14="http://schemas.microsoft.com/office/powerpoint/2010/main" val="2944026303"/>
      </p:ext>
    </p:extLst>
  </p:cSld>
  <p:clrMapOvr>
    <a:masterClrMapping/>
  </p:clrMapOvr>
  <p:extLst>
    <p:ext uri="{DCECCB84-F9BA-43D5-87BE-67443E8EF086}">
      <p15:sldGuideLst xmlns:p15="http://schemas.microsoft.com/office/powerpoint/2012/main">
        <p15:guide id="1" pos="467">
          <p15:clr>
            <a:srgbClr val="FBAE40"/>
          </p15:clr>
        </p15:guide>
        <p15:guide id="2" orient="horz" pos="915">
          <p15:clr>
            <a:srgbClr val="FBAE40"/>
          </p15:clr>
        </p15:guide>
        <p15:guide id="3" orient="horz" pos="1194">
          <p15:clr>
            <a:srgbClr val="FBAE40"/>
          </p15:clr>
        </p15:guide>
        <p15:guide id="4" orient="horz" pos="3973">
          <p15:clr>
            <a:srgbClr val="FBAE40"/>
          </p15:clr>
        </p15:guide>
        <p15:guide id="5" pos="4989">
          <p15:clr>
            <a:srgbClr val="FBAE40"/>
          </p15:clr>
        </p15:guide>
        <p15:guide id="6" orient="horz" pos="58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 Option 1 - Monogram">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7AC4C4F-1474-1448-99C2-BB9A3407849C}"/>
              </a:ext>
            </a:extLst>
          </p:cNvPr>
          <p:cNvSpPr/>
          <p:nvPr userDrawn="1"/>
        </p:nvSpPr>
        <p:spPr>
          <a:xfrm>
            <a:off x="0" y="0"/>
            <a:ext cx="12192000" cy="6858000"/>
          </a:xfrm>
          <a:prstGeom prst="rect">
            <a:avLst/>
          </a:prstGeom>
          <a:solidFill>
            <a:srgbClr val="006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Graphic 10">
            <a:extLst>
              <a:ext uri="{FF2B5EF4-FFF2-40B4-BE49-F238E27FC236}">
                <a16:creationId xmlns:a16="http://schemas.microsoft.com/office/drawing/2014/main" id="{4057A37B-D6CE-4B27-BD27-4F6ABCD40F0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10680" r="5495" b="15282"/>
          <a:stretch/>
        </p:blipFill>
        <p:spPr>
          <a:xfrm>
            <a:off x="3549636" y="0"/>
            <a:ext cx="11671808" cy="6858000"/>
          </a:xfrm>
          <a:prstGeom prst="rect">
            <a:avLst/>
          </a:prstGeom>
        </p:spPr>
      </p:pic>
      <p:sp>
        <p:nvSpPr>
          <p:cNvPr id="14" name="Subtitle 2">
            <a:extLst>
              <a:ext uri="{FF2B5EF4-FFF2-40B4-BE49-F238E27FC236}">
                <a16:creationId xmlns:a16="http://schemas.microsoft.com/office/drawing/2014/main" id="{E13A2D67-91F3-2946-BCCD-7D3373EEB483}"/>
              </a:ext>
            </a:extLst>
          </p:cNvPr>
          <p:cNvSpPr txBox="1">
            <a:spLocks/>
          </p:cNvSpPr>
          <p:nvPr userDrawn="1"/>
        </p:nvSpPr>
        <p:spPr>
          <a:xfrm>
            <a:off x="10614212" y="4013430"/>
            <a:ext cx="710184" cy="627219"/>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Clr>
                <a:srgbClr val="006241"/>
              </a:buClr>
              <a:buFont typeface="Arial" panose="020B0604020202020204" pitchFamily="34" charset="0"/>
              <a:buNone/>
              <a:defRPr sz="11500" b="1" kern="1200">
                <a:solidFill>
                  <a:schemeClr val="accent3"/>
                </a:solidFill>
                <a:latin typeface="Proxima Nova" panose="02000506030000020004" pitchFamily="2" charset="0"/>
                <a:ea typeface="+mn-ea"/>
                <a:cs typeface="+mn-cs"/>
              </a:defRPr>
            </a:lvl1pPr>
            <a:lvl2pPr marL="457200" indent="0" algn="ctr" defTabSz="914400" rtl="0" eaLnBrk="1" latinLnBrk="0" hangingPunct="1">
              <a:lnSpc>
                <a:spcPct val="90000"/>
              </a:lnSpc>
              <a:spcBef>
                <a:spcPts val="500"/>
              </a:spcBef>
              <a:buClr>
                <a:srgbClr val="006241"/>
              </a:buClr>
              <a:buFont typeface="Arial" panose="020B0604020202020204" pitchFamily="34" charset="0"/>
              <a:buNone/>
              <a:defRPr sz="2000" kern="1200">
                <a:solidFill>
                  <a:schemeClr val="tx1"/>
                </a:solidFill>
                <a:latin typeface="Proxima Nova" panose="02000506030000020004" pitchFamily="2" charset="0"/>
                <a:ea typeface="+mn-ea"/>
                <a:cs typeface="+mn-cs"/>
              </a:defRPr>
            </a:lvl2pPr>
            <a:lvl3pPr marL="914400" indent="0" algn="ctr" defTabSz="914400" rtl="0" eaLnBrk="1" latinLnBrk="0" hangingPunct="1">
              <a:lnSpc>
                <a:spcPct val="90000"/>
              </a:lnSpc>
              <a:spcBef>
                <a:spcPts val="500"/>
              </a:spcBef>
              <a:buClr>
                <a:srgbClr val="006241"/>
              </a:buClr>
              <a:buFont typeface="Arial" panose="020B0604020202020204" pitchFamily="34" charset="0"/>
              <a:buNone/>
              <a:defRPr sz="1800" kern="1200">
                <a:solidFill>
                  <a:schemeClr val="tx1"/>
                </a:solidFill>
                <a:latin typeface="Proxima Nova" panose="02000506030000020004" pitchFamily="2" charset="0"/>
                <a:ea typeface="+mn-ea"/>
                <a:cs typeface="+mn-cs"/>
              </a:defRPr>
            </a:lvl3pPr>
            <a:lvl4pPr marL="1371600" indent="0" algn="ctr" defTabSz="914400" rtl="0" eaLnBrk="1" latinLnBrk="0" hangingPunct="1">
              <a:lnSpc>
                <a:spcPct val="90000"/>
              </a:lnSpc>
              <a:spcBef>
                <a:spcPts val="500"/>
              </a:spcBef>
              <a:buClr>
                <a:srgbClr val="006241"/>
              </a:buClr>
              <a:buFont typeface="Arial" panose="020B0604020202020204" pitchFamily="34" charset="0"/>
              <a:buNone/>
              <a:defRPr sz="1600" kern="1200">
                <a:solidFill>
                  <a:schemeClr val="tx1"/>
                </a:solidFill>
                <a:latin typeface="Proxima Nova" panose="02000506030000020004" pitchFamily="2" charset="0"/>
                <a:ea typeface="+mn-ea"/>
                <a:cs typeface="+mn-cs"/>
              </a:defRPr>
            </a:lvl4pPr>
            <a:lvl5pPr marL="1828800" indent="0" algn="ctr" defTabSz="914400" rtl="0" eaLnBrk="1" latinLnBrk="0" hangingPunct="1">
              <a:lnSpc>
                <a:spcPct val="90000"/>
              </a:lnSpc>
              <a:spcBef>
                <a:spcPts val="500"/>
              </a:spcBef>
              <a:buClr>
                <a:srgbClr val="006241"/>
              </a:buClr>
              <a:buFont typeface="Arial" panose="020B0604020202020204" pitchFamily="34" charset="0"/>
              <a:buNone/>
              <a:defRPr sz="1600" kern="1200">
                <a:solidFill>
                  <a:schemeClr val="tx1"/>
                </a:solidFill>
                <a:latin typeface="Proxima Nova" panose="02000506030000020004" pitchFamily="2"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8625" dirty="0">
                <a:latin typeface="+mn-lt"/>
              </a:rPr>
              <a:t>”</a:t>
            </a:r>
          </a:p>
        </p:txBody>
      </p:sp>
      <p:sp>
        <p:nvSpPr>
          <p:cNvPr id="16" name="Text Placeholder 4">
            <a:extLst>
              <a:ext uri="{FF2B5EF4-FFF2-40B4-BE49-F238E27FC236}">
                <a16:creationId xmlns:a16="http://schemas.microsoft.com/office/drawing/2014/main" id="{4D460897-86D1-9049-AD57-04D2E0921B7C}"/>
              </a:ext>
            </a:extLst>
          </p:cNvPr>
          <p:cNvSpPr>
            <a:spLocks noGrp="1"/>
          </p:cNvSpPr>
          <p:nvPr>
            <p:ph type="body" sz="quarter" idx="10" hasCustomPrompt="1"/>
          </p:nvPr>
        </p:nvSpPr>
        <p:spPr>
          <a:xfrm>
            <a:off x="1524001" y="4834374"/>
            <a:ext cx="9144000" cy="544513"/>
          </a:xfrm>
        </p:spPr>
        <p:txBody>
          <a:bodyPr/>
          <a:lstStyle>
            <a:lvl1pPr marL="0" indent="0" algn="ctr">
              <a:buNone/>
              <a:defRPr b="1">
                <a:solidFill>
                  <a:schemeClr val="accent3"/>
                </a:solidFill>
                <a:latin typeface="+mn-lt"/>
              </a:defRPr>
            </a:lvl1pPr>
          </a:lstStyle>
          <a:p>
            <a:pPr lvl="0"/>
            <a:r>
              <a:rPr lang="en-US" dirty="0"/>
              <a:t>Author</a:t>
            </a:r>
          </a:p>
        </p:txBody>
      </p:sp>
      <p:sp>
        <p:nvSpPr>
          <p:cNvPr id="10" name="Title 1">
            <a:extLst>
              <a:ext uri="{FF2B5EF4-FFF2-40B4-BE49-F238E27FC236}">
                <a16:creationId xmlns:a16="http://schemas.microsoft.com/office/drawing/2014/main" id="{10CFEA6F-993C-48F5-BABF-D2AE4C3AD388}"/>
              </a:ext>
            </a:extLst>
          </p:cNvPr>
          <p:cNvSpPr>
            <a:spLocks noGrp="1"/>
          </p:cNvSpPr>
          <p:nvPr>
            <p:ph type="ctrTitle" hasCustomPrompt="1"/>
          </p:nvPr>
        </p:nvSpPr>
        <p:spPr>
          <a:xfrm>
            <a:off x="1519239" y="2355273"/>
            <a:ext cx="9144000" cy="1854262"/>
          </a:xfrm>
        </p:spPr>
        <p:txBody>
          <a:bodyPr anchor="ctr"/>
          <a:lstStyle>
            <a:lvl1pPr algn="ctr">
              <a:defRPr sz="4500" b="1">
                <a:solidFill>
                  <a:schemeClr val="bg1"/>
                </a:solidFill>
                <a:latin typeface="+mn-lt"/>
              </a:defRPr>
            </a:lvl1pPr>
          </a:lstStyle>
          <a:p>
            <a:r>
              <a:rPr lang="en-US" dirty="0"/>
              <a:t>Quote – Option 1 Monogram</a:t>
            </a:r>
          </a:p>
        </p:txBody>
      </p:sp>
      <p:sp>
        <p:nvSpPr>
          <p:cNvPr id="9" name="Subtitle 2">
            <a:extLst>
              <a:ext uri="{FF2B5EF4-FFF2-40B4-BE49-F238E27FC236}">
                <a16:creationId xmlns:a16="http://schemas.microsoft.com/office/drawing/2014/main" id="{E65E39DA-6AE9-4451-8CA3-95DDB8E4FA3C}"/>
              </a:ext>
            </a:extLst>
          </p:cNvPr>
          <p:cNvSpPr txBox="1">
            <a:spLocks/>
          </p:cNvSpPr>
          <p:nvPr userDrawn="1"/>
        </p:nvSpPr>
        <p:spPr>
          <a:xfrm>
            <a:off x="876289" y="1889033"/>
            <a:ext cx="710184" cy="627219"/>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Clr>
                <a:srgbClr val="006241"/>
              </a:buClr>
              <a:buFont typeface="Arial" panose="020B0604020202020204" pitchFamily="34" charset="0"/>
              <a:buNone/>
              <a:defRPr sz="11500" b="1" kern="1200">
                <a:solidFill>
                  <a:schemeClr val="accent3"/>
                </a:solidFill>
                <a:latin typeface="Proxima Nova" panose="02000506030000020004" pitchFamily="2" charset="0"/>
                <a:ea typeface="+mn-ea"/>
                <a:cs typeface="+mn-cs"/>
              </a:defRPr>
            </a:lvl1pPr>
            <a:lvl2pPr marL="457200" indent="0" algn="ctr" defTabSz="914400" rtl="0" eaLnBrk="1" latinLnBrk="0" hangingPunct="1">
              <a:lnSpc>
                <a:spcPct val="90000"/>
              </a:lnSpc>
              <a:spcBef>
                <a:spcPts val="500"/>
              </a:spcBef>
              <a:buClr>
                <a:srgbClr val="006241"/>
              </a:buClr>
              <a:buFont typeface="Arial" panose="020B0604020202020204" pitchFamily="34" charset="0"/>
              <a:buNone/>
              <a:defRPr sz="2000" kern="1200">
                <a:solidFill>
                  <a:schemeClr val="tx1"/>
                </a:solidFill>
                <a:latin typeface="Proxima Nova" panose="02000506030000020004" pitchFamily="2" charset="0"/>
                <a:ea typeface="+mn-ea"/>
                <a:cs typeface="+mn-cs"/>
              </a:defRPr>
            </a:lvl2pPr>
            <a:lvl3pPr marL="914400" indent="0" algn="ctr" defTabSz="914400" rtl="0" eaLnBrk="1" latinLnBrk="0" hangingPunct="1">
              <a:lnSpc>
                <a:spcPct val="90000"/>
              </a:lnSpc>
              <a:spcBef>
                <a:spcPts val="500"/>
              </a:spcBef>
              <a:buClr>
                <a:srgbClr val="006241"/>
              </a:buClr>
              <a:buFont typeface="Arial" panose="020B0604020202020204" pitchFamily="34" charset="0"/>
              <a:buNone/>
              <a:defRPr sz="1800" kern="1200">
                <a:solidFill>
                  <a:schemeClr val="tx1"/>
                </a:solidFill>
                <a:latin typeface="Proxima Nova" panose="02000506030000020004" pitchFamily="2" charset="0"/>
                <a:ea typeface="+mn-ea"/>
                <a:cs typeface="+mn-cs"/>
              </a:defRPr>
            </a:lvl3pPr>
            <a:lvl4pPr marL="1371600" indent="0" algn="ctr" defTabSz="914400" rtl="0" eaLnBrk="1" latinLnBrk="0" hangingPunct="1">
              <a:lnSpc>
                <a:spcPct val="90000"/>
              </a:lnSpc>
              <a:spcBef>
                <a:spcPts val="500"/>
              </a:spcBef>
              <a:buClr>
                <a:srgbClr val="006241"/>
              </a:buClr>
              <a:buFont typeface="Arial" panose="020B0604020202020204" pitchFamily="34" charset="0"/>
              <a:buNone/>
              <a:defRPr sz="1600" kern="1200">
                <a:solidFill>
                  <a:schemeClr val="tx1"/>
                </a:solidFill>
                <a:latin typeface="Proxima Nova" panose="02000506030000020004" pitchFamily="2" charset="0"/>
                <a:ea typeface="+mn-ea"/>
                <a:cs typeface="+mn-cs"/>
              </a:defRPr>
            </a:lvl4pPr>
            <a:lvl5pPr marL="1828800" indent="0" algn="ctr" defTabSz="914400" rtl="0" eaLnBrk="1" latinLnBrk="0" hangingPunct="1">
              <a:lnSpc>
                <a:spcPct val="90000"/>
              </a:lnSpc>
              <a:spcBef>
                <a:spcPts val="500"/>
              </a:spcBef>
              <a:buClr>
                <a:srgbClr val="006241"/>
              </a:buClr>
              <a:buFont typeface="Arial" panose="020B0604020202020204" pitchFamily="34" charset="0"/>
              <a:buNone/>
              <a:defRPr sz="1600" kern="1200">
                <a:solidFill>
                  <a:schemeClr val="tx1"/>
                </a:solidFill>
                <a:latin typeface="Proxima Nova" panose="02000506030000020004" pitchFamily="2"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8625" dirty="0">
                <a:latin typeface="+mn-lt"/>
              </a:rPr>
              <a:t>“</a:t>
            </a:r>
          </a:p>
        </p:txBody>
      </p:sp>
    </p:spTree>
    <p:extLst>
      <p:ext uri="{BB962C8B-B14F-4D97-AF65-F5344CB8AC3E}">
        <p14:creationId xmlns:p14="http://schemas.microsoft.com/office/powerpoint/2010/main" val="2895531235"/>
      </p:ext>
    </p:extLst>
  </p:cSld>
  <p:clrMapOvr>
    <a:masterClrMapping/>
  </p:clrMapOvr>
  <p:extLst>
    <p:ext uri="{DCECCB84-F9BA-43D5-87BE-67443E8EF086}">
      <p15:sldGuideLst xmlns:p15="http://schemas.microsoft.com/office/powerpoint/2012/main">
        <p15:guide id="1" orient="horz" pos="1474">
          <p15:clr>
            <a:srgbClr val="FBAE40"/>
          </p15:clr>
        </p15:guide>
        <p15:guide id="2" pos="718">
          <p15:clr>
            <a:srgbClr val="FBAE40"/>
          </p15:clr>
        </p15:guide>
        <p15:guide id="3" pos="5045">
          <p15:clr>
            <a:srgbClr val="FBAE40"/>
          </p15:clr>
        </p15:guide>
        <p15:guide id="4" pos="2880">
          <p15:clr>
            <a:srgbClr val="FBAE40"/>
          </p15:clr>
        </p15:guide>
        <p15:guide id="5" orient="horz" pos="2651">
          <p15:clr>
            <a:srgbClr val="FBAE40"/>
          </p15:clr>
        </p15:guide>
        <p15:guide id="6" orient="horz" pos="304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hank you - Option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7AC4C4F-1474-1448-99C2-BB9A3407849C}"/>
              </a:ext>
            </a:extLst>
          </p:cNvPr>
          <p:cNvSpPr/>
          <p:nvPr userDrawn="1"/>
        </p:nvSpPr>
        <p:spPr>
          <a:xfrm>
            <a:off x="0" y="0"/>
            <a:ext cx="12192000" cy="6858000"/>
          </a:xfrm>
          <a:prstGeom prst="rect">
            <a:avLst/>
          </a:prstGeom>
          <a:solidFill>
            <a:srgbClr val="006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j-lt"/>
            </a:endParaRPr>
          </a:p>
        </p:txBody>
      </p:sp>
      <p:sp>
        <p:nvSpPr>
          <p:cNvPr id="2" name="Title 1">
            <a:extLst>
              <a:ext uri="{FF2B5EF4-FFF2-40B4-BE49-F238E27FC236}">
                <a16:creationId xmlns:a16="http://schemas.microsoft.com/office/drawing/2014/main" id="{38BFFBB1-09AD-2142-892E-C4655DFBA1FE}"/>
              </a:ext>
            </a:extLst>
          </p:cNvPr>
          <p:cNvSpPr>
            <a:spLocks noGrp="1"/>
          </p:cNvSpPr>
          <p:nvPr>
            <p:ph type="ctrTitle" hasCustomPrompt="1"/>
          </p:nvPr>
        </p:nvSpPr>
        <p:spPr>
          <a:xfrm>
            <a:off x="762000" y="1876586"/>
            <a:ext cx="9144000" cy="2387600"/>
          </a:xfrm>
        </p:spPr>
        <p:txBody>
          <a:bodyPr anchor="b">
            <a:normAutofit/>
          </a:bodyPr>
          <a:lstStyle>
            <a:lvl1pPr algn="l">
              <a:defRPr sz="6000" b="1">
                <a:solidFill>
                  <a:schemeClr val="bg1"/>
                </a:solidFill>
                <a:latin typeface="+mj-lt"/>
              </a:defRPr>
            </a:lvl1pPr>
          </a:lstStyle>
          <a:p>
            <a:r>
              <a:rPr lang="en-US" dirty="0"/>
              <a:t>Thank you!</a:t>
            </a:r>
          </a:p>
        </p:txBody>
      </p:sp>
      <p:pic>
        <p:nvPicPr>
          <p:cNvPr id="8" name="Graphic 8">
            <a:extLst>
              <a:ext uri="{FF2B5EF4-FFF2-40B4-BE49-F238E27FC236}">
                <a16:creationId xmlns:a16="http://schemas.microsoft.com/office/drawing/2014/main" id="{5AA08003-45F5-44E5-9CB3-AEF061C5A2C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9434" y="928012"/>
            <a:ext cx="6312747" cy="416812"/>
          </a:xfrm>
          <a:prstGeom prst="rect">
            <a:avLst/>
          </a:prstGeom>
        </p:spPr>
      </p:pic>
      <p:sp>
        <p:nvSpPr>
          <p:cNvPr id="9" name="Footer Placeholder 4">
            <a:extLst>
              <a:ext uri="{FF2B5EF4-FFF2-40B4-BE49-F238E27FC236}">
                <a16:creationId xmlns:a16="http://schemas.microsoft.com/office/drawing/2014/main" id="{57A69B81-CEB2-49A6-BFE5-C583B976B2B9}"/>
              </a:ext>
            </a:extLst>
          </p:cNvPr>
          <p:cNvSpPr>
            <a:spLocks noGrp="1"/>
          </p:cNvSpPr>
          <p:nvPr>
            <p:ph type="ftr" sz="quarter" idx="11"/>
          </p:nvPr>
        </p:nvSpPr>
        <p:spPr>
          <a:xfrm>
            <a:off x="660582" y="1364473"/>
            <a:ext cx="9142060" cy="293296"/>
          </a:xfrm>
        </p:spPr>
        <p:txBody>
          <a:bodyPr/>
          <a:lstStyle>
            <a:lvl1pPr algn="l">
              <a:defRPr sz="1000">
                <a:solidFill>
                  <a:schemeClr val="bg1"/>
                </a:solidFill>
                <a:latin typeface="+mj-lt"/>
              </a:defRPr>
            </a:lvl1pPr>
          </a:lstStyle>
          <a:p>
            <a:r>
              <a:rPr lang="en-GB"/>
              <a:t>SCHOOL OF - to apply in all slides at the same time edit in Insert &gt; Header &amp; Footer</a:t>
            </a:r>
            <a:endParaRPr lang="en-GB" dirty="0"/>
          </a:p>
        </p:txBody>
      </p:sp>
      <p:pic>
        <p:nvPicPr>
          <p:cNvPr id="13" name="Graphic 10">
            <a:extLst>
              <a:ext uri="{FF2B5EF4-FFF2-40B4-BE49-F238E27FC236}">
                <a16:creationId xmlns:a16="http://schemas.microsoft.com/office/drawing/2014/main" id="{C1E0CC92-FEF5-415B-8C2E-E06D36250742}"/>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t="10680" r="5495" b="15282"/>
          <a:stretch/>
        </p:blipFill>
        <p:spPr>
          <a:xfrm>
            <a:off x="3549636" y="0"/>
            <a:ext cx="11671808" cy="6858000"/>
          </a:xfrm>
          <a:prstGeom prst="rect">
            <a:avLst/>
          </a:prstGeom>
        </p:spPr>
      </p:pic>
    </p:spTree>
    <p:extLst>
      <p:ext uri="{BB962C8B-B14F-4D97-AF65-F5344CB8AC3E}">
        <p14:creationId xmlns:p14="http://schemas.microsoft.com/office/powerpoint/2010/main" val="1318347911"/>
      </p:ext>
    </p:extLst>
  </p:cSld>
  <p:clrMapOvr>
    <a:masterClrMapping/>
  </p:clrMapOvr>
  <p:extLst>
    <p:ext uri="{DCECCB84-F9BA-43D5-87BE-67443E8EF086}">
      <p15:sldGuideLst xmlns:p15="http://schemas.microsoft.com/office/powerpoint/2012/main">
        <p15:guide id="1" pos="362">
          <p15:clr>
            <a:srgbClr val="FBAE40"/>
          </p15:clr>
        </p15:guide>
        <p15:guide id="2" orient="horz" pos="2550">
          <p15:clr>
            <a:srgbClr val="FBAE40"/>
          </p15:clr>
        </p15:guide>
        <p15:guide id="3" orient="horz" pos="991">
          <p15:clr>
            <a:srgbClr val="FBAE40"/>
          </p15:clr>
        </p15:guide>
        <p15:guide id="4" orient="horz" pos="584">
          <p15:clr>
            <a:srgbClr val="FBAE40"/>
          </p15:clr>
        </p15:guide>
        <p15:guide id="5" pos="468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Executive Summary">
    <p:spTree>
      <p:nvGrpSpPr>
        <p:cNvPr id="1" name=""/>
        <p:cNvGrpSpPr/>
        <p:nvPr/>
      </p:nvGrpSpPr>
      <p:grpSpPr>
        <a:xfrm>
          <a:off x="0" y="0"/>
          <a:ext cx="0" cy="0"/>
          <a:chOff x="0" y="0"/>
          <a:chExt cx="0" cy="0"/>
        </a:xfrm>
      </p:grpSpPr>
      <p:sp>
        <p:nvSpPr>
          <p:cNvPr id="283" name="內文層級一…"/>
          <p:cNvSpPr txBox="1">
            <a:spLocks noGrp="1"/>
          </p:cNvSpPr>
          <p:nvPr>
            <p:ph type="body" sz="quarter" idx="1"/>
          </p:nvPr>
        </p:nvSpPr>
        <p:spPr>
          <a:xfrm>
            <a:off x="1013261" y="2730355"/>
            <a:ext cx="4621423" cy="3077488"/>
          </a:xfrm>
          <a:prstGeom prst="rect">
            <a:avLst/>
          </a:prstGeom>
        </p:spPr>
        <p:txBody>
          <a:bodyPr lIns="0" tIns="0" rIns="0" bIns="0"/>
          <a:lstStyle>
            <a:lvl1pPr marL="228589" indent="-228589" defTabSz="914354">
              <a:lnSpc>
                <a:spcPct val="100000"/>
              </a:lnSpc>
              <a:spcBef>
                <a:spcPts val="1000"/>
              </a:spcBef>
              <a:buClr>
                <a:srgbClr val="006241"/>
              </a:buClr>
              <a:buSzPct val="100000"/>
              <a:buFont typeface="Arial"/>
              <a:defRPr>
                <a:latin typeface="Proxima Nova"/>
                <a:ea typeface="Proxima Nova"/>
                <a:cs typeface="Proxima Nova"/>
                <a:sym typeface="Proxima Nova"/>
              </a:defRPr>
            </a:lvl1pPr>
            <a:lvl2pPr marL="502895" indent="-274307" defTabSz="914354">
              <a:lnSpc>
                <a:spcPct val="100000"/>
              </a:lnSpc>
              <a:spcBef>
                <a:spcPts val="1000"/>
              </a:spcBef>
              <a:buClr>
                <a:srgbClr val="006241"/>
              </a:buClr>
              <a:buSzPct val="100000"/>
              <a:buFont typeface="Arial"/>
              <a:defRPr>
                <a:latin typeface="Proxima Nova"/>
                <a:ea typeface="Proxima Nova"/>
                <a:cs typeface="Proxima Nova"/>
                <a:sym typeface="Proxima Nova"/>
              </a:defRPr>
            </a:lvl2pPr>
            <a:lvl3pPr marL="761962" indent="-304785" defTabSz="914354">
              <a:lnSpc>
                <a:spcPct val="100000"/>
              </a:lnSpc>
              <a:spcBef>
                <a:spcPts val="1000"/>
              </a:spcBef>
              <a:buClr>
                <a:srgbClr val="006241"/>
              </a:buClr>
              <a:buSzPct val="100000"/>
              <a:buFont typeface="Arial"/>
              <a:defRPr>
                <a:latin typeface="Proxima Nova"/>
                <a:ea typeface="Proxima Nova"/>
                <a:cs typeface="Proxima Nova"/>
                <a:sym typeface="Proxima Nova"/>
              </a:defRPr>
            </a:lvl3pPr>
            <a:lvl4pPr marL="1028649" indent="-342883" defTabSz="914354">
              <a:lnSpc>
                <a:spcPct val="100000"/>
              </a:lnSpc>
              <a:spcBef>
                <a:spcPts val="1000"/>
              </a:spcBef>
              <a:buClr>
                <a:srgbClr val="006241"/>
              </a:buClr>
              <a:buSzPct val="100000"/>
              <a:buFont typeface="Arial"/>
              <a:defRPr>
                <a:latin typeface="Proxima Nova"/>
                <a:ea typeface="Proxima Nova"/>
                <a:cs typeface="Proxima Nova"/>
                <a:sym typeface="Proxima Nova"/>
              </a:defRPr>
            </a:lvl4pPr>
            <a:lvl5pPr marL="1257238" indent="-342883" defTabSz="914354">
              <a:lnSpc>
                <a:spcPct val="100000"/>
              </a:lnSpc>
              <a:spcBef>
                <a:spcPts val="1000"/>
              </a:spcBef>
              <a:buClr>
                <a:srgbClr val="006241"/>
              </a:buClr>
              <a:buSzPct val="100000"/>
              <a:buFont typeface="Arial"/>
              <a:defRPr>
                <a:latin typeface="Proxima Nova"/>
                <a:ea typeface="Proxima Nova"/>
                <a:cs typeface="Proxima Nova"/>
                <a:sym typeface="Proxima Nova"/>
              </a:defRPr>
            </a:lvl5pPr>
          </a:lstStyle>
          <a:p>
            <a:r>
              <a:t>內文層級一</a:t>
            </a:r>
          </a:p>
          <a:p>
            <a:pPr lvl="1"/>
            <a:r>
              <a:t>內文層級二</a:t>
            </a:r>
          </a:p>
          <a:p>
            <a:pPr lvl="2"/>
            <a:r>
              <a:t>內文層級三</a:t>
            </a:r>
          </a:p>
          <a:p>
            <a:pPr lvl="3"/>
            <a:r>
              <a:t>內文層級四</a:t>
            </a:r>
          </a:p>
          <a:p>
            <a:pPr lvl="4"/>
            <a:r>
              <a:t>內文層級五</a:t>
            </a:r>
          </a:p>
        </p:txBody>
      </p:sp>
      <p:sp>
        <p:nvSpPr>
          <p:cNvPr id="284" name="大標題文字"/>
          <p:cNvSpPr txBox="1">
            <a:spLocks noGrp="1"/>
          </p:cNvSpPr>
          <p:nvPr>
            <p:ph type="title"/>
          </p:nvPr>
        </p:nvSpPr>
        <p:spPr>
          <a:xfrm>
            <a:off x="536360" y="476722"/>
            <a:ext cx="10638054" cy="768546"/>
          </a:xfrm>
          <a:prstGeom prst="rect">
            <a:avLst/>
          </a:prstGeom>
        </p:spPr>
        <p:txBody>
          <a:bodyPr lIns="0" tIns="0" rIns="0" bIns="0" anchor="ctr"/>
          <a:lstStyle>
            <a:lvl1pPr defTabSz="914354">
              <a:lnSpc>
                <a:spcPct val="90000"/>
              </a:lnSpc>
              <a:defRPr sz="3600" spc="0">
                <a:solidFill>
                  <a:srgbClr val="1E6B51"/>
                </a:solidFill>
                <a:latin typeface="Proxima Nova"/>
                <a:ea typeface="Proxima Nova"/>
                <a:cs typeface="Proxima Nova"/>
                <a:sym typeface="Proxima Nova"/>
              </a:defRPr>
            </a:lvl1pPr>
          </a:lstStyle>
          <a:p>
            <a:r>
              <a:t>大標題文字</a:t>
            </a:r>
          </a:p>
        </p:txBody>
      </p:sp>
      <p:sp>
        <p:nvSpPr>
          <p:cNvPr id="285" name="矩形"/>
          <p:cNvSpPr/>
          <p:nvPr/>
        </p:nvSpPr>
        <p:spPr>
          <a:xfrm>
            <a:off x="0" y="6392985"/>
            <a:ext cx="12192000" cy="465015"/>
          </a:xfrm>
          <a:prstGeom prst="rect">
            <a:avLst/>
          </a:prstGeom>
          <a:solidFill>
            <a:srgbClr val="006241"/>
          </a:solidFill>
          <a:ln w="12700">
            <a:miter lim="400000"/>
          </a:ln>
        </p:spPr>
        <p:txBody>
          <a:bodyPr tIns="45720" bIns="45720" anchor="ctr"/>
          <a:lstStyle/>
          <a:p>
            <a:pPr defTabSz="914400">
              <a:defRPr sz="3600">
                <a:solidFill>
                  <a:srgbClr val="FFFFFF"/>
                </a:solidFill>
                <a:latin typeface="Proxima Nova Rg"/>
                <a:ea typeface="Proxima Nova Rg"/>
                <a:cs typeface="Proxima Nova Rg"/>
                <a:sym typeface="Proxima Nova Rg"/>
              </a:defRPr>
            </a:pPr>
            <a:endParaRPr sz="1800"/>
          </a:p>
        </p:txBody>
      </p:sp>
      <p:sp>
        <p:nvSpPr>
          <p:cNvPr id="286" name="幻燈片編號"/>
          <p:cNvSpPr txBox="1">
            <a:spLocks noGrp="1"/>
          </p:cNvSpPr>
          <p:nvPr>
            <p:ph type="sldNum" sz="quarter" idx="2"/>
          </p:nvPr>
        </p:nvSpPr>
        <p:spPr>
          <a:xfrm>
            <a:off x="11470781" y="676372"/>
            <a:ext cx="127128" cy="152401"/>
          </a:xfrm>
          <a:prstGeom prst="rect">
            <a:avLst/>
          </a:prstGeom>
        </p:spPr>
        <p:txBody>
          <a:bodyPr lIns="0" tIns="0" rIns="0" bIns="0" anchor="ctr"/>
          <a:lstStyle>
            <a:lvl1pPr algn="l" defTabSz="914400">
              <a:defRPr sz="1000">
                <a:solidFill>
                  <a:srgbClr val="808285"/>
                </a:solidFill>
                <a:latin typeface="Proxima Nova"/>
                <a:ea typeface="Proxima Nova"/>
                <a:cs typeface="Proxima Nova"/>
                <a:sym typeface="Proxima Nova"/>
              </a:defRPr>
            </a:lvl1pPr>
          </a:lstStyle>
          <a:p>
            <a:fld id="{86CB4B4D-7CA3-9044-876B-883B54F8677D}" type="slidenum">
              <a:t>‹#›</a:t>
            </a:fld>
            <a:endParaRPr/>
          </a:p>
        </p:txBody>
      </p:sp>
      <p:sp>
        <p:nvSpPr>
          <p:cNvPr id="287" name="線條"/>
          <p:cNvSpPr/>
          <p:nvPr/>
        </p:nvSpPr>
        <p:spPr>
          <a:xfrm>
            <a:off x="11358347" y="625959"/>
            <a:ext cx="1" cy="232323"/>
          </a:xfrm>
          <a:prstGeom prst="line">
            <a:avLst/>
          </a:prstGeom>
          <a:ln w="25400">
            <a:solidFill>
              <a:srgbClr val="808285"/>
            </a:solidFill>
            <a:miter/>
          </a:ln>
        </p:spPr>
        <p:txBody>
          <a:bodyPr tIns="45720" bIns="45720"/>
          <a:lstStyle/>
          <a:p>
            <a:pPr algn="l" defTabSz="914400">
              <a:defRPr sz="3600">
                <a:solidFill>
                  <a:srgbClr val="000000"/>
                </a:solidFill>
                <a:latin typeface="Proxima Nova Rg"/>
                <a:ea typeface="Proxima Nova Rg"/>
                <a:cs typeface="Proxima Nova Rg"/>
                <a:sym typeface="Proxima Nova Rg"/>
              </a:defRPr>
            </a:pPr>
            <a:endParaRPr sz="1800"/>
          </a:p>
        </p:txBody>
      </p:sp>
      <p:sp>
        <p:nvSpPr>
          <p:cNvPr id="288" name="© UAB. All Rights Reserved."/>
          <p:cNvSpPr txBox="1"/>
          <p:nvPr/>
        </p:nvSpPr>
        <p:spPr>
          <a:xfrm>
            <a:off x="10642543" y="6593168"/>
            <a:ext cx="1013099" cy="1077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lgn="r" defTabSz="1828800">
              <a:defRPr sz="1400">
                <a:solidFill>
                  <a:srgbClr val="FFFFFF"/>
                </a:solidFill>
                <a:latin typeface="Proxima Nova"/>
                <a:ea typeface="Proxima Nova"/>
                <a:cs typeface="Proxima Nova"/>
                <a:sym typeface="Proxima Nova"/>
              </a:defRPr>
            </a:lvl1pPr>
          </a:lstStyle>
          <a:p>
            <a:r>
              <a:rPr sz="700"/>
              <a:t>© UAB. All Rights Reserved.</a:t>
            </a:r>
          </a:p>
        </p:txBody>
      </p:sp>
      <p:sp>
        <p:nvSpPr>
          <p:cNvPr id="289" name="矩形"/>
          <p:cNvSpPr>
            <a:spLocks noGrp="1"/>
          </p:cNvSpPr>
          <p:nvPr>
            <p:ph type="body" sz="quarter" idx="21"/>
          </p:nvPr>
        </p:nvSpPr>
        <p:spPr>
          <a:xfrm>
            <a:off x="1013259" y="2174380"/>
            <a:ext cx="4621420" cy="435427"/>
          </a:xfrm>
          <a:prstGeom prst="rect">
            <a:avLst/>
          </a:prstGeom>
        </p:spPr>
        <p:txBody>
          <a:bodyPr lIns="0" tIns="0" rIns="0" bIns="0"/>
          <a:lstStyle>
            <a:lvl1pPr marL="0" indent="0" defTabSz="914354">
              <a:spcBef>
                <a:spcPts val="1000"/>
              </a:spcBef>
              <a:buSzTx/>
              <a:buNone/>
              <a:defRPr b="1">
                <a:solidFill>
                  <a:srgbClr val="80BC00"/>
                </a:solidFill>
                <a:latin typeface="Proxima Nova"/>
                <a:sym typeface="Proxima Nova"/>
              </a:defRPr>
            </a:lvl1pPr>
          </a:lstStyle>
          <a:p>
            <a:pPr marL="0" indent="0" defTabSz="1828707">
              <a:spcBef>
                <a:spcPts val="2000"/>
              </a:spcBef>
              <a:buSzTx/>
              <a:buNone/>
              <a:defRPr b="1">
                <a:solidFill>
                  <a:srgbClr val="80BC00"/>
                </a:solidFill>
                <a:latin typeface="Proxima Nova"/>
                <a:ea typeface="Proxima Nova"/>
                <a:cs typeface="Proxima Nova"/>
                <a:sym typeface="Proxima Nova"/>
              </a:defRPr>
            </a:pPr>
            <a:endParaRPr/>
          </a:p>
        </p:txBody>
      </p:sp>
      <p:sp>
        <p:nvSpPr>
          <p:cNvPr id="290" name="線條"/>
          <p:cNvSpPr/>
          <p:nvPr/>
        </p:nvSpPr>
        <p:spPr>
          <a:xfrm flipH="1">
            <a:off x="6096000" y="2222627"/>
            <a:ext cx="1" cy="3585217"/>
          </a:xfrm>
          <a:prstGeom prst="line">
            <a:avLst/>
          </a:prstGeom>
          <a:ln w="25400">
            <a:solidFill>
              <a:srgbClr val="1E6B51"/>
            </a:solidFill>
            <a:miter/>
          </a:ln>
        </p:spPr>
        <p:txBody>
          <a:bodyPr tIns="45720" bIns="45720"/>
          <a:lstStyle/>
          <a:p>
            <a:pPr algn="l" defTabSz="914400">
              <a:defRPr sz="3600">
                <a:solidFill>
                  <a:srgbClr val="000000"/>
                </a:solidFill>
                <a:latin typeface="Proxima Nova Rg"/>
                <a:ea typeface="Proxima Nova Rg"/>
                <a:cs typeface="Proxima Nova Rg"/>
                <a:sym typeface="Proxima Nova Rg"/>
              </a:defRPr>
            </a:pPr>
            <a:endParaRPr sz="1800"/>
          </a:p>
        </p:txBody>
      </p:sp>
      <p:sp>
        <p:nvSpPr>
          <p:cNvPr id="291" name="矩形"/>
          <p:cNvSpPr>
            <a:spLocks noGrp="1"/>
          </p:cNvSpPr>
          <p:nvPr>
            <p:ph type="body" sz="quarter" idx="22"/>
          </p:nvPr>
        </p:nvSpPr>
        <p:spPr>
          <a:xfrm>
            <a:off x="6557322" y="2174380"/>
            <a:ext cx="4621420" cy="435427"/>
          </a:xfrm>
          <a:prstGeom prst="rect">
            <a:avLst/>
          </a:prstGeom>
        </p:spPr>
        <p:txBody>
          <a:bodyPr lIns="0" tIns="0" rIns="0" bIns="0"/>
          <a:lstStyle>
            <a:lvl1pPr marL="0" indent="0" defTabSz="914354">
              <a:spcBef>
                <a:spcPts val="1000"/>
              </a:spcBef>
              <a:buSzTx/>
              <a:buNone/>
              <a:defRPr b="1">
                <a:solidFill>
                  <a:srgbClr val="80BC00"/>
                </a:solidFill>
                <a:latin typeface="Proxima Nova"/>
                <a:sym typeface="Proxima Nova"/>
              </a:defRPr>
            </a:lvl1pPr>
          </a:lstStyle>
          <a:p>
            <a:pPr marL="0" indent="0" defTabSz="1828707">
              <a:spcBef>
                <a:spcPts val="2000"/>
              </a:spcBef>
              <a:buSzTx/>
              <a:buNone/>
              <a:defRPr b="1">
                <a:solidFill>
                  <a:srgbClr val="80BC00"/>
                </a:solidFill>
                <a:latin typeface="Proxima Nova"/>
                <a:ea typeface="Proxima Nova"/>
                <a:cs typeface="Proxima Nova"/>
                <a:sym typeface="Proxima Nova"/>
              </a:defRPr>
            </a:pPr>
            <a:endParaRPr/>
          </a:p>
        </p:txBody>
      </p:sp>
      <p:pic>
        <p:nvPicPr>
          <p:cNvPr id="292" name="image6.png" descr="image6.png"/>
          <p:cNvPicPr>
            <a:picLocks noChangeAspect="1"/>
          </p:cNvPicPr>
          <p:nvPr/>
        </p:nvPicPr>
        <p:blipFill>
          <a:blip r:embed="rId2"/>
          <a:stretch>
            <a:fillRect/>
          </a:stretch>
        </p:blipFill>
        <p:spPr>
          <a:xfrm>
            <a:off x="536361" y="6548817"/>
            <a:ext cx="1763517" cy="153350"/>
          </a:xfrm>
          <a:prstGeom prst="rect">
            <a:avLst/>
          </a:prstGeom>
          <a:ln w="12700">
            <a:miter lim="400000"/>
          </a:ln>
        </p:spPr>
      </p:pic>
    </p:spTree>
    <p:extLst>
      <p:ext uri="{BB962C8B-B14F-4D97-AF65-F5344CB8AC3E}">
        <p14:creationId xmlns:p14="http://schemas.microsoft.com/office/powerpoint/2010/main" val="226933446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59" name="內文層級一…"/>
          <p:cNvSpPr txBox="1">
            <a:spLocks noGrp="1"/>
          </p:cNvSpPr>
          <p:nvPr>
            <p:ph type="body" idx="1"/>
          </p:nvPr>
        </p:nvSpPr>
        <p:spPr>
          <a:xfrm>
            <a:off x="536361" y="1645670"/>
            <a:ext cx="11119284" cy="4351338"/>
          </a:xfrm>
          <a:prstGeom prst="rect">
            <a:avLst/>
          </a:prstGeom>
        </p:spPr>
        <p:txBody>
          <a:bodyPr lIns="0" tIns="0" rIns="0" bIns="0"/>
          <a:lstStyle>
            <a:lvl1pPr marL="228589" indent="-228589" defTabSz="914354">
              <a:lnSpc>
                <a:spcPct val="100000"/>
              </a:lnSpc>
              <a:spcBef>
                <a:spcPts val="1000"/>
              </a:spcBef>
              <a:buClr>
                <a:srgbClr val="006241"/>
              </a:buClr>
              <a:buSzPct val="100000"/>
              <a:buFont typeface="Arial"/>
              <a:defRPr>
                <a:latin typeface="Proxima Nova"/>
                <a:ea typeface="Proxima Nova"/>
                <a:cs typeface="Proxima Nova"/>
                <a:sym typeface="Proxima Nova"/>
              </a:defRPr>
            </a:lvl1pPr>
            <a:lvl2pPr marL="502895" indent="-274307" defTabSz="914354">
              <a:lnSpc>
                <a:spcPct val="100000"/>
              </a:lnSpc>
              <a:spcBef>
                <a:spcPts val="1000"/>
              </a:spcBef>
              <a:buClr>
                <a:srgbClr val="006241"/>
              </a:buClr>
              <a:buSzPct val="100000"/>
              <a:buFont typeface="Arial"/>
              <a:defRPr>
                <a:latin typeface="Proxima Nova"/>
                <a:ea typeface="Proxima Nova"/>
                <a:cs typeface="Proxima Nova"/>
                <a:sym typeface="Proxima Nova"/>
              </a:defRPr>
            </a:lvl2pPr>
            <a:lvl3pPr marL="761962" indent="-304785" defTabSz="914354">
              <a:lnSpc>
                <a:spcPct val="100000"/>
              </a:lnSpc>
              <a:spcBef>
                <a:spcPts val="1000"/>
              </a:spcBef>
              <a:buClr>
                <a:srgbClr val="006241"/>
              </a:buClr>
              <a:buSzPct val="100000"/>
              <a:buFont typeface="Arial"/>
              <a:defRPr>
                <a:latin typeface="Proxima Nova"/>
                <a:ea typeface="Proxima Nova"/>
                <a:cs typeface="Proxima Nova"/>
                <a:sym typeface="Proxima Nova"/>
              </a:defRPr>
            </a:lvl3pPr>
            <a:lvl4pPr marL="1028649" indent="-342883" defTabSz="914354">
              <a:lnSpc>
                <a:spcPct val="100000"/>
              </a:lnSpc>
              <a:spcBef>
                <a:spcPts val="1000"/>
              </a:spcBef>
              <a:buClr>
                <a:srgbClr val="006241"/>
              </a:buClr>
              <a:buSzPct val="100000"/>
              <a:buFont typeface="Arial"/>
              <a:defRPr>
                <a:latin typeface="Proxima Nova"/>
                <a:ea typeface="Proxima Nova"/>
                <a:cs typeface="Proxima Nova"/>
                <a:sym typeface="Proxima Nova"/>
              </a:defRPr>
            </a:lvl4pPr>
            <a:lvl5pPr marL="1257238" indent="-342883" defTabSz="914354">
              <a:lnSpc>
                <a:spcPct val="100000"/>
              </a:lnSpc>
              <a:spcBef>
                <a:spcPts val="1000"/>
              </a:spcBef>
              <a:buClr>
                <a:srgbClr val="006241"/>
              </a:buClr>
              <a:buSzPct val="100000"/>
              <a:buFont typeface="Arial"/>
              <a:defRPr>
                <a:latin typeface="Proxima Nova"/>
                <a:ea typeface="Proxima Nova"/>
                <a:cs typeface="Proxima Nova"/>
                <a:sym typeface="Proxima Nova"/>
              </a:defRPr>
            </a:lvl5pPr>
          </a:lstStyle>
          <a:p>
            <a:r>
              <a:t>內文層級一</a:t>
            </a:r>
          </a:p>
          <a:p>
            <a:pPr lvl="1"/>
            <a:r>
              <a:t>內文層級二</a:t>
            </a:r>
          </a:p>
          <a:p>
            <a:pPr lvl="2"/>
            <a:r>
              <a:t>內文層級三</a:t>
            </a:r>
          </a:p>
          <a:p>
            <a:pPr lvl="3"/>
            <a:r>
              <a:t>內文層級四</a:t>
            </a:r>
          </a:p>
          <a:p>
            <a:pPr lvl="4"/>
            <a:r>
              <a:t>內文層級五</a:t>
            </a:r>
          </a:p>
        </p:txBody>
      </p:sp>
      <p:sp>
        <p:nvSpPr>
          <p:cNvPr id="260" name="大標題文字"/>
          <p:cNvSpPr txBox="1">
            <a:spLocks noGrp="1"/>
          </p:cNvSpPr>
          <p:nvPr>
            <p:ph type="title"/>
          </p:nvPr>
        </p:nvSpPr>
        <p:spPr>
          <a:xfrm>
            <a:off x="536364" y="476722"/>
            <a:ext cx="10636465" cy="768546"/>
          </a:xfrm>
          <a:prstGeom prst="rect">
            <a:avLst/>
          </a:prstGeom>
        </p:spPr>
        <p:txBody>
          <a:bodyPr lIns="0" tIns="0" rIns="0" bIns="0" anchor="ctr"/>
          <a:lstStyle>
            <a:lvl1pPr defTabSz="914354">
              <a:lnSpc>
                <a:spcPct val="90000"/>
              </a:lnSpc>
              <a:defRPr sz="3600" spc="0">
                <a:solidFill>
                  <a:srgbClr val="1E6B51"/>
                </a:solidFill>
                <a:latin typeface="Proxima Nova"/>
                <a:ea typeface="Proxima Nova"/>
                <a:cs typeface="Proxima Nova"/>
                <a:sym typeface="Proxima Nova"/>
              </a:defRPr>
            </a:lvl1pPr>
          </a:lstStyle>
          <a:p>
            <a:r>
              <a:t>大標題文字</a:t>
            </a:r>
          </a:p>
        </p:txBody>
      </p:sp>
      <p:sp>
        <p:nvSpPr>
          <p:cNvPr id="261" name="幻燈片編號"/>
          <p:cNvSpPr txBox="1">
            <a:spLocks noGrp="1"/>
          </p:cNvSpPr>
          <p:nvPr>
            <p:ph type="sldNum" sz="quarter" idx="2"/>
          </p:nvPr>
        </p:nvSpPr>
        <p:spPr>
          <a:xfrm>
            <a:off x="11470781" y="676372"/>
            <a:ext cx="127128" cy="152401"/>
          </a:xfrm>
          <a:prstGeom prst="rect">
            <a:avLst/>
          </a:prstGeom>
        </p:spPr>
        <p:txBody>
          <a:bodyPr lIns="0" tIns="0" rIns="0" bIns="0" anchor="ctr"/>
          <a:lstStyle>
            <a:lvl1pPr algn="l" defTabSz="914400">
              <a:defRPr sz="1000">
                <a:solidFill>
                  <a:srgbClr val="808285"/>
                </a:solidFill>
                <a:latin typeface="Proxima Nova"/>
                <a:ea typeface="Proxima Nova"/>
                <a:cs typeface="Proxima Nova"/>
                <a:sym typeface="Proxima Nova"/>
              </a:defRPr>
            </a:lvl1pPr>
          </a:lstStyle>
          <a:p>
            <a:fld id="{86CB4B4D-7CA3-9044-876B-883B54F8677D}" type="slidenum">
              <a:t>‹#›</a:t>
            </a:fld>
            <a:endParaRPr/>
          </a:p>
        </p:txBody>
      </p:sp>
      <p:sp>
        <p:nvSpPr>
          <p:cNvPr id="262" name="線條"/>
          <p:cNvSpPr/>
          <p:nvPr/>
        </p:nvSpPr>
        <p:spPr>
          <a:xfrm>
            <a:off x="11358347" y="625959"/>
            <a:ext cx="1" cy="232323"/>
          </a:xfrm>
          <a:prstGeom prst="line">
            <a:avLst/>
          </a:prstGeom>
          <a:ln w="25400">
            <a:solidFill>
              <a:srgbClr val="808285"/>
            </a:solidFill>
            <a:miter/>
          </a:ln>
        </p:spPr>
        <p:txBody>
          <a:bodyPr tIns="45720" bIns="45720"/>
          <a:lstStyle/>
          <a:p>
            <a:pPr algn="l" defTabSz="914400">
              <a:defRPr sz="3600">
                <a:solidFill>
                  <a:srgbClr val="000000"/>
                </a:solidFill>
                <a:latin typeface="Proxima Nova Rg"/>
                <a:ea typeface="Proxima Nova Rg"/>
                <a:cs typeface="Proxima Nova Rg"/>
                <a:sym typeface="Proxima Nova Rg"/>
              </a:defRPr>
            </a:pPr>
            <a:endParaRPr sz="1800"/>
          </a:p>
        </p:txBody>
      </p:sp>
      <p:sp>
        <p:nvSpPr>
          <p:cNvPr id="263" name="矩形"/>
          <p:cNvSpPr/>
          <p:nvPr/>
        </p:nvSpPr>
        <p:spPr>
          <a:xfrm>
            <a:off x="0" y="6392985"/>
            <a:ext cx="12192000" cy="465015"/>
          </a:xfrm>
          <a:prstGeom prst="rect">
            <a:avLst/>
          </a:prstGeom>
          <a:solidFill>
            <a:srgbClr val="006241"/>
          </a:solidFill>
          <a:ln w="12700">
            <a:miter lim="400000"/>
          </a:ln>
        </p:spPr>
        <p:txBody>
          <a:bodyPr tIns="45720" bIns="45720" anchor="ctr"/>
          <a:lstStyle/>
          <a:p>
            <a:pPr defTabSz="914400">
              <a:defRPr sz="3600">
                <a:solidFill>
                  <a:srgbClr val="FFFFFF"/>
                </a:solidFill>
                <a:latin typeface="Proxima Nova Rg"/>
                <a:ea typeface="Proxima Nova Rg"/>
                <a:cs typeface="Proxima Nova Rg"/>
                <a:sym typeface="Proxima Nova Rg"/>
              </a:defRPr>
            </a:pPr>
            <a:endParaRPr sz="1800"/>
          </a:p>
        </p:txBody>
      </p:sp>
      <p:sp>
        <p:nvSpPr>
          <p:cNvPr id="264" name="© UAB. All Rights Reserved."/>
          <p:cNvSpPr txBox="1"/>
          <p:nvPr/>
        </p:nvSpPr>
        <p:spPr>
          <a:xfrm>
            <a:off x="10642543" y="6593168"/>
            <a:ext cx="1013099" cy="1077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lgn="r" defTabSz="1828800">
              <a:defRPr sz="1400">
                <a:solidFill>
                  <a:srgbClr val="FFFFFF"/>
                </a:solidFill>
                <a:latin typeface="Proxima Nova"/>
                <a:ea typeface="Proxima Nova"/>
                <a:cs typeface="Proxima Nova"/>
                <a:sym typeface="Proxima Nova"/>
              </a:defRPr>
            </a:lvl1pPr>
          </a:lstStyle>
          <a:p>
            <a:r>
              <a:rPr sz="700"/>
              <a:t>© UAB. All Rights Reserved.</a:t>
            </a:r>
          </a:p>
        </p:txBody>
      </p:sp>
      <p:pic>
        <p:nvPicPr>
          <p:cNvPr id="265" name="image6.png" descr="image6.png"/>
          <p:cNvPicPr>
            <a:picLocks noChangeAspect="1"/>
          </p:cNvPicPr>
          <p:nvPr/>
        </p:nvPicPr>
        <p:blipFill>
          <a:blip r:embed="rId2"/>
          <a:stretch>
            <a:fillRect/>
          </a:stretch>
        </p:blipFill>
        <p:spPr>
          <a:xfrm>
            <a:off x="536361" y="6548817"/>
            <a:ext cx="1763517" cy="153350"/>
          </a:xfrm>
          <a:prstGeom prst="rect">
            <a:avLst/>
          </a:prstGeom>
          <a:ln w="12700">
            <a:miter lim="400000"/>
          </a:ln>
        </p:spPr>
      </p:pic>
    </p:spTree>
    <p:extLst>
      <p:ext uri="{BB962C8B-B14F-4D97-AF65-F5344CB8AC3E}">
        <p14:creationId xmlns:p14="http://schemas.microsoft.com/office/powerpoint/2010/main" val="276799470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828DFC-DBE5-EA4D-89BF-2AE9DA4AA771}"/>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F5732570-8931-D84E-A2FF-493BFA2ACBC9}"/>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ECAAB65B-6F63-BF4D-A5CB-BF2189B11AC6}"/>
              </a:ext>
            </a:extLst>
          </p:cNvPr>
          <p:cNvSpPr>
            <a:spLocks noGrp="1"/>
          </p:cNvSpPr>
          <p:nvPr>
            <p:ph type="dt" sz="half" idx="10"/>
          </p:nvPr>
        </p:nvSpPr>
        <p:spPr/>
        <p:txBody>
          <a:bodyPr/>
          <a:lstStyle/>
          <a:p>
            <a:fld id="{DFA4C5B1-6B7A-7C42-98F3-E61C45BF0D28}" type="datetimeFigureOut">
              <a:rPr kumimoji="1" lang="zh-TW" altLang="en-US" smtClean="0"/>
              <a:t>2020/12/4</a:t>
            </a:fld>
            <a:endParaRPr kumimoji="1" lang="zh-TW" altLang="en-US"/>
          </a:p>
        </p:txBody>
      </p:sp>
      <p:sp>
        <p:nvSpPr>
          <p:cNvPr id="5" name="頁尾版面配置區 4">
            <a:extLst>
              <a:ext uri="{FF2B5EF4-FFF2-40B4-BE49-F238E27FC236}">
                <a16:creationId xmlns:a16="http://schemas.microsoft.com/office/drawing/2014/main" id="{8A26D1E8-6C62-384B-ACF5-AA3623AF0797}"/>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1A9605E-A743-D04D-BF06-001F157E6DA5}"/>
              </a:ext>
            </a:extLst>
          </p:cNvPr>
          <p:cNvSpPr>
            <a:spLocks noGrp="1"/>
          </p:cNvSpPr>
          <p:nvPr>
            <p:ph type="sldNum" sz="quarter" idx="12"/>
          </p:nvPr>
        </p:nvSpPr>
        <p:spPr/>
        <p:txBody>
          <a:bodyPr/>
          <a:lstStyle/>
          <a:p>
            <a:fld id="{DA89B17C-1C42-EF4C-A0A1-A9B8E4A3C158}" type="slidenum">
              <a:rPr kumimoji="1" lang="zh-TW" altLang="en-US" smtClean="0"/>
              <a:t>‹#›</a:t>
            </a:fld>
            <a:endParaRPr kumimoji="1" lang="zh-TW" altLang="en-US"/>
          </a:p>
        </p:txBody>
      </p:sp>
    </p:spTree>
    <p:extLst>
      <p:ext uri="{BB962C8B-B14F-4D97-AF65-F5344CB8AC3E}">
        <p14:creationId xmlns:p14="http://schemas.microsoft.com/office/powerpoint/2010/main" val="2614209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AA5C02-387B-C342-BF3C-3F0A696ABDBE}"/>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0DFF1FFD-8AAF-3741-AC5C-4E7954AB0B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55B01EB5-588D-F743-A64A-067CE9A9BF91}"/>
              </a:ext>
            </a:extLst>
          </p:cNvPr>
          <p:cNvSpPr>
            <a:spLocks noGrp="1"/>
          </p:cNvSpPr>
          <p:nvPr>
            <p:ph type="dt" sz="half" idx="10"/>
          </p:nvPr>
        </p:nvSpPr>
        <p:spPr/>
        <p:txBody>
          <a:bodyPr/>
          <a:lstStyle/>
          <a:p>
            <a:fld id="{DFA4C5B1-6B7A-7C42-98F3-E61C45BF0D28}" type="datetimeFigureOut">
              <a:rPr kumimoji="1" lang="zh-TW" altLang="en-US" smtClean="0"/>
              <a:t>2020/12/4</a:t>
            </a:fld>
            <a:endParaRPr kumimoji="1" lang="zh-TW" altLang="en-US"/>
          </a:p>
        </p:txBody>
      </p:sp>
      <p:sp>
        <p:nvSpPr>
          <p:cNvPr id="5" name="頁尾版面配置區 4">
            <a:extLst>
              <a:ext uri="{FF2B5EF4-FFF2-40B4-BE49-F238E27FC236}">
                <a16:creationId xmlns:a16="http://schemas.microsoft.com/office/drawing/2014/main" id="{C223FD4D-2E66-444E-AAC5-641E221204C7}"/>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60B32C4E-3E0C-8E41-A039-514F5C909618}"/>
              </a:ext>
            </a:extLst>
          </p:cNvPr>
          <p:cNvSpPr>
            <a:spLocks noGrp="1"/>
          </p:cNvSpPr>
          <p:nvPr>
            <p:ph type="sldNum" sz="quarter" idx="12"/>
          </p:nvPr>
        </p:nvSpPr>
        <p:spPr/>
        <p:txBody>
          <a:bodyPr/>
          <a:lstStyle/>
          <a:p>
            <a:fld id="{DA89B17C-1C42-EF4C-A0A1-A9B8E4A3C158}" type="slidenum">
              <a:rPr kumimoji="1" lang="zh-TW" altLang="en-US" smtClean="0"/>
              <a:t>‹#›</a:t>
            </a:fld>
            <a:endParaRPr kumimoji="1" lang="zh-TW" altLang="en-US"/>
          </a:p>
        </p:txBody>
      </p:sp>
    </p:spTree>
    <p:extLst>
      <p:ext uri="{BB962C8B-B14F-4D97-AF65-F5344CB8AC3E}">
        <p14:creationId xmlns:p14="http://schemas.microsoft.com/office/powerpoint/2010/main" val="56495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C5DE76-989F-3E47-854F-D2271301E398}"/>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36BE681C-2BF8-AD43-8052-1E4D6A6512C3}"/>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85F2C715-5B59-214D-B7DE-292512E2AFC7}"/>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22EE12FF-5826-B342-A272-C3DEE3CA0EDA}"/>
              </a:ext>
            </a:extLst>
          </p:cNvPr>
          <p:cNvSpPr>
            <a:spLocks noGrp="1"/>
          </p:cNvSpPr>
          <p:nvPr>
            <p:ph type="dt" sz="half" idx="10"/>
          </p:nvPr>
        </p:nvSpPr>
        <p:spPr/>
        <p:txBody>
          <a:bodyPr/>
          <a:lstStyle/>
          <a:p>
            <a:fld id="{DFA4C5B1-6B7A-7C42-98F3-E61C45BF0D28}" type="datetimeFigureOut">
              <a:rPr kumimoji="1" lang="zh-TW" altLang="en-US" smtClean="0"/>
              <a:t>2020/12/4</a:t>
            </a:fld>
            <a:endParaRPr kumimoji="1" lang="zh-TW" altLang="en-US"/>
          </a:p>
        </p:txBody>
      </p:sp>
      <p:sp>
        <p:nvSpPr>
          <p:cNvPr id="6" name="頁尾版面配置區 5">
            <a:extLst>
              <a:ext uri="{FF2B5EF4-FFF2-40B4-BE49-F238E27FC236}">
                <a16:creationId xmlns:a16="http://schemas.microsoft.com/office/drawing/2014/main" id="{9A18CB63-05B4-DD47-B19C-DA16C39C883D}"/>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D9511951-10F7-2B43-A8AD-D854559D8668}"/>
              </a:ext>
            </a:extLst>
          </p:cNvPr>
          <p:cNvSpPr>
            <a:spLocks noGrp="1"/>
          </p:cNvSpPr>
          <p:nvPr>
            <p:ph type="sldNum" sz="quarter" idx="12"/>
          </p:nvPr>
        </p:nvSpPr>
        <p:spPr/>
        <p:txBody>
          <a:bodyPr/>
          <a:lstStyle/>
          <a:p>
            <a:fld id="{DA89B17C-1C42-EF4C-A0A1-A9B8E4A3C158}" type="slidenum">
              <a:rPr kumimoji="1" lang="zh-TW" altLang="en-US" smtClean="0"/>
              <a:t>‹#›</a:t>
            </a:fld>
            <a:endParaRPr kumimoji="1" lang="zh-TW" altLang="en-US"/>
          </a:p>
        </p:txBody>
      </p:sp>
    </p:spTree>
    <p:extLst>
      <p:ext uri="{BB962C8B-B14F-4D97-AF65-F5344CB8AC3E}">
        <p14:creationId xmlns:p14="http://schemas.microsoft.com/office/powerpoint/2010/main" val="3354808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3D3C53-BC3C-CD4F-9EE4-40780496BCF9}"/>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AEB48A5F-2248-F44F-B4CD-B772A54624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6E05B4D1-7C4A-2A47-99E2-2717327DBE79}"/>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279BB522-87D8-2A43-B3E9-FA81FB27F4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52ECE143-D1E1-0748-AA12-614DBDA9B944}"/>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DA8D2CC4-C009-B240-901E-E9196DCFC229}"/>
              </a:ext>
            </a:extLst>
          </p:cNvPr>
          <p:cNvSpPr>
            <a:spLocks noGrp="1"/>
          </p:cNvSpPr>
          <p:nvPr>
            <p:ph type="dt" sz="half" idx="10"/>
          </p:nvPr>
        </p:nvSpPr>
        <p:spPr/>
        <p:txBody>
          <a:bodyPr/>
          <a:lstStyle/>
          <a:p>
            <a:fld id="{DFA4C5B1-6B7A-7C42-98F3-E61C45BF0D28}" type="datetimeFigureOut">
              <a:rPr kumimoji="1" lang="zh-TW" altLang="en-US" smtClean="0"/>
              <a:t>2020/12/4</a:t>
            </a:fld>
            <a:endParaRPr kumimoji="1" lang="zh-TW" altLang="en-US"/>
          </a:p>
        </p:txBody>
      </p:sp>
      <p:sp>
        <p:nvSpPr>
          <p:cNvPr id="8" name="頁尾版面配置區 7">
            <a:extLst>
              <a:ext uri="{FF2B5EF4-FFF2-40B4-BE49-F238E27FC236}">
                <a16:creationId xmlns:a16="http://schemas.microsoft.com/office/drawing/2014/main" id="{85177074-4D18-1240-8148-19508170F6FF}"/>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64A2D6E0-A58E-964B-AFE0-E6ADC779D769}"/>
              </a:ext>
            </a:extLst>
          </p:cNvPr>
          <p:cNvSpPr>
            <a:spLocks noGrp="1"/>
          </p:cNvSpPr>
          <p:nvPr>
            <p:ph type="sldNum" sz="quarter" idx="12"/>
          </p:nvPr>
        </p:nvSpPr>
        <p:spPr/>
        <p:txBody>
          <a:bodyPr/>
          <a:lstStyle/>
          <a:p>
            <a:fld id="{DA89B17C-1C42-EF4C-A0A1-A9B8E4A3C158}" type="slidenum">
              <a:rPr kumimoji="1" lang="zh-TW" altLang="en-US" smtClean="0"/>
              <a:t>‹#›</a:t>
            </a:fld>
            <a:endParaRPr kumimoji="1" lang="zh-TW" altLang="en-US"/>
          </a:p>
        </p:txBody>
      </p:sp>
    </p:spTree>
    <p:extLst>
      <p:ext uri="{BB962C8B-B14F-4D97-AF65-F5344CB8AC3E}">
        <p14:creationId xmlns:p14="http://schemas.microsoft.com/office/powerpoint/2010/main" val="3436956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8321E7-0D33-3348-90BB-7BB8EE058336}"/>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7211F4FE-D06B-2B49-B483-30CEF7A9436C}"/>
              </a:ext>
            </a:extLst>
          </p:cNvPr>
          <p:cNvSpPr>
            <a:spLocks noGrp="1"/>
          </p:cNvSpPr>
          <p:nvPr>
            <p:ph type="dt" sz="half" idx="10"/>
          </p:nvPr>
        </p:nvSpPr>
        <p:spPr/>
        <p:txBody>
          <a:bodyPr/>
          <a:lstStyle/>
          <a:p>
            <a:fld id="{DFA4C5B1-6B7A-7C42-98F3-E61C45BF0D28}" type="datetimeFigureOut">
              <a:rPr kumimoji="1" lang="zh-TW" altLang="en-US" smtClean="0"/>
              <a:t>2020/12/4</a:t>
            </a:fld>
            <a:endParaRPr kumimoji="1" lang="zh-TW" altLang="en-US"/>
          </a:p>
        </p:txBody>
      </p:sp>
      <p:sp>
        <p:nvSpPr>
          <p:cNvPr id="4" name="頁尾版面配置區 3">
            <a:extLst>
              <a:ext uri="{FF2B5EF4-FFF2-40B4-BE49-F238E27FC236}">
                <a16:creationId xmlns:a16="http://schemas.microsoft.com/office/drawing/2014/main" id="{914745F4-DC3F-2145-97C6-B4BF9A78358D}"/>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AFAD3D52-00CB-D64A-8B33-5BDB447CC986}"/>
              </a:ext>
            </a:extLst>
          </p:cNvPr>
          <p:cNvSpPr>
            <a:spLocks noGrp="1"/>
          </p:cNvSpPr>
          <p:nvPr>
            <p:ph type="sldNum" sz="quarter" idx="12"/>
          </p:nvPr>
        </p:nvSpPr>
        <p:spPr/>
        <p:txBody>
          <a:bodyPr/>
          <a:lstStyle/>
          <a:p>
            <a:fld id="{DA89B17C-1C42-EF4C-A0A1-A9B8E4A3C158}" type="slidenum">
              <a:rPr kumimoji="1" lang="zh-TW" altLang="en-US" smtClean="0"/>
              <a:t>‹#›</a:t>
            </a:fld>
            <a:endParaRPr kumimoji="1" lang="zh-TW" altLang="en-US"/>
          </a:p>
        </p:txBody>
      </p:sp>
    </p:spTree>
    <p:extLst>
      <p:ext uri="{BB962C8B-B14F-4D97-AF65-F5344CB8AC3E}">
        <p14:creationId xmlns:p14="http://schemas.microsoft.com/office/powerpoint/2010/main" val="3006436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DCAF506-0853-474C-99FA-5C7872D3BBCB}"/>
              </a:ext>
            </a:extLst>
          </p:cNvPr>
          <p:cNvSpPr>
            <a:spLocks noGrp="1"/>
          </p:cNvSpPr>
          <p:nvPr>
            <p:ph type="dt" sz="half" idx="10"/>
          </p:nvPr>
        </p:nvSpPr>
        <p:spPr/>
        <p:txBody>
          <a:bodyPr/>
          <a:lstStyle/>
          <a:p>
            <a:fld id="{DFA4C5B1-6B7A-7C42-98F3-E61C45BF0D28}" type="datetimeFigureOut">
              <a:rPr kumimoji="1" lang="zh-TW" altLang="en-US" smtClean="0"/>
              <a:t>2020/12/4</a:t>
            </a:fld>
            <a:endParaRPr kumimoji="1" lang="zh-TW" altLang="en-US"/>
          </a:p>
        </p:txBody>
      </p:sp>
      <p:sp>
        <p:nvSpPr>
          <p:cNvPr id="3" name="頁尾版面配置區 2">
            <a:extLst>
              <a:ext uri="{FF2B5EF4-FFF2-40B4-BE49-F238E27FC236}">
                <a16:creationId xmlns:a16="http://schemas.microsoft.com/office/drawing/2014/main" id="{0FAC02E4-0360-E44B-B949-23C79E02B654}"/>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D2A32F38-3FBF-C64D-8ED3-7C31A060C9B1}"/>
              </a:ext>
            </a:extLst>
          </p:cNvPr>
          <p:cNvSpPr>
            <a:spLocks noGrp="1"/>
          </p:cNvSpPr>
          <p:nvPr>
            <p:ph type="sldNum" sz="quarter" idx="12"/>
          </p:nvPr>
        </p:nvSpPr>
        <p:spPr/>
        <p:txBody>
          <a:bodyPr/>
          <a:lstStyle/>
          <a:p>
            <a:fld id="{DA89B17C-1C42-EF4C-A0A1-A9B8E4A3C158}" type="slidenum">
              <a:rPr kumimoji="1" lang="zh-TW" altLang="en-US" smtClean="0"/>
              <a:t>‹#›</a:t>
            </a:fld>
            <a:endParaRPr kumimoji="1" lang="zh-TW" altLang="en-US"/>
          </a:p>
        </p:txBody>
      </p:sp>
    </p:spTree>
    <p:extLst>
      <p:ext uri="{BB962C8B-B14F-4D97-AF65-F5344CB8AC3E}">
        <p14:creationId xmlns:p14="http://schemas.microsoft.com/office/powerpoint/2010/main" val="368390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2A04E8-7542-0B48-B709-DC6B784DCD4D}"/>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4A19EB9B-61C7-604C-82FE-9E8DFDD089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4A999180-D748-6A42-A3A8-352C00C80F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E6221B11-67FD-DB4B-9007-75FBC147C161}"/>
              </a:ext>
            </a:extLst>
          </p:cNvPr>
          <p:cNvSpPr>
            <a:spLocks noGrp="1"/>
          </p:cNvSpPr>
          <p:nvPr>
            <p:ph type="dt" sz="half" idx="10"/>
          </p:nvPr>
        </p:nvSpPr>
        <p:spPr/>
        <p:txBody>
          <a:bodyPr/>
          <a:lstStyle/>
          <a:p>
            <a:fld id="{DFA4C5B1-6B7A-7C42-98F3-E61C45BF0D28}" type="datetimeFigureOut">
              <a:rPr kumimoji="1" lang="zh-TW" altLang="en-US" smtClean="0"/>
              <a:t>2020/12/4</a:t>
            </a:fld>
            <a:endParaRPr kumimoji="1" lang="zh-TW" altLang="en-US"/>
          </a:p>
        </p:txBody>
      </p:sp>
      <p:sp>
        <p:nvSpPr>
          <p:cNvPr id="6" name="頁尾版面配置區 5">
            <a:extLst>
              <a:ext uri="{FF2B5EF4-FFF2-40B4-BE49-F238E27FC236}">
                <a16:creationId xmlns:a16="http://schemas.microsoft.com/office/drawing/2014/main" id="{F4234EF4-D1D9-C846-A9A1-120372739F18}"/>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B6A0E228-0A54-8B4B-8420-64378195BD03}"/>
              </a:ext>
            </a:extLst>
          </p:cNvPr>
          <p:cNvSpPr>
            <a:spLocks noGrp="1"/>
          </p:cNvSpPr>
          <p:nvPr>
            <p:ph type="sldNum" sz="quarter" idx="12"/>
          </p:nvPr>
        </p:nvSpPr>
        <p:spPr/>
        <p:txBody>
          <a:bodyPr/>
          <a:lstStyle/>
          <a:p>
            <a:fld id="{DA89B17C-1C42-EF4C-A0A1-A9B8E4A3C158}" type="slidenum">
              <a:rPr kumimoji="1" lang="zh-TW" altLang="en-US" smtClean="0"/>
              <a:t>‹#›</a:t>
            </a:fld>
            <a:endParaRPr kumimoji="1" lang="zh-TW" altLang="en-US"/>
          </a:p>
        </p:txBody>
      </p:sp>
    </p:spTree>
    <p:extLst>
      <p:ext uri="{BB962C8B-B14F-4D97-AF65-F5344CB8AC3E}">
        <p14:creationId xmlns:p14="http://schemas.microsoft.com/office/powerpoint/2010/main" val="4259547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5361FB-9D48-C14E-B9F6-DF14A47A3C4A}"/>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CB0DB3DF-C307-8C4B-BE5F-D2ED8CD718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E6015F30-FA6F-8A45-9DAD-5EEA50020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2753E455-9B9D-B34B-B497-722934EB44C5}"/>
              </a:ext>
            </a:extLst>
          </p:cNvPr>
          <p:cNvSpPr>
            <a:spLocks noGrp="1"/>
          </p:cNvSpPr>
          <p:nvPr>
            <p:ph type="dt" sz="half" idx="10"/>
          </p:nvPr>
        </p:nvSpPr>
        <p:spPr/>
        <p:txBody>
          <a:bodyPr/>
          <a:lstStyle/>
          <a:p>
            <a:fld id="{DFA4C5B1-6B7A-7C42-98F3-E61C45BF0D28}" type="datetimeFigureOut">
              <a:rPr kumimoji="1" lang="zh-TW" altLang="en-US" smtClean="0"/>
              <a:t>2020/12/4</a:t>
            </a:fld>
            <a:endParaRPr kumimoji="1" lang="zh-TW" altLang="en-US"/>
          </a:p>
        </p:txBody>
      </p:sp>
      <p:sp>
        <p:nvSpPr>
          <p:cNvPr id="6" name="頁尾版面配置區 5">
            <a:extLst>
              <a:ext uri="{FF2B5EF4-FFF2-40B4-BE49-F238E27FC236}">
                <a16:creationId xmlns:a16="http://schemas.microsoft.com/office/drawing/2014/main" id="{5D7765F1-FDE1-D34C-9E43-69F5404E8C44}"/>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9B75C119-A180-CC42-B914-2E07CC031CF9}"/>
              </a:ext>
            </a:extLst>
          </p:cNvPr>
          <p:cNvSpPr>
            <a:spLocks noGrp="1"/>
          </p:cNvSpPr>
          <p:nvPr>
            <p:ph type="sldNum" sz="quarter" idx="12"/>
          </p:nvPr>
        </p:nvSpPr>
        <p:spPr/>
        <p:txBody>
          <a:bodyPr/>
          <a:lstStyle/>
          <a:p>
            <a:fld id="{DA89B17C-1C42-EF4C-A0A1-A9B8E4A3C158}" type="slidenum">
              <a:rPr kumimoji="1" lang="zh-TW" altLang="en-US" smtClean="0"/>
              <a:t>‹#›</a:t>
            </a:fld>
            <a:endParaRPr kumimoji="1" lang="zh-TW" altLang="en-US"/>
          </a:p>
        </p:txBody>
      </p:sp>
    </p:spTree>
    <p:extLst>
      <p:ext uri="{BB962C8B-B14F-4D97-AF65-F5344CB8AC3E}">
        <p14:creationId xmlns:p14="http://schemas.microsoft.com/office/powerpoint/2010/main" val="426710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6F71427-6A5F-7A4A-8581-C2E9E7C9F7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C916215E-166E-034F-9FCE-01DEE12B12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9DFC53CA-7886-6D45-B20E-8AB1AA6927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4C5B1-6B7A-7C42-98F3-E61C45BF0D28}" type="datetimeFigureOut">
              <a:rPr kumimoji="1" lang="zh-TW" altLang="en-US" smtClean="0"/>
              <a:t>2020/12/4</a:t>
            </a:fld>
            <a:endParaRPr kumimoji="1" lang="zh-TW" altLang="en-US"/>
          </a:p>
        </p:txBody>
      </p:sp>
      <p:sp>
        <p:nvSpPr>
          <p:cNvPr id="5" name="頁尾版面配置區 4">
            <a:extLst>
              <a:ext uri="{FF2B5EF4-FFF2-40B4-BE49-F238E27FC236}">
                <a16:creationId xmlns:a16="http://schemas.microsoft.com/office/drawing/2014/main" id="{E634BCC1-E396-8645-97D9-A87D82487D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940189BE-D828-764D-840C-06C34E0940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9B17C-1C42-EF4C-A0A1-A9B8E4A3C158}" type="slidenum">
              <a:rPr kumimoji="1" lang="zh-TW" altLang="en-US" smtClean="0"/>
              <a:t>‹#›</a:t>
            </a:fld>
            <a:endParaRPr kumimoji="1" lang="zh-TW" altLang="en-US"/>
          </a:p>
        </p:txBody>
      </p:sp>
    </p:spTree>
    <p:extLst>
      <p:ext uri="{BB962C8B-B14F-4D97-AF65-F5344CB8AC3E}">
        <p14:creationId xmlns:p14="http://schemas.microsoft.com/office/powerpoint/2010/main" val="3272032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6" r:id="rId14"/>
    <p:sldLayoutId id="2147483697" r:id="rId15"/>
    <p:sldLayoutId id="2147483707" r:id="rId16"/>
    <p:sldLayoutId id="2147483708" r:id="rId17"/>
    <p:sldLayoutId id="214748370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12.xml"/><Relationship Id="rId4" Type="http://schemas.openxmlformats.org/officeDocument/2006/relationships/image" Target="../media/image16.tmp"/></Relationships>
</file>

<file path=ppt/slides/_rels/slide18.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78F069-963C-F84D-87CA-6CF29C56BEB9}"/>
              </a:ext>
            </a:extLst>
          </p:cNvPr>
          <p:cNvSpPr>
            <a:spLocks noGrp="1"/>
          </p:cNvSpPr>
          <p:nvPr>
            <p:ph type="subTitle" idx="1"/>
          </p:nvPr>
        </p:nvSpPr>
        <p:spPr/>
        <p:txBody>
          <a:bodyPr/>
          <a:lstStyle/>
          <a:p>
            <a:r>
              <a:rPr lang="en-US" dirty="0">
                <a:solidFill>
                  <a:schemeClr val="bg1"/>
                </a:solidFill>
              </a:rPr>
              <a:t>Author: Jon Lin, </a:t>
            </a:r>
            <a:r>
              <a:rPr lang="en-US" dirty="0" err="1">
                <a:solidFill>
                  <a:schemeClr val="bg1"/>
                </a:solidFill>
              </a:rPr>
              <a:t>Chunyao</a:t>
            </a:r>
            <a:r>
              <a:rPr lang="en-US" dirty="0">
                <a:solidFill>
                  <a:schemeClr val="bg1"/>
                </a:solidFill>
              </a:rPr>
              <a:t> Chen</a:t>
            </a:r>
          </a:p>
          <a:p>
            <a:r>
              <a:rPr lang="en-US" altLang="zh-TW" dirty="0"/>
              <a:t>Advisor: Dr. John D. Osborne</a:t>
            </a:r>
          </a:p>
        </p:txBody>
      </p:sp>
      <p:sp>
        <p:nvSpPr>
          <p:cNvPr id="2" name="Title 1">
            <a:extLst>
              <a:ext uri="{FF2B5EF4-FFF2-40B4-BE49-F238E27FC236}">
                <a16:creationId xmlns:a16="http://schemas.microsoft.com/office/drawing/2014/main" id="{3573F87C-4136-0C4E-9D80-20B66480ADFB}"/>
              </a:ext>
            </a:extLst>
          </p:cNvPr>
          <p:cNvSpPr>
            <a:spLocks noGrp="1"/>
          </p:cNvSpPr>
          <p:nvPr>
            <p:ph type="title"/>
          </p:nvPr>
        </p:nvSpPr>
        <p:spPr/>
        <p:txBody>
          <a:bodyPr/>
          <a:lstStyle/>
          <a:p>
            <a:r>
              <a:rPr kumimoji="1" lang="en-US" altLang="zh-TW" dirty="0"/>
              <a:t>Harry Potter generator</a:t>
            </a:r>
            <a:endParaRPr lang="en-US" dirty="0"/>
          </a:p>
        </p:txBody>
      </p:sp>
    </p:spTree>
    <p:extLst>
      <p:ext uri="{BB962C8B-B14F-4D97-AF65-F5344CB8AC3E}">
        <p14:creationId xmlns:p14="http://schemas.microsoft.com/office/powerpoint/2010/main" val="1462119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add an auxiliary task to predict the question…"/>
          <p:cNvSpPr txBox="1">
            <a:spLocks noGrp="1"/>
          </p:cNvSpPr>
          <p:nvPr>
            <p:ph type="body" idx="1"/>
          </p:nvPr>
        </p:nvSpPr>
        <p:spPr>
          <a:xfrm>
            <a:off x="536361" y="1645670"/>
            <a:ext cx="11119284" cy="4351338"/>
          </a:xfrm>
          <a:prstGeom prst="rect">
            <a:avLst/>
          </a:prstGeom>
        </p:spPr>
        <p:txBody>
          <a:bodyPr/>
          <a:lstStyle/>
          <a:p>
            <a:pPr marL="228588" lvl="1" indent="0">
              <a:buNone/>
            </a:pPr>
            <a:r>
              <a:rPr kumimoji="1" lang="en-US" altLang="zh-TW" dirty="0"/>
              <a:t>Giving T words to predict T+1 word</a:t>
            </a:r>
          </a:p>
          <a:p>
            <a:pPr marL="228588" lvl="1" indent="0">
              <a:buNone/>
            </a:pPr>
            <a:r>
              <a:rPr kumimoji="1" lang="en-US" altLang="zh-TW" dirty="0"/>
              <a:t>A transformer decoder</a:t>
            </a:r>
          </a:p>
          <a:p>
            <a:pPr marL="228588" lvl="1" indent="0">
              <a:buNone/>
            </a:pPr>
            <a:r>
              <a:rPr kumimoji="1" lang="en-US" altLang="zh-TW" dirty="0"/>
              <a:t>The transformer decoder without </a:t>
            </a:r>
            <a:r>
              <a:rPr lang="en-US" altLang="zh-TW" dirty="0"/>
              <a:t>Decoder-Encoder Attention Layer and other features.</a:t>
            </a:r>
            <a:endParaRPr kumimoji="1" lang="zh-TW" altLang="en-US" dirty="0"/>
          </a:p>
          <a:p>
            <a:pPr marL="0" indent="0">
              <a:buSzTx/>
              <a:buNone/>
            </a:pPr>
            <a:endParaRPr dirty="0"/>
          </a:p>
          <a:p>
            <a:pPr marL="0" indent="0">
              <a:buSzTx/>
              <a:buNone/>
            </a:pPr>
            <a:endParaRPr dirty="0"/>
          </a:p>
        </p:txBody>
      </p:sp>
      <p:sp>
        <p:nvSpPr>
          <p:cNvPr id="342" name="Multi-task Learning for Extractive QA"/>
          <p:cNvSpPr txBox="1">
            <a:spLocks noGrp="1"/>
          </p:cNvSpPr>
          <p:nvPr>
            <p:ph type="title"/>
          </p:nvPr>
        </p:nvSpPr>
        <p:spPr>
          <a:xfrm>
            <a:off x="536364" y="476722"/>
            <a:ext cx="10636466" cy="768546"/>
          </a:xfrm>
          <a:prstGeom prst="rect">
            <a:avLst/>
          </a:prstGeom>
        </p:spPr>
        <p:txBody>
          <a:bodyPr/>
          <a:lstStyle/>
          <a:p>
            <a:r>
              <a:rPr kumimoji="1" lang="en-US" altLang="zh-TW" dirty="0"/>
              <a:t>GPT2 - language model based on </a:t>
            </a:r>
            <a:r>
              <a:rPr lang="en-US" altLang="zh-TW" dirty="0"/>
              <a:t>Transformer</a:t>
            </a:r>
            <a:endParaRPr sz="600" dirty="0"/>
          </a:p>
        </p:txBody>
      </p:sp>
      <p:sp>
        <p:nvSpPr>
          <p:cNvPr id="343" name="幻燈片編號"/>
          <p:cNvSpPr txBox="1">
            <a:spLocks noGrp="1"/>
          </p:cNvSpPr>
          <p:nvPr>
            <p:ph type="sldNum" sz="quarter" idx="2"/>
          </p:nvPr>
        </p:nvSpPr>
        <p:spPr>
          <a:xfrm>
            <a:off x="11470781" y="676372"/>
            <a:ext cx="127128" cy="1524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pic>
        <p:nvPicPr>
          <p:cNvPr id="6" name="圖片 5">
            <a:extLst>
              <a:ext uri="{FF2B5EF4-FFF2-40B4-BE49-F238E27FC236}">
                <a16:creationId xmlns:a16="http://schemas.microsoft.com/office/drawing/2014/main" id="{3BBCF456-BE3F-5A44-AC2B-902C99A324E4}"/>
              </a:ext>
            </a:extLst>
          </p:cNvPr>
          <p:cNvPicPr>
            <a:picLocks noChangeAspect="1"/>
          </p:cNvPicPr>
          <p:nvPr/>
        </p:nvPicPr>
        <p:blipFill>
          <a:blip r:embed="rId2"/>
          <a:stretch>
            <a:fillRect/>
          </a:stretch>
        </p:blipFill>
        <p:spPr>
          <a:xfrm>
            <a:off x="1346200" y="4001294"/>
            <a:ext cx="9499600" cy="1765300"/>
          </a:xfrm>
          <a:prstGeom prst="rect">
            <a:avLst/>
          </a:prstGeom>
        </p:spPr>
      </p:pic>
    </p:spTree>
    <p:extLst>
      <p:ext uri="{BB962C8B-B14F-4D97-AF65-F5344CB8AC3E}">
        <p14:creationId xmlns:p14="http://schemas.microsoft.com/office/powerpoint/2010/main" val="425988216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13FC48DB-3977-2A48-A5B0-2642AC579E3F}"/>
              </a:ext>
            </a:extLst>
          </p:cNvPr>
          <p:cNvSpPr>
            <a:spLocks noGrp="1"/>
          </p:cNvSpPr>
          <p:nvPr>
            <p:ph idx="1"/>
          </p:nvPr>
        </p:nvSpPr>
        <p:spPr>
          <a:xfrm>
            <a:off x="536360" y="1647106"/>
            <a:ext cx="9049073" cy="4351338"/>
          </a:xfrm>
        </p:spPr>
        <p:txBody>
          <a:bodyPr>
            <a:normAutofit/>
          </a:bodyPr>
          <a:lstStyle/>
          <a:p>
            <a:r>
              <a:rPr kumimoji="1" lang="en-US" altLang="zh-TW" dirty="0"/>
              <a:t>Better performance</a:t>
            </a:r>
          </a:p>
          <a:p>
            <a:r>
              <a:rPr kumimoji="1" lang="en-US" altLang="zh-TW" dirty="0"/>
              <a:t>biggest training dataset</a:t>
            </a:r>
          </a:p>
          <a:p>
            <a:r>
              <a:rPr kumimoji="1" lang="en-US" altLang="zh-TW" dirty="0"/>
              <a:t>Largest parameter</a:t>
            </a:r>
          </a:p>
          <a:p>
            <a:r>
              <a:rPr kumimoji="1" lang="en-US" altLang="zh-TW" dirty="0"/>
              <a:t>Fully society group support.</a:t>
            </a:r>
          </a:p>
          <a:p>
            <a:r>
              <a:rPr kumimoji="1" lang="en-US" altLang="zh-TW" dirty="0"/>
              <a:t>we are applying GPT3 API from open AI, but approval take time</a:t>
            </a:r>
          </a:p>
          <a:p>
            <a:pPr marL="0" indent="0">
              <a:buNone/>
            </a:pPr>
            <a:endParaRPr lang="en-US" dirty="0"/>
          </a:p>
        </p:txBody>
      </p:sp>
      <p:sp>
        <p:nvSpPr>
          <p:cNvPr id="2" name="Title 1">
            <a:extLst>
              <a:ext uri="{FF2B5EF4-FFF2-40B4-BE49-F238E27FC236}">
                <a16:creationId xmlns:a16="http://schemas.microsoft.com/office/drawing/2014/main" id="{C6B2394D-D046-4F45-8A61-AA2D063ABFFF}"/>
              </a:ext>
            </a:extLst>
          </p:cNvPr>
          <p:cNvSpPr>
            <a:spLocks noGrp="1"/>
          </p:cNvSpPr>
          <p:nvPr>
            <p:ph type="title"/>
          </p:nvPr>
        </p:nvSpPr>
        <p:spPr/>
        <p:txBody>
          <a:bodyPr/>
          <a:lstStyle/>
          <a:p>
            <a:r>
              <a:rPr kumimoji="1" lang="en-US" altLang="zh-TW" dirty="0"/>
              <a:t>Why GPT2?</a:t>
            </a:r>
            <a:endParaRPr lang="en-US" dirty="0"/>
          </a:p>
        </p:txBody>
      </p:sp>
      <p:sp>
        <p:nvSpPr>
          <p:cNvPr id="6" name="Slide Number Placeholder 5"/>
          <p:cNvSpPr>
            <a:spLocks noGrp="1"/>
          </p:cNvSpPr>
          <p:nvPr>
            <p:ph type="sldNum" sz="quarter" idx="4"/>
          </p:nvPr>
        </p:nvSpPr>
        <p:spPr/>
        <p:txBody>
          <a:bodyPr/>
          <a:lstStyle/>
          <a:p>
            <a:fld id="{54797FC3-DC33-DA47-95F6-F7EB925D69E8}" type="slidenum">
              <a:rPr lang="en-US" smtClean="0"/>
              <a:pPr/>
              <a:t>11</a:t>
            </a:fld>
            <a:endParaRPr lang="en-US"/>
          </a:p>
        </p:txBody>
      </p:sp>
      <p:sp>
        <p:nvSpPr>
          <p:cNvPr id="5" name="Footer Placeholder 4"/>
          <p:cNvSpPr>
            <a:spLocks noGrp="1"/>
          </p:cNvSpPr>
          <p:nvPr>
            <p:ph type="ftr" sz="quarter" idx="10"/>
          </p:nvPr>
        </p:nvSpPr>
        <p:spPr/>
        <p:txBody>
          <a:bodyPr/>
          <a:lstStyle/>
          <a:p>
            <a:r>
              <a:rPr lang="en-GB"/>
              <a:t>SCHOOL OF - to apply in all slides at the same time edit in Insert &gt; Header &amp; Footer</a:t>
            </a:r>
          </a:p>
        </p:txBody>
      </p:sp>
    </p:spTree>
    <p:extLst>
      <p:ext uri="{BB962C8B-B14F-4D97-AF65-F5344CB8AC3E}">
        <p14:creationId xmlns:p14="http://schemas.microsoft.com/office/powerpoint/2010/main" val="228138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DC7B971-824D-F44C-B0A1-B165CFC286FE}"/>
              </a:ext>
            </a:extLst>
          </p:cNvPr>
          <p:cNvSpPr>
            <a:spLocks noGrp="1"/>
          </p:cNvSpPr>
          <p:nvPr>
            <p:ph type="body" idx="1"/>
          </p:nvPr>
        </p:nvSpPr>
        <p:spPr/>
        <p:txBody>
          <a:bodyPr/>
          <a:lstStyle/>
          <a:p>
            <a:r>
              <a:rPr kumimoji="1" lang="en-US" altLang="zh-TW" dirty="0"/>
              <a:t>Unsupervised learning (insert text without annotate)</a:t>
            </a:r>
          </a:p>
          <a:p>
            <a:r>
              <a:rPr kumimoji="1" lang="en-US" altLang="zh-TW" dirty="0"/>
              <a:t>Finetune (adjust the model)</a:t>
            </a:r>
          </a:p>
          <a:p>
            <a:endParaRPr kumimoji="1" lang="zh-TW" altLang="en-US" dirty="0"/>
          </a:p>
        </p:txBody>
      </p:sp>
      <p:sp>
        <p:nvSpPr>
          <p:cNvPr id="2" name="標題 1">
            <a:extLst>
              <a:ext uri="{FF2B5EF4-FFF2-40B4-BE49-F238E27FC236}">
                <a16:creationId xmlns:a16="http://schemas.microsoft.com/office/drawing/2014/main" id="{9A402EBC-33A3-FB4B-9B8F-563D1AC71A4E}"/>
              </a:ext>
            </a:extLst>
          </p:cNvPr>
          <p:cNvSpPr>
            <a:spLocks noGrp="1"/>
          </p:cNvSpPr>
          <p:nvPr>
            <p:ph type="title"/>
          </p:nvPr>
        </p:nvSpPr>
        <p:spPr/>
        <p:txBody>
          <a:bodyPr/>
          <a:lstStyle/>
          <a:p>
            <a:r>
              <a:rPr kumimoji="1" lang="en-US" altLang="zh-TW" dirty="0"/>
              <a:t>How does GPT2 works?</a:t>
            </a:r>
            <a:endParaRPr kumimoji="1" lang="zh-TW" altLang="en-US" dirty="0"/>
          </a:p>
        </p:txBody>
      </p:sp>
      <p:pic>
        <p:nvPicPr>
          <p:cNvPr id="1026" name="Picture 2">
            <a:extLst>
              <a:ext uri="{FF2B5EF4-FFF2-40B4-BE49-F238E27FC236}">
                <a16:creationId xmlns:a16="http://schemas.microsoft.com/office/drawing/2014/main" id="{78587614-90A6-4645-AA57-B2B62A50B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221" y="2711013"/>
            <a:ext cx="10268608" cy="3592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54384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03810B40-40DF-6246-B299-59EDF28D8DF3}"/>
              </a:ext>
            </a:extLst>
          </p:cNvPr>
          <p:cNvPicPr>
            <a:picLocks noGrp="1" noChangeAspect="1"/>
          </p:cNvPicPr>
          <p:nvPr>
            <p:ph idx="1"/>
          </p:nvPr>
        </p:nvPicPr>
        <p:blipFill>
          <a:blip r:embed="rId2"/>
          <a:stretch>
            <a:fillRect/>
          </a:stretch>
        </p:blipFill>
        <p:spPr>
          <a:xfrm>
            <a:off x="536575" y="2790797"/>
            <a:ext cx="5307013" cy="2065394"/>
          </a:xfrm>
        </p:spPr>
      </p:pic>
      <p:sp>
        <p:nvSpPr>
          <p:cNvPr id="2" name="標題 1">
            <a:extLst>
              <a:ext uri="{FF2B5EF4-FFF2-40B4-BE49-F238E27FC236}">
                <a16:creationId xmlns:a16="http://schemas.microsoft.com/office/drawing/2014/main" id="{4FC6634B-6A96-8849-96D9-7728E4AC6367}"/>
              </a:ext>
            </a:extLst>
          </p:cNvPr>
          <p:cNvSpPr>
            <a:spLocks noGrp="1"/>
          </p:cNvSpPr>
          <p:nvPr>
            <p:ph type="title"/>
          </p:nvPr>
        </p:nvSpPr>
        <p:spPr/>
        <p:txBody>
          <a:bodyPr/>
          <a:lstStyle/>
          <a:p>
            <a:r>
              <a:rPr kumimoji="1" lang="en-US" altLang="zh-TW" dirty="0"/>
              <a:t>Self attention mechanism</a:t>
            </a:r>
            <a:endParaRPr kumimoji="1" lang="zh-TW" altLang="en-US" dirty="0"/>
          </a:p>
        </p:txBody>
      </p:sp>
    </p:spTree>
    <p:extLst>
      <p:ext uri="{BB962C8B-B14F-4D97-AF65-F5344CB8AC3E}">
        <p14:creationId xmlns:p14="http://schemas.microsoft.com/office/powerpoint/2010/main" val="3918812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95F6-C016-AF48-8C5C-990AB9393BBC}"/>
              </a:ext>
            </a:extLst>
          </p:cNvPr>
          <p:cNvSpPr>
            <a:spLocks noGrp="1"/>
          </p:cNvSpPr>
          <p:nvPr>
            <p:ph type="ctrTitle"/>
          </p:nvPr>
        </p:nvSpPr>
        <p:spPr>
          <a:xfrm>
            <a:off x="1251527" y="2798618"/>
            <a:ext cx="9144000" cy="1112982"/>
          </a:xfrm>
        </p:spPr>
        <p:txBody>
          <a:bodyPr/>
          <a:lstStyle/>
          <a:p>
            <a:pPr algn="ctr"/>
            <a:r>
              <a:rPr lang="en-US" dirty="0"/>
              <a:t>RESULT</a:t>
            </a:r>
          </a:p>
        </p:txBody>
      </p:sp>
    </p:spTree>
    <p:extLst>
      <p:ext uri="{BB962C8B-B14F-4D97-AF65-F5344CB8AC3E}">
        <p14:creationId xmlns:p14="http://schemas.microsoft.com/office/powerpoint/2010/main" val="564947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C6634B-6A96-8849-96D9-7728E4AC6367}"/>
              </a:ext>
            </a:extLst>
          </p:cNvPr>
          <p:cNvSpPr>
            <a:spLocks noGrp="1"/>
          </p:cNvSpPr>
          <p:nvPr>
            <p:ph type="title"/>
          </p:nvPr>
        </p:nvSpPr>
        <p:spPr/>
        <p:txBody>
          <a:bodyPr/>
          <a:lstStyle/>
          <a:p>
            <a:r>
              <a:rPr kumimoji="1" lang="en-US" altLang="zh-TW" dirty="0"/>
              <a:t>Requirement</a:t>
            </a:r>
            <a:endParaRPr kumimoji="1" lang="zh-TW" altLang="en-US" dirty="0"/>
          </a:p>
        </p:txBody>
      </p:sp>
      <p:sp>
        <p:nvSpPr>
          <p:cNvPr id="4" name="Content Placeholder 3">
            <a:extLst>
              <a:ext uri="{FF2B5EF4-FFF2-40B4-BE49-F238E27FC236}">
                <a16:creationId xmlns:a16="http://schemas.microsoft.com/office/drawing/2014/main" id="{36786208-3095-4576-95EC-38D559F1BBD3}"/>
              </a:ext>
            </a:extLst>
          </p:cNvPr>
          <p:cNvSpPr>
            <a:spLocks noGrp="1"/>
          </p:cNvSpPr>
          <p:nvPr>
            <p:ph idx="1"/>
          </p:nvPr>
        </p:nvSpPr>
        <p:spPr/>
        <p:txBody>
          <a:bodyPr/>
          <a:lstStyle/>
          <a:p>
            <a:r>
              <a:rPr lang="en-US" dirty="0" err="1"/>
              <a:t>Colab</a:t>
            </a:r>
            <a:r>
              <a:rPr lang="en-US" dirty="0"/>
              <a:t> (Google </a:t>
            </a:r>
            <a:r>
              <a:rPr lang="en-US" dirty="0" err="1"/>
              <a:t>Colaboratory</a:t>
            </a:r>
            <a:r>
              <a:rPr lang="en-US" dirty="0"/>
              <a:t>)</a:t>
            </a:r>
          </a:p>
          <a:p>
            <a:r>
              <a:rPr lang="en-US" dirty="0"/>
              <a:t>TensorFlow 1.x</a:t>
            </a:r>
          </a:p>
          <a:p>
            <a:r>
              <a:rPr lang="en-US" dirty="0"/>
              <a:t>GPT2</a:t>
            </a:r>
          </a:p>
        </p:txBody>
      </p:sp>
    </p:spTree>
    <p:extLst>
      <p:ext uri="{BB962C8B-B14F-4D97-AF65-F5344CB8AC3E}">
        <p14:creationId xmlns:p14="http://schemas.microsoft.com/office/powerpoint/2010/main" val="3916054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able&#10;&#10;Description automatically generated">
            <a:extLst>
              <a:ext uri="{FF2B5EF4-FFF2-40B4-BE49-F238E27FC236}">
                <a16:creationId xmlns:a16="http://schemas.microsoft.com/office/drawing/2014/main" id="{3CD9368D-D513-4776-9F92-2AA96B3E9CC6}"/>
              </a:ext>
            </a:extLst>
          </p:cNvPr>
          <p:cNvPicPr>
            <a:picLocks noGrp="1" noChangeAspect="1"/>
          </p:cNvPicPr>
          <p:nvPr>
            <p:ph idx="1"/>
          </p:nvPr>
        </p:nvPicPr>
        <p:blipFill>
          <a:blip r:embed="rId2"/>
          <a:stretch>
            <a:fillRect/>
          </a:stretch>
        </p:blipFill>
        <p:spPr>
          <a:xfrm>
            <a:off x="1979886" y="904574"/>
            <a:ext cx="8232227" cy="5048851"/>
          </a:xfrm>
        </p:spPr>
      </p:pic>
    </p:spTree>
    <p:extLst>
      <p:ext uri="{BB962C8B-B14F-4D97-AF65-F5344CB8AC3E}">
        <p14:creationId xmlns:p14="http://schemas.microsoft.com/office/powerpoint/2010/main" val="3663407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newspaper&#10;&#10;Description automatically generated">
            <a:extLst>
              <a:ext uri="{FF2B5EF4-FFF2-40B4-BE49-F238E27FC236}">
                <a16:creationId xmlns:a16="http://schemas.microsoft.com/office/drawing/2014/main" id="{16F9B4F1-239B-4B7C-9A15-FA4DD6F18325}"/>
              </a:ext>
            </a:extLst>
          </p:cNvPr>
          <p:cNvPicPr>
            <a:picLocks noChangeAspect="1"/>
          </p:cNvPicPr>
          <p:nvPr/>
        </p:nvPicPr>
        <p:blipFill>
          <a:blip r:embed="rId2"/>
          <a:stretch>
            <a:fillRect/>
          </a:stretch>
        </p:blipFill>
        <p:spPr>
          <a:xfrm>
            <a:off x="5118371" y="576804"/>
            <a:ext cx="4166681" cy="5280045"/>
          </a:xfrm>
          <a:prstGeom prst="rect">
            <a:avLst/>
          </a:prstGeom>
        </p:spPr>
      </p:pic>
      <p:pic>
        <p:nvPicPr>
          <p:cNvPr id="12" name="Picture 11" descr="A picture containing table&#10;&#10;Description automatically generated">
            <a:extLst>
              <a:ext uri="{FF2B5EF4-FFF2-40B4-BE49-F238E27FC236}">
                <a16:creationId xmlns:a16="http://schemas.microsoft.com/office/drawing/2014/main" id="{9B6BA338-B346-4951-BCB9-0EA34EB6803C}"/>
              </a:ext>
            </a:extLst>
          </p:cNvPr>
          <p:cNvPicPr>
            <a:picLocks noChangeAspect="1"/>
          </p:cNvPicPr>
          <p:nvPr/>
        </p:nvPicPr>
        <p:blipFill>
          <a:blip r:embed="rId3"/>
          <a:stretch>
            <a:fillRect/>
          </a:stretch>
        </p:blipFill>
        <p:spPr>
          <a:xfrm>
            <a:off x="420839" y="760256"/>
            <a:ext cx="4972217" cy="4913142"/>
          </a:xfrm>
          <a:prstGeom prst="rect">
            <a:avLst/>
          </a:prstGeom>
        </p:spPr>
      </p:pic>
      <p:pic>
        <p:nvPicPr>
          <p:cNvPr id="14" name="Picture 13" descr="Table&#10;&#10;Description automatically generated">
            <a:extLst>
              <a:ext uri="{FF2B5EF4-FFF2-40B4-BE49-F238E27FC236}">
                <a16:creationId xmlns:a16="http://schemas.microsoft.com/office/drawing/2014/main" id="{0465D8B7-ADC6-40EE-9322-5612FB166389}"/>
              </a:ext>
            </a:extLst>
          </p:cNvPr>
          <p:cNvPicPr>
            <a:picLocks noChangeAspect="1"/>
          </p:cNvPicPr>
          <p:nvPr/>
        </p:nvPicPr>
        <p:blipFill>
          <a:blip r:embed="rId4"/>
          <a:stretch>
            <a:fillRect/>
          </a:stretch>
        </p:blipFill>
        <p:spPr>
          <a:xfrm>
            <a:off x="8538687" y="962728"/>
            <a:ext cx="3507159" cy="4894122"/>
          </a:xfrm>
          <a:prstGeom prst="rect">
            <a:avLst/>
          </a:prstGeom>
        </p:spPr>
      </p:pic>
    </p:spTree>
    <p:extLst>
      <p:ext uri="{BB962C8B-B14F-4D97-AF65-F5344CB8AC3E}">
        <p14:creationId xmlns:p14="http://schemas.microsoft.com/office/powerpoint/2010/main" val="1611916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ext, letter&#10;&#10;Description automatically generated">
            <a:extLst>
              <a:ext uri="{FF2B5EF4-FFF2-40B4-BE49-F238E27FC236}">
                <a16:creationId xmlns:a16="http://schemas.microsoft.com/office/drawing/2014/main" id="{DB8F3225-7877-40B4-9A2E-58BC43A280C2}"/>
              </a:ext>
            </a:extLst>
          </p:cNvPr>
          <p:cNvPicPr>
            <a:picLocks noChangeAspect="1"/>
          </p:cNvPicPr>
          <p:nvPr/>
        </p:nvPicPr>
        <p:blipFill>
          <a:blip r:embed="rId2"/>
          <a:stretch>
            <a:fillRect/>
          </a:stretch>
        </p:blipFill>
        <p:spPr>
          <a:xfrm>
            <a:off x="2366714" y="872180"/>
            <a:ext cx="7458571" cy="4572657"/>
          </a:xfrm>
          <a:prstGeom prst="rect">
            <a:avLst/>
          </a:prstGeom>
        </p:spPr>
      </p:pic>
    </p:spTree>
    <p:extLst>
      <p:ext uri="{BB962C8B-B14F-4D97-AF65-F5344CB8AC3E}">
        <p14:creationId xmlns:p14="http://schemas.microsoft.com/office/powerpoint/2010/main" val="1139635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 email&#10;&#10;Description automatically generated">
            <a:extLst>
              <a:ext uri="{FF2B5EF4-FFF2-40B4-BE49-F238E27FC236}">
                <a16:creationId xmlns:a16="http://schemas.microsoft.com/office/drawing/2014/main" id="{7A8617ED-5568-483F-89EA-AA2564DD5FBC}"/>
              </a:ext>
            </a:extLst>
          </p:cNvPr>
          <p:cNvPicPr>
            <a:picLocks noChangeAspect="1"/>
          </p:cNvPicPr>
          <p:nvPr/>
        </p:nvPicPr>
        <p:blipFill>
          <a:blip r:embed="rId2"/>
          <a:stretch>
            <a:fillRect/>
          </a:stretch>
        </p:blipFill>
        <p:spPr>
          <a:xfrm>
            <a:off x="0" y="1553593"/>
            <a:ext cx="12192000" cy="3621321"/>
          </a:xfrm>
          <a:prstGeom prst="rect">
            <a:avLst/>
          </a:prstGeom>
        </p:spPr>
      </p:pic>
    </p:spTree>
    <p:extLst>
      <p:ext uri="{BB962C8B-B14F-4D97-AF65-F5344CB8AC3E}">
        <p14:creationId xmlns:p14="http://schemas.microsoft.com/office/powerpoint/2010/main" val="1820251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3B7881-1C09-0140-B5FB-02007C33AAD1}"/>
              </a:ext>
            </a:extLst>
          </p:cNvPr>
          <p:cNvSpPr>
            <a:spLocks noGrp="1"/>
          </p:cNvSpPr>
          <p:nvPr>
            <p:ph idx="1"/>
          </p:nvPr>
        </p:nvSpPr>
        <p:spPr/>
        <p:txBody>
          <a:bodyPr/>
          <a:lstStyle/>
          <a:p>
            <a:r>
              <a:rPr kumimoji="1" lang="en-US" altLang="zh-TW" dirty="0"/>
              <a:t>Problem defined</a:t>
            </a:r>
          </a:p>
          <a:p>
            <a:r>
              <a:rPr lang="en-US" dirty="0"/>
              <a:t>Other models introduction </a:t>
            </a:r>
          </a:p>
          <a:p>
            <a:r>
              <a:rPr lang="en-US" dirty="0"/>
              <a:t>GPT2 introduction</a:t>
            </a:r>
          </a:p>
          <a:p>
            <a:r>
              <a:rPr lang="en-US" dirty="0"/>
              <a:t>Compare with other models</a:t>
            </a:r>
          </a:p>
          <a:p>
            <a:r>
              <a:rPr lang="en-US" dirty="0"/>
              <a:t>Section Title</a:t>
            </a:r>
          </a:p>
          <a:p>
            <a:r>
              <a:rPr lang="en-US" dirty="0"/>
              <a:t>Result</a:t>
            </a:r>
          </a:p>
          <a:p>
            <a:r>
              <a:rPr lang="en-US" dirty="0"/>
              <a:t>Demo</a:t>
            </a:r>
          </a:p>
          <a:p>
            <a:r>
              <a:rPr lang="en-US" dirty="0"/>
              <a:t>Difficulty</a:t>
            </a:r>
          </a:p>
        </p:txBody>
      </p:sp>
      <p:sp>
        <p:nvSpPr>
          <p:cNvPr id="4" name="Title 3">
            <a:extLst>
              <a:ext uri="{FF2B5EF4-FFF2-40B4-BE49-F238E27FC236}">
                <a16:creationId xmlns:a16="http://schemas.microsoft.com/office/drawing/2014/main" id="{E6D086A9-CE3F-B141-B303-AE75F10F55B5}"/>
              </a:ext>
            </a:extLst>
          </p:cNvPr>
          <p:cNvSpPr>
            <a:spLocks noGrp="1"/>
          </p:cNvSpPr>
          <p:nvPr>
            <p:ph type="title"/>
          </p:nvPr>
        </p:nvSpPr>
        <p:spPr/>
        <p:txBody>
          <a:bodyPr>
            <a:normAutofit fontScale="90000"/>
          </a:bodyPr>
          <a:lstStyle/>
          <a:p>
            <a:r>
              <a:rPr lang="en-US" dirty="0"/>
              <a:t>contents</a:t>
            </a:r>
          </a:p>
        </p:txBody>
      </p:sp>
    </p:spTree>
    <p:extLst>
      <p:ext uri="{BB962C8B-B14F-4D97-AF65-F5344CB8AC3E}">
        <p14:creationId xmlns:p14="http://schemas.microsoft.com/office/powerpoint/2010/main" val="2598660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95F6-C016-AF48-8C5C-990AB9393BBC}"/>
              </a:ext>
            </a:extLst>
          </p:cNvPr>
          <p:cNvSpPr>
            <a:spLocks noGrp="1"/>
          </p:cNvSpPr>
          <p:nvPr>
            <p:ph type="ctrTitle"/>
          </p:nvPr>
        </p:nvSpPr>
        <p:spPr>
          <a:xfrm>
            <a:off x="1251527" y="2798618"/>
            <a:ext cx="9144000" cy="1112982"/>
          </a:xfrm>
        </p:spPr>
        <p:txBody>
          <a:bodyPr/>
          <a:lstStyle/>
          <a:p>
            <a:pPr algn="ctr"/>
            <a:r>
              <a:rPr lang="en-US" dirty="0"/>
              <a:t>DEMO</a:t>
            </a:r>
          </a:p>
        </p:txBody>
      </p:sp>
    </p:spTree>
    <p:extLst>
      <p:ext uri="{BB962C8B-B14F-4D97-AF65-F5344CB8AC3E}">
        <p14:creationId xmlns:p14="http://schemas.microsoft.com/office/powerpoint/2010/main" val="3429357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95F6-C016-AF48-8C5C-990AB9393BBC}"/>
              </a:ext>
            </a:extLst>
          </p:cNvPr>
          <p:cNvSpPr>
            <a:spLocks noGrp="1"/>
          </p:cNvSpPr>
          <p:nvPr>
            <p:ph type="ctrTitle"/>
          </p:nvPr>
        </p:nvSpPr>
        <p:spPr>
          <a:xfrm>
            <a:off x="1251527" y="2798618"/>
            <a:ext cx="9144000" cy="1112982"/>
          </a:xfrm>
        </p:spPr>
        <p:txBody>
          <a:bodyPr/>
          <a:lstStyle/>
          <a:p>
            <a:pPr algn="ctr"/>
            <a:r>
              <a:rPr lang="en-US" dirty="0"/>
              <a:t>Difficulty</a:t>
            </a:r>
          </a:p>
        </p:txBody>
      </p:sp>
    </p:spTree>
    <p:extLst>
      <p:ext uri="{BB962C8B-B14F-4D97-AF65-F5344CB8AC3E}">
        <p14:creationId xmlns:p14="http://schemas.microsoft.com/office/powerpoint/2010/main" val="2332351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BE41B45-D5C6-114B-BE06-1F29D63964D4}"/>
              </a:ext>
            </a:extLst>
          </p:cNvPr>
          <p:cNvSpPr>
            <a:spLocks noGrp="1"/>
          </p:cNvSpPr>
          <p:nvPr>
            <p:ph type="body" sz="quarter" idx="10"/>
          </p:nvPr>
        </p:nvSpPr>
        <p:spPr/>
        <p:txBody>
          <a:bodyPr/>
          <a:lstStyle/>
          <a:p>
            <a:r>
              <a:rPr lang="en-US" dirty="0"/>
              <a:t>George E. P. Box</a:t>
            </a:r>
          </a:p>
        </p:txBody>
      </p:sp>
      <p:sp>
        <p:nvSpPr>
          <p:cNvPr id="5" name="Title 4">
            <a:extLst>
              <a:ext uri="{FF2B5EF4-FFF2-40B4-BE49-F238E27FC236}">
                <a16:creationId xmlns:a16="http://schemas.microsoft.com/office/drawing/2014/main" id="{A5A1DD03-1F0B-2647-B3ED-91EADA3DC14E}"/>
              </a:ext>
            </a:extLst>
          </p:cNvPr>
          <p:cNvSpPr>
            <a:spLocks noGrp="1"/>
          </p:cNvSpPr>
          <p:nvPr>
            <p:ph type="ctrTitle"/>
          </p:nvPr>
        </p:nvSpPr>
        <p:spPr>
          <a:xfrm>
            <a:off x="693683" y="2355273"/>
            <a:ext cx="10436772" cy="1854262"/>
          </a:xfrm>
        </p:spPr>
        <p:txBody>
          <a:bodyPr>
            <a:normAutofit/>
          </a:bodyPr>
          <a:lstStyle/>
          <a:p>
            <a:r>
              <a:rPr lang="en-US" dirty="0"/>
              <a:t>All models are wrong, but some are useful</a:t>
            </a:r>
          </a:p>
        </p:txBody>
      </p:sp>
    </p:spTree>
    <p:extLst>
      <p:ext uri="{BB962C8B-B14F-4D97-AF65-F5344CB8AC3E}">
        <p14:creationId xmlns:p14="http://schemas.microsoft.com/office/powerpoint/2010/main" val="4079081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95F6-C016-AF48-8C5C-990AB9393BBC}"/>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884390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13FC48DB-3977-2A48-A5B0-2642AC579E3F}"/>
              </a:ext>
            </a:extLst>
          </p:cNvPr>
          <p:cNvSpPr>
            <a:spLocks noGrp="1"/>
          </p:cNvSpPr>
          <p:nvPr>
            <p:ph idx="1"/>
          </p:nvPr>
        </p:nvSpPr>
        <p:spPr>
          <a:xfrm>
            <a:off x="536361" y="1647106"/>
            <a:ext cx="10720218" cy="4351338"/>
          </a:xfrm>
        </p:spPr>
        <p:txBody>
          <a:bodyPr>
            <a:normAutofit/>
          </a:bodyPr>
          <a:lstStyle/>
          <a:p>
            <a:r>
              <a:rPr kumimoji="1" lang="en-US" altLang="zh-TW" dirty="0"/>
              <a:t>Sequence generator</a:t>
            </a:r>
          </a:p>
          <a:p>
            <a:endParaRPr lang="en-US" dirty="0"/>
          </a:p>
        </p:txBody>
      </p:sp>
      <p:sp>
        <p:nvSpPr>
          <p:cNvPr id="2" name="Title 1">
            <a:extLst>
              <a:ext uri="{FF2B5EF4-FFF2-40B4-BE49-F238E27FC236}">
                <a16:creationId xmlns:a16="http://schemas.microsoft.com/office/drawing/2014/main" id="{C6B2394D-D046-4F45-8A61-AA2D063ABFFF}"/>
              </a:ext>
            </a:extLst>
          </p:cNvPr>
          <p:cNvSpPr>
            <a:spLocks noGrp="1"/>
          </p:cNvSpPr>
          <p:nvPr>
            <p:ph type="title"/>
          </p:nvPr>
        </p:nvSpPr>
        <p:spPr/>
        <p:txBody>
          <a:bodyPr/>
          <a:lstStyle/>
          <a:p>
            <a:r>
              <a:rPr kumimoji="1" lang="en-US" altLang="zh-TW" dirty="0"/>
              <a:t>Problem defined</a:t>
            </a:r>
            <a:endParaRPr lang="en-US" dirty="0"/>
          </a:p>
        </p:txBody>
      </p:sp>
      <p:sp>
        <p:nvSpPr>
          <p:cNvPr id="6" name="Slide Number Placeholder 5"/>
          <p:cNvSpPr>
            <a:spLocks noGrp="1"/>
          </p:cNvSpPr>
          <p:nvPr>
            <p:ph type="sldNum" sz="quarter" idx="4"/>
          </p:nvPr>
        </p:nvSpPr>
        <p:spPr/>
        <p:txBody>
          <a:bodyPr/>
          <a:lstStyle/>
          <a:p>
            <a:fld id="{54797FC3-DC33-DA47-95F6-F7EB925D69E8}" type="slidenum">
              <a:rPr lang="en-US" smtClean="0"/>
              <a:pPr/>
              <a:t>3</a:t>
            </a:fld>
            <a:endParaRPr lang="en-US"/>
          </a:p>
        </p:txBody>
      </p:sp>
      <p:sp>
        <p:nvSpPr>
          <p:cNvPr id="5" name="Footer Placeholder 4"/>
          <p:cNvSpPr>
            <a:spLocks noGrp="1"/>
          </p:cNvSpPr>
          <p:nvPr>
            <p:ph type="ftr" sz="quarter" idx="10"/>
          </p:nvPr>
        </p:nvSpPr>
        <p:spPr/>
        <p:txBody>
          <a:bodyPr/>
          <a:lstStyle/>
          <a:p>
            <a:r>
              <a:rPr lang="en-GB"/>
              <a:t>SCHOOL OF - to apply in all slides at the same time edit in Insert &gt; Header &amp; Footer</a:t>
            </a:r>
          </a:p>
        </p:txBody>
      </p:sp>
    </p:spTree>
    <p:extLst>
      <p:ext uri="{BB962C8B-B14F-4D97-AF65-F5344CB8AC3E}">
        <p14:creationId xmlns:p14="http://schemas.microsoft.com/office/powerpoint/2010/main" val="329861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13FC48DB-3977-2A48-A5B0-2642AC579E3F}"/>
              </a:ext>
            </a:extLst>
          </p:cNvPr>
          <p:cNvSpPr>
            <a:spLocks noGrp="1"/>
          </p:cNvSpPr>
          <p:nvPr>
            <p:ph idx="1"/>
          </p:nvPr>
        </p:nvSpPr>
        <p:spPr/>
        <p:txBody>
          <a:bodyPr>
            <a:noAutofit/>
          </a:bodyPr>
          <a:lstStyle/>
          <a:p>
            <a:pPr marL="0" indent="0">
              <a:buNone/>
            </a:pPr>
            <a:r>
              <a:rPr kumimoji="1" lang="en-US" altLang="zh-TW" sz="1600" dirty="0"/>
              <a:t>Harry frowned at the edge of the pile of books. </a:t>
            </a:r>
          </a:p>
          <a:p>
            <a:pPr marL="0" indent="0">
              <a:buNone/>
            </a:pPr>
            <a:r>
              <a:rPr kumimoji="1" lang="en-US" altLang="zh-TW" sz="1600" dirty="0"/>
              <a:t>"I don't know," he said slowly. "I mean, Dumbledore said there was no such thing as a Dark wizard. He was right." </a:t>
            </a:r>
          </a:p>
          <a:p>
            <a:pPr marL="0" indent="0">
              <a:buNone/>
            </a:pPr>
            <a:r>
              <a:rPr kumimoji="1" lang="en-US" altLang="zh-TW" sz="1600" dirty="0"/>
              <a:t>"But what is a Dark wizard?" </a:t>
            </a:r>
          </a:p>
          <a:p>
            <a:pPr marL="0" indent="0">
              <a:buNone/>
            </a:pPr>
            <a:r>
              <a:rPr kumimoji="1" lang="en-US" altLang="zh-TW" sz="1600" dirty="0"/>
              <a:t>"A wizard. No one ever does." </a:t>
            </a:r>
          </a:p>
          <a:p>
            <a:pPr marL="0" indent="0">
              <a:buNone/>
            </a:pPr>
            <a:r>
              <a:rPr kumimoji="1" lang="en-US" altLang="zh-TW" sz="1600" dirty="0"/>
              <a:t>"A wizard goes off to do something they're sure will get them thrown out, like this," said Dumbledore. "It wasn't our idea what went wrong with Paracelsus, but we sure as hell hope he was trying to do it wrong. He's a wizard, after all." </a:t>
            </a:r>
          </a:p>
          <a:p>
            <a:pPr marL="0" indent="0">
              <a:buNone/>
            </a:pPr>
            <a:r>
              <a:rPr kumimoji="1" lang="en-US" altLang="zh-TW" sz="1600" dirty="0"/>
              <a:t>"But he's not a Dark wizard?" </a:t>
            </a:r>
          </a:p>
          <a:p>
            <a:pPr marL="0" indent="0">
              <a:buNone/>
            </a:pPr>
            <a:r>
              <a:rPr kumimoji="1" lang="en-US" altLang="zh-TW" sz="1600" dirty="0"/>
              <a:t>"Hardly. Some of us -- Hermione. A bit. </a:t>
            </a:r>
          </a:p>
          <a:p>
            <a:pPr marL="0" indent="0">
              <a:buNone/>
            </a:pPr>
            <a:r>
              <a:rPr kumimoji="1" lang="en-US" altLang="zh-TW" sz="1600" dirty="0"/>
              <a:t>But a bit.</a:t>
            </a:r>
          </a:p>
        </p:txBody>
      </p:sp>
      <p:sp>
        <p:nvSpPr>
          <p:cNvPr id="2" name="Title 1">
            <a:extLst>
              <a:ext uri="{FF2B5EF4-FFF2-40B4-BE49-F238E27FC236}">
                <a16:creationId xmlns:a16="http://schemas.microsoft.com/office/drawing/2014/main" id="{C6B2394D-D046-4F45-8A61-AA2D063ABFFF}"/>
              </a:ext>
            </a:extLst>
          </p:cNvPr>
          <p:cNvSpPr>
            <a:spLocks noGrp="1"/>
          </p:cNvSpPr>
          <p:nvPr>
            <p:ph type="title"/>
          </p:nvPr>
        </p:nvSpPr>
        <p:spPr/>
        <p:txBody>
          <a:bodyPr/>
          <a:lstStyle/>
          <a:p>
            <a:r>
              <a:rPr kumimoji="1" lang="en-US" dirty="0"/>
              <a:t>True or False</a:t>
            </a:r>
            <a:endParaRPr lang="en-US" dirty="0"/>
          </a:p>
        </p:txBody>
      </p:sp>
      <p:sp>
        <p:nvSpPr>
          <p:cNvPr id="3" name="Content Placeholder 2">
            <a:extLst>
              <a:ext uri="{FF2B5EF4-FFF2-40B4-BE49-F238E27FC236}">
                <a16:creationId xmlns:a16="http://schemas.microsoft.com/office/drawing/2014/main" id="{9804BF47-6610-8A45-B1C1-09CE5F808B49}"/>
              </a:ext>
            </a:extLst>
          </p:cNvPr>
          <p:cNvSpPr>
            <a:spLocks noGrp="1"/>
          </p:cNvSpPr>
          <p:nvPr>
            <p:ph idx="11"/>
          </p:nvPr>
        </p:nvSpPr>
        <p:spPr>
          <a:xfrm>
            <a:off x="6312128" y="1647106"/>
            <a:ext cx="5310716" cy="4351338"/>
          </a:xfrm>
        </p:spPr>
        <p:txBody>
          <a:bodyPr>
            <a:normAutofit/>
          </a:bodyPr>
          <a:lstStyle/>
          <a:p>
            <a:pPr marL="0" indent="0">
              <a:buNone/>
            </a:pPr>
            <a:r>
              <a:rPr lang="en-US" sz="1600" dirty="0"/>
              <a:t>Harry was wondering what a wizard did once he'd finished school. </a:t>
            </a:r>
          </a:p>
          <a:p>
            <a:pPr marL="0" indent="0">
              <a:buNone/>
            </a:pPr>
            <a:r>
              <a:rPr lang="en-US" sz="1600" dirty="0"/>
              <a:t>"Charlie's in Romania studying dragons, and Bill's in Africa doing something for Gringotts," said Ron. "Did you hear about Gringotts? It's been all over the Daily Prophet, but I don't suppose you get that with the Muggles -- someone tried to rob a high security vault." </a:t>
            </a:r>
          </a:p>
          <a:p>
            <a:pPr marL="0" indent="0">
              <a:buNone/>
            </a:pPr>
            <a:r>
              <a:rPr lang="en-US" sz="1600" dirty="0"/>
              <a:t>Harry stared. </a:t>
            </a:r>
          </a:p>
          <a:p>
            <a:pPr marL="0" indent="0">
              <a:buNone/>
            </a:pPr>
            <a:r>
              <a:rPr lang="en-US" sz="1600" dirty="0"/>
              <a:t>"Really? What happened to them?" </a:t>
            </a:r>
          </a:p>
          <a:p>
            <a:pPr marL="0" indent="0">
              <a:buNone/>
            </a:pPr>
            <a:r>
              <a:rPr lang="en-US" sz="1600" dirty="0"/>
              <a:t>"Nothing, that's why it's such big news. They haven't been caught. My dad says it must've been a powerful Dark wizard to get round Gringotts, but they don't think they took anything, that's what's odd. 'Course, everyone gets scared when something like this happens in case You-Know-Who's behind it."</a:t>
            </a:r>
          </a:p>
        </p:txBody>
      </p:sp>
      <p:sp>
        <p:nvSpPr>
          <p:cNvPr id="6" name="Slide Number Placeholder 5"/>
          <p:cNvSpPr>
            <a:spLocks noGrp="1"/>
          </p:cNvSpPr>
          <p:nvPr>
            <p:ph type="sldNum" sz="quarter" idx="4"/>
          </p:nvPr>
        </p:nvSpPr>
        <p:spPr/>
        <p:txBody>
          <a:bodyPr/>
          <a:lstStyle/>
          <a:p>
            <a:fld id="{54797FC3-DC33-DA47-95F6-F7EB925D69E8}" type="slidenum">
              <a:rPr lang="en-US" smtClean="0"/>
              <a:pPr/>
              <a:t>4</a:t>
            </a:fld>
            <a:endParaRPr lang="en-US"/>
          </a:p>
        </p:txBody>
      </p:sp>
      <p:sp>
        <p:nvSpPr>
          <p:cNvPr id="5" name="Footer Placeholder 4"/>
          <p:cNvSpPr>
            <a:spLocks noGrp="1"/>
          </p:cNvSpPr>
          <p:nvPr>
            <p:ph type="ftr" sz="quarter" idx="10"/>
          </p:nvPr>
        </p:nvSpPr>
        <p:spPr/>
        <p:txBody>
          <a:bodyPr/>
          <a:lstStyle/>
          <a:p>
            <a:r>
              <a:rPr lang="en-GB"/>
              <a:t>SCHOOL OF - to apply in all slides at the same time edit in Insert &gt; Header &amp; Footer</a:t>
            </a:r>
          </a:p>
        </p:txBody>
      </p:sp>
    </p:spTree>
    <p:extLst>
      <p:ext uri="{BB962C8B-B14F-4D97-AF65-F5344CB8AC3E}">
        <p14:creationId xmlns:p14="http://schemas.microsoft.com/office/powerpoint/2010/main" val="3301087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Fine tuning framework…"/>
          <p:cNvSpPr txBox="1">
            <a:spLocks noGrp="1"/>
          </p:cNvSpPr>
          <p:nvPr>
            <p:ph type="body" sz="quarter" idx="1"/>
          </p:nvPr>
        </p:nvSpPr>
        <p:spPr>
          <a:xfrm>
            <a:off x="1013261" y="2730355"/>
            <a:ext cx="4621423" cy="3077489"/>
          </a:xfrm>
          <a:prstGeom prst="rect">
            <a:avLst/>
          </a:prstGeom>
        </p:spPr>
        <p:txBody>
          <a:bodyPr/>
          <a:lstStyle/>
          <a:p>
            <a:r>
              <a:t>Fine tuning framework</a:t>
            </a:r>
          </a:p>
          <a:p>
            <a:r>
              <a:t>bidirectional approach</a:t>
            </a:r>
          </a:p>
          <a:p>
            <a:r>
              <a:t>Extend task by add a single layer</a:t>
            </a:r>
          </a:p>
        </p:txBody>
      </p:sp>
      <p:sp>
        <p:nvSpPr>
          <p:cNvPr id="324" name="ERNIE V.S. BERT"/>
          <p:cNvSpPr txBox="1">
            <a:spLocks noGrp="1"/>
          </p:cNvSpPr>
          <p:nvPr>
            <p:ph type="title"/>
          </p:nvPr>
        </p:nvSpPr>
        <p:spPr>
          <a:prstGeom prst="rect">
            <a:avLst/>
          </a:prstGeom>
        </p:spPr>
        <p:txBody>
          <a:bodyPr/>
          <a:lstStyle/>
          <a:p>
            <a:r>
              <a:rPr dirty="0"/>
              <a:t>ERNIE V.S. BERT</a:t>
            </a:r>
          </a:p>
        </p:txBody>
      </p:sp>
      <p:sp>
        <p:nvSpPr>
          <p:cNvPr id="325" name="幻燈片編號"/>
          <p:cNvSpPr txBox="1">
            <a:spLocks noGrp="1"/>
          </p:cNvSpPr>
          <p:nvPr>
            <p:ph type="sldNum" sz="quarter" idx="2"/>
          </p:nvPr>
        </p:nvSpPr>
        <p:spPr>
          <a:xfrm>
            <a:off x="11470781" y="676372"/>
            <a:ext cx="71756" cy="1524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
        <p:nvSpPr>
          <p:cNvPr id="326" name="BERT"/>
          <p:cNvSpPr>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defTabSz="1828707">
              <a:spcBef>
                <a:spcPts val="2000"/>
              </a:spcBef>
              <a:buSzTx/>
              <a:buNone/>
              <a:defRPr b="1">
                <a:solidFill>
                  <a:srgbClr val="80BC00"/>
                </a:solidFill>
                <a:latin typeface="Proxima Nova"/>
                <a:ea typeface="Proxima Nova"/>
                <a:cs typeface="Proxima Nova"/>
                <a:sym typeface="Proxima Nova"/>
              </a:defRPr>
            </a:lvl1pPr>
          </a:lstStyle>
          <a:p>
            <a:r>
              <a:t>BERT</a:t>
            </a:r>
          </a:p>
        </p:txBody>
      </p:sp>
      <p:sp>
        <p:nvSpPr>
          <p:cNvPr id="327" name="continual pretraining framework…"/>
          <p:cNvSpPr txBox="1"/>
          <p:nvPr/>
        </p:nvSpPr>
        <p:spPr>
          <a:xfrm>
            <a:off x="6557325" y="2730355"/>
            <a:ext cx="4621424" cy="86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marL="228589" indent="-228589" defTabSz="914354">
              <a:spcBef>
                <a:spcPts val="1000"/>
              </a:spcBef>
              <a:buClr>
                <a:srgbClr val="006241"/>
              </a:buClr>
              <a:buSzPct val="100000"/>
              <a:buFont typeface="Arial"/>
              <a:buChar char="•"/>
              <a:defRPr sz="4800">
                <a:solidFill>
                  <a:srgbClr val="000000"/>
                </a:solidFill>
                <a:latin typeface="Proxima Nova"/>
                <a:ea typeface="Proxima Nova"/>
                <a:cs typeface="Proxima Nova"/>
                <a:sym typeface="Proxima Nova"/>
              </a:defRPr>
            </a:pPr>
            <a:r>
              <a:rPr sz="2400"/>
              <a:t>continual pretraining framework</a:t>
            </a:r>
          </a:p>
          <a:p>
            <a:pPr marL="228589" indent="-228589" defTabSz="914354">
              <a:spcBef>
                <a:spcPts val="1000"/>
              </a:spcBef>
              <a:buClr>
                <a:srgbClr val="006241"/>
              </a:buClr>
              <a:buSzPct val="100000"/>
              <a:buFont typeface="Arial"/>
              <a:buChar char="•"/>
              <a:defRPr sz="4800">
                <a:solidFill>
                  <a:srgbClr val="000000"/>
                </a:solidFill>
                <a:latin typeface="Proxima Nova"/>
                <a:ea typeface="Proxima Nova"/>
                <a:cs typeface="Proxima Nova"/>
                <a:sym typeface="Proxima Nova"/>
              </a:defRPr>
            </a:pPr>
            <a:r>
              <a:rPr sz="2400"/>
              <a:t>multi-task learning</a:t>
            </a:r>
          </a:p>
        </p:txBody>
      </p:sp>
      <p:sp>
        <p:nvSpPr>
          <p:cNvPr id="328" name="ERNIE"/>
          <p:cNvSpPr>
            <a:spLocks noGrp="1"/>
          </p:cNvSpPr>
          <p:nvPr>
            <p:ph type="body" idx="2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defTabSz="1828707">
              <a:spcBef>
                <a:spcPts val="2000"/>
              </a:spcBef>
              <a:buSzTx/>
              <a:buNone/>
              <a:defRPr b="1">
                <a:solidFill>
                  <a:srgbClr val="80BC00"/>
                </a:solidFill>
                <a:latin typeface="Proxima Nova"/>
                <a:ea typeface="Proxima Nova"/>
                <a:cs typeface="Proxima Nova"/>
                <a:sym typeface="Proxima Nova"/>
              </a:defRPr>
            </a:lvl1pPr>
          </a:lstStyle>
          <a:p>
            <a:r>
              <a:t>ERNIE</a:t>
            </a:r>
          </a:p>
        </p:txBody>
      </p:sp>
    </p:spTree>
    <p:extLst>
      <p:ext uri="{BB962C8B-B14F-4D97-AF65-F5344CB8AC3E}">
        <p14:creationId xmlns:p14="http://schemas.microsoft.com/office/powerpoint/2010/main" val="26734706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a:extLst>
              <a:ext uri="{FF2B5EF4-FFF2-40B4-BE49-F238E27FC236}">
                <a16:creationId xmlns:a16="http://schemas.microsoft.com/office/drawing/2014/main" id="{0316FE7A-ED8A-9D43-9E53-020F540BBE09}"/>
              </a:ext>
            </a:extLst>
          </p:cNvPr>
          <p:cNvGraphicFramePr>
            <a:graphicFrameLocks noGrp="1"/>
          </p:cNvGraphicFramePr>
          <p:nvPr>
            <p:ph idx="1"/>
            <p:extLst>
              <p:ext uri="{D42A27DB-BD31-4B8C-83A1-F6EECF244321}">
                <p14:modId xmlns:p14="http://schemas.microsoft.com/office/powerpoint/2010/main" val="424388940"/>
              </p:ext>
            </p:extLst>
          </p:nvPr>
        </p:nvGraphicFramePr>
        <p:xfrm>
          <a:off x="777874" y="2730391"/>
          <a:ext cx="10636251" cy="1854200"/>
        </p:xfrm>
        <a:graphic>
          <a:graphicData uri="http://schemas.openxmlformats.org/drawingml/2006/table">
            <a:tbl>
              <a:tblPr firstRow="1" bandRow="1">
                <a:tableStyleId>{5C22544A-7EE6-4342-B048-85BDC9FD1C3A}</a:tableStyleId>
              </a:tblPr>
              <a:tblGrid>
                <a:gridCol w="3545417">
                  <a:extLst>
                    <a:ext uri="{9D8B030D-6E8A-4147-A177-3AD203B41FA5}">
                      <a16:colId xmlns:a16="http://schemas.microsoft.com/office/drawing/2014/main" val="3119073405"/>
                    </a:ext>
                  </a:extLst>
                </a:gridCol>
                <a:gridCol w="3545417">
                  <a:extLst>
                    <a:ext uri="{9D8B030D-6E8A-4147-A177-3AD203B41FA5}">
                      <a16:colId xmlns:a16="http://schemas.microsoft.com/office/drawing/2014/main" val="3047782926"/>
                    </a:ext>
                  </a:extLst>
                </a:gridCol>
                <a:gridCol w="3545417">
                  <a:extLst>
                    <a:ext uri="{9D8B030D-6E8A-4147-A177-3AD203B41FA5}">
                      <a16:colId xmlns:a16="http://schemas.microsoft.com/office/drawing/2014/main" val="294623461"/>
                    </a:ext>
                  </a:extLst>
                </a:gridCol>
              </a:tblGrid>
              <a:tr h="370840">
                <a:tc>
                  <a:txBody>
                    <a:bodyPr/>
                    <a:lstStyle/>
                    <a:p>
                      <a:endParaRPr lang="zh-TW" altLang="en-US" dirty="0"/>
                    </a:p>
                  </a:txBody>
                  <a:tcPr/>
                </a:tc>
                <a:tc>
                  <a:txBody>
                    <a:bodyPr/>
                    <a:lstStyle/>
                    <a:p>
                      <a:r>
                        <a:rPr lang="en-US" altLang="zh-TW" dirty="0"/>
                        <a:t>GPT2</a:t>
                      </a:r>
                      <a:endParaRPr lang="zh-TW" altLang="en-US" dirty="0"/>
                    </a:p>
                  </a:txBody>
                  <a:tcPr/>
                </a:tc>
                <a:tc>
                  <a:txBody>
                    <a:bodyPr/>
                    <a:lstStyle/>
                    <a:p>
                      <a:r>
                        <a:rPr lang="en-US" altLang="zh-TW"/>
                        <a:t>BERT</a:t>
                      </a:r>
                      <a:endParaRPr lang="zh-TW" altLang="en-US" dirty="0"/>
                    </a:p>
                  </a:txBody>
                  <a:tcPr/>
                </a:tc>
                <a:extLst>
                  <a:ext uri="{0D108BD9-81ED-4DB2-BD59-A6C34878D82A}">
                    <a16:rowId xmlns:a16="http://schemas.microsoft.com/office/drawing/2014/main" val="3786895513"/>
                  </a:ext>
                </a:extLst>
              </a:tr>
              <a:tr h="370840">
                <a:tc>
                  <a:txBody>
                    <a:bodyPr/>
                    <a:lstStyle/>
                    <a:p>
                      <a:r>
                        <a:rPr lang="en-US" altLang="zh-TW"/>
                        <a:t>Transformer</a:t>
                      </a:r>
                      <a:endParaRPr lang="zh-TW" altLang="en-US" dirty="0"/>
                    </a:p>
                  </a:txBody>
                  <a:tcPr/>
                </a:tc>
                <a:tc>
                  <a:txBody>
                    <a:bodyPr/>
                    <a:lstStyle/>
                    <a:p>
                      <a:r>
                        <a:rPr lang="en-US" altLang="zh-TW" sz="1800" b="1" i="0" u="none" strike="noStrike" kern="1200">
                          <a:solidFill>
                            <a:schemeClr val="dk1"/>
                          </a:solidFill>
                          <a:effectLst/>
                          <a:latin typeface="+mn-lt"/>
                          <a:ea typeface="+mn-ea"/>
                          <a:cs typeface="+mn-cs"/>
                        </a:rPr>
                        <a:t>Decoder</a:t>
                      </a:r>
                      <a:endParaRPr lang="zh-TW" altLang="en-US" dirty="0"/>
                    </a:p>
                  </a:txBody>
                  <a:tcPr/>
                </a:tc>
                <a:tc>
                  <a:txBody>
                    <a:bodyPr/>
                    <a:lstStyle/>
                    <a:p>
                      <a:r>
                        <a:rPr lang="en-US" altLang="zh-TW" sz="1800" b="1" i="0" u="none" strike="noStrike" kern="1200">
                          <a:solidFill>
                            <a:schemeClr val="dk1"/>
                          </a:solidFill>
                          <a:effectLst/>
                          <a:latin typeface="+mn-lt"/>
                          <a:ea typeface="+mn-ea"/>
                          <a:cs typeface="+mn-cs"/>
                        </a:rPr>
                        <a:t>Encoder</a:t>
                      </a:r>
                      <a:endParaRPr lang="zh-TW" altLang="en-US" dirty="0"/>
                    </a:p>
                  </a:txBody>
                  <a:tcPr/>
                </a:tc>
                <a:extLst>
                  <a:ext uri="{0D108BD9-81ED-4DB2-BD59-A6C34878D82A}">
                    <a16:rowId xmlns:a16="http://schemas.microsoft.com/office/drawing/2014/main" val="2479240883"/>
                  </a:ext>
                </a:extLst>
              </a:tr>
              <a:tr h="370840">
                <a:tc>
                  <a:txBody>
                    <a:bodyPr/>
                    <a:lstStyle/>
                    <a:p>
                      <a:r>
                        <a:rPr kumimoji="1" lang="en-US" altLang="zh-TW"/>
                        <a:t>attention mechanism</a:t>
                      </a:r>
                      <a:endParaRPr lang="zh-TW" altLang="en-US" dirty="0"/>
                    </a:p>
                  </a:txBody>
                  <a:tcPr/>
                </a:tc>
                <a:tc>
                  <a:txBody>
                    <a:bodyPr/>
                    <a:lstStyle/>
                    <a:p>
                      <a:r>
                        <a:rPr kumimoji="1" lang="en-US" altLang="zh-TW"/>
                        <a:t>Masked self attention mechanism</a:t>
                      </a:r>
                      <a:endParaRPr lang="zh-TW" altLang="en-US" dirty="0"/>
                    </a:p>
                  </a:txBody>
                  <a:tcPr/>
                </a:tc>
                <a:tc>
                  <a:txBody>
                    <a:bodyPr/>
                    <a:lstStyle/>
                    <a:p>
                      <a:r>
                        <a:rPr kumimoji="1" lang="en-US" altLang="zh-TW" dirty="0"/>
                        <a:t>Self attention mechanism</a:t>
                      </a:r>
                      <a:endParaRPr lang="zh-TW" altLang="en-US" dirty="0"/>
                    </a:p>
                  </a:txBody>
                  <a:tcPr/>
                </a:tc>
                <a:extLst>
                  <a:ext uri="{0D108BD9-81ED-4DB2-BD59-A6C34878D82A}">
                    <a16:rowId xmlns:a16="http://schemas.microsoft.com/office/drawing/2014/main" val="2910993107"/>
                  </a:ext>
                </a:extLst>
              </a:tr>
              <a:tr h="370840">
                <a:tc>
                  <a:txBody>
                    <a:bodyPr/>
                    <a:lstStyle/>
                    <a:p>
                      <a:r>
                        <a:rPr lang="en-US" altLang="zh-TW"/>
                        <a:t>Transformer blocks</a:t>
                      </a:r>
                      <a:endParaRPr lang="zh-TW" altLang="en-US" dirty="0"/>
                    </a:p>
                  </a:txBody>
                  <a:tcPr/>
                </a:tc>
                <a:tc>
                  <a:txBody>
                    <a:bodyPr/>
                    <a:lstStyle/>
                    <a:p>
                      <a:r>
                        <a:rPr kumimoji="1" lang="en-US" altLang="zh-TW"/>
                        <a:t>48</a:t>
                      </a:r>
                      <a:endParaRPr lang="zh-TW" altLang="en-US" dirty="0"/>
                    </a:p>
                  </a:txBody>
                  <a:tcPr/>
                </a:tc>
                <a:tc>
                  <a:txBody>
                    <a:bodyPr/>
                    <a:lstStyle/>
                    <a:p>
                      <a:r>
                        <a:rPr lang="en-US" altLang="zh-TW"/>
                        <a:t>24</a:t>
                      </a:r>
                      <a:endParaRPr lang="zh-TW" altLang="en-US" dirty="0"/>
                    </a:p>
                  </a:txBody>
                  <a:tcPr/>
                </a:tc>
                <a:extLst>
                  <a:ext uri="{0D108BD9-81ED-4DB2-BD59-A6C34878D82A}">
                    <a16:rowId xmlns:a16="http://schemas.microsoft.com/office/drawing/2014/main" val="3806818977"/>
                  </a:ext>
                </a:extLst>
              </a:tr>
              <a:tr h="370840">
                <a:tc>
                  <a:txBody>
                    <a:bodyPr/>
                    <a:lstStyle/>
                    <a:p>
                      <a:r>
                        <a:rPr lang="en-US" altLang="zh-TW" sz="1800" b="0" i="0" u="none" strike="noStrike" kern="1200">
                          <a:solidFill>
                            <a:schemeClr val="dk1"/>
                          </a:solidFill>
                          <a:effectLst/>
                          <a:latin typeface="+mn-lt"/>
                          <a:ea typeface="+mn-ea"/>
                          <a:cs typeface="+mn-cs"/>
                        </a:rPr>
                        <a:t>parameters</a:t>
                      </a:r>
                      <a:endParaRPr lang="zh-TW" altLang="en-US" dirty="0"/>
                    </a:p>
                  </a:txBody>
                  <a:tcPr/>
                </a:tc>
                <a:tc>
                  <a:txBody>
                    <a:bodyPr/>
                    <a:lstStyle/>
                    <a:p>
                      <a:r>
                        <a:rPr lang="en-US" altLang="zh-TW"/>
                        <a:t>1.5 billion</a:t>
                      </a:r>
                      <a:endParaRPr lang="zh-TW" altLang="en-US" dirty="0"/>
                    </a:p>
                  </a:txBody>
                  <a:tcPr/>
                </a:tc>
                <a:tc>
                  <a:txBody>
                    <a:bodyPr/>
                    <a:lstStyle/>
                    <a:p>
                      <a:r>
                        <a:rPr lang="en-US" altLang="zh-TW" dirty="0"/>
                        <a:t>340million</a:t>
                      </a:r>
                      <a:endParaRPr lang="zh-TW" altLang="en-US" dirty="0"/>
                    </a:p>
                  </a:txBody>
                  <a:tcPr/>
                </a:tc>
                <a:extLst>
                  <a:ext uri="{0D108BD9-81ED-4DB2-BD59-A6C34878D82A}">
                    <a16:rowId xmlns:a16="http://schemas.microsoft.com/office/drawing/2014/main" val="1086189573"/>
                  </a:ext>
                </a:extLst>
              </a:tr>
            </a:tbl>
          </a:graphicData>
        </a:graphic>
      </p:graphicFrame>
      <p:sp>
        <p:nvSpPr>
          <p:cNvPr id="2" name="標題 1">
            <a:extLst>
              <a:ext uri="{FF2B5EF4-FFF2-40B4-BE49-F238E27FC236}">
                <a16:creationId xmlns:a16="http://schemas.microsoft.com/office/drawing/2014/main" id="{2F0EEFE1-275B-3746-8DF3-5FBC242CA0A9}"/>
              </a:ext>
            </a:extLst>
          </p:cNvPr>
          <p:cNvSpPr>
            <a:spLocks noGrp="1"/>
          </p:cNvSpPr>
          <p:nvPr>
            <p:ph type="title"/>
          </p:nvPr>
        </p:nvSpPr>
        <p:spPr/>
        <p:txBody>
          <a:bodyPr>
            <a:normAutofit/>
          </a:bodyPr>
          <a:lstStyle/>
          <a:p>
            <a:r>
              <a:rPr kumimoji="1" lang="en-US" altLang="zh-TW" dirty="0"/>
              <a:t>Compare with BERT</a:t>
            </a:r>
            <a:endParaRPr kumimoji="1" lang="zh-TW" altLang="en-US" dirty="0"/>
          </a:p>
        </p:txBody>
      </p:sp>
    </p:spTree>
    <p:extLst>
      <p:ext uri="{BB962C8B-B14F-4D97-AF65-F5344CB8AC3E}">
        <p14:creationId xmlns:p14="http://schemas.microsoft.com/office/powerpoint/2010/main" val="804339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13FC48DB-3977-2A48-A5B0-2642AC579E3F}"/>
              </a:ext>
            </a:extLst>
          </p:cNvPr>
          <p:cNvSpPr>
            <a:spLocks noGrp="1"/>
          </p:cNvSpPr>
          <p:nvPr>
            <p:ph idx="1"/>
          </p:nvPr>
        </p:nvSpPr>
        <p:spPr>
          <a:xfrm>
            <a:off x="536360" y="1647106"/>
            <a:ext cx="9049073" cy="4351338"/>
          </a:xfrm>
        </p:spPr>
        <p:txBody>
          <a:bodyPr>
            <a:normAutofit/>
          </a:bodyPr>
          <a:lstStyle/>
          <a:p>
            <a:r>
              <a:rPr kumimoji="1" lang="en-US" altLang="zh-TW" dirty="0"/>
              <a:t>The generated text is more fluence and the grammar is more natural</a:t>
            </a:r>
          </a:p>
          <a:p>
            <a:r>
              <a:rPr kumimoji="1" lang="en-US" altLang="zh-TW" dirty="0"/>
              <a:t>Good memory ability, can continue to generate articles related to the previous text without jumping around characters</a:t>
            </a:r>
            <a:endParaRPr kumimoji="1" lang="zh-TW" altLang="en-US" dirty="0"/>
          </a:p>
        </p:txBody>
      </p:sp>
      <p:sp>
        <p:nvSpPr>
          <p:cNvPr id="2" name="Title 1">
            <a:extLst>
              <a:ext uri="{FF2B5EF4-FFF2-40B4-BE49-F238E27FC236}">
                <a16:creationId xmlns:a16="http://schemas.microsoft.com/office/drawing/2014/main" id="{C6B2394D-D046-4F45-8A61-AA2D063ABFFF}"/>
              </a:ext>
            </a:extLst>
          </p:cNvPr>
          <p:cNvSpPr>
            <a:spLocks noGrp="1"/>
          </p:cNvSpPr>
          <p:nvPr>
            <p:ph type="title"/>
          </p:nvPr>
        </p:nvSpPr>
        <p:spPr/>
        <p:txBody>
          <a:bodyPr/>
          <a:lstStyle/>
          <a:p>
            <a:r>
              <a:rPr kumimoji="1" lang="en-US" altLang="zh-TW" dirty="0"/>
              <a:t>Compare with LSTM</a:t>
            </a:r>
            <a:endParaRPr lang="en-US" dirty="0"/>
          </a:p>
        </p:txBody>
      </p:sp>
      <p:sp>
        <p:nvSpPr>
          <p:cNvPr id="6" name="Slide Number Placeholder 5"/>
          <p:cNvSpPr>
            <a:spLocks noGrp="1"/>
          </p:cNvSpPr>
          <p:nvPr>
            <p:ph type="sldNum" sz="quarter" idx="4"/>
          </p:nvPr>
        </p:nvSpPr>
        <p:spPr/>
        <p:txBody>
          <a:bodyPr/>
          <a:lstStyle/>
          <a:p>
            <a:fld id="{54797FC3-DC33-DA47-95F6-F7EB925D69E8}" type="slidenum">
              <a:rPr lang="en-US" smtClean="0"/>
              <a:pPr/>
              <a:t>7</a:t>
            </a:fld>
            <a:endParaRPr lang="en-US"/>
          </a:p>
        </p:txBody>
      </p:sp>
      <p:sp>
        <p:nvSpPr>
          <p:cNvPr id="5" name="Footer Placeholder 4"/>
          <p:cNvSpPr>
            <a:spLocks noGrp="1"/>
          </p:cNvSpPr>
          <p:nvPr>
            <p:ph type="ftr" sz="quarter" idx="10"/>
          </p:nvPr>
        </p:nvSpPr>
        <p:spPr/>
        <p:txBody>
          <a:bodyPr/>
          <a:lstStyle/>
          <a:p>
            <a:r>
              <a:rPr lang="en-GB"/>
              <a:t>SCHOOL OF - to apply in all slides at the same time edit in Insert &gt; Header &amp; Footer</a:t>
            </a:r>
          </a:p>
        </p:txBody>
      </p:sp>
    </p:spTree>
    <p:extLst>
      <p:ext uri="{BB962C8B-B14F-4D97-AF65-F5344CB8AC3E}">
        <p14:creationId xmlns:p14="http://schemas.microsoft.com/office/powerpoint/2010/main" val="3235901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BERT"/>
          <p:cNvSpPr txBox="1">
            <a:spLocks noGrp="1"/>
          </p:cNvSpPr>
          <p:nvPr>
            <p:ph type="title"/>
          </p:nvPr>
        </p:nvSpPr>
        <p:spPr>
          <a:prstGeom prst="rect">
            <a:avLst/>
          </a:prstGeom>
        </p:spPr>
        <p:txBody>
          <a:bodyPr/>
          <a:lstStyle/>
          <a:p>
            <a:r>
              <a:t>BERT</a:t>
            </a:r>
          </a:p>
        </p:txBody>
      </p:sp>
      <p:sp>
        <p:nvSpPr>
          <p:cNvPr id="331" name="幻燈片編號"/>
          <p:cNvSpPr txBox="1">
            <a:spLocks noGrp="1"/>
          </p:cNvSpPr>
          <p:nvPr>
            <p:ph type="sldNum" sz="quarter" idx="2"/>
          </p:nvPr>
        </p:nvSpPr>
        <p:spPr>
          <a:xfrm>
            <a:off x="11470781" y="676372"/>
            <a:ext cx="80138" cy="1524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pic>
        <p:nvPicPr>
          <p:cNvPr id="332" name="截圖 2020-11-04 上午11.35.15.png" descr="截圖 2020-11-04 上午11.35.15.png"/>
          <p:cNvPicPr>
            <a:picLocks noChangeAspect="1"/>
          </p:cNvPicPr>
          <p:nvPr/>
        </p:nvPicPr>
        <p:blipFill>
          <a:blip r:embed="rId2"/>
          <a:stretch>
            <a:fillRect/>
          </a:stretch>
        </p:blipFill>
        <p:spPr>
          <a:xfrm>
            <a:off x="1308409" y="2256950"/>
            <a:ext cx="9747608" cy="3931437"/>
          </a:xfrm>
          <a:prstGeom prst="rect">
            <a:avLst/>
          </a:prstGeom>
          <a:ln w="12700">
            <a:miter lim="400000"/>
          </a:ln>
        </p:spPr>
      </p:pic>
      <p:sp>
        <p:nvSpPr>
          <p:cNvPr id="333" name="Formed with masked language modeling and next sentence prediction task"/>
          <p:cNvSpPr txBox="1"/>
          <p:nvPr/>
        </p:nvSpPr>
        <p:spPr>
          <a:xfrm>
            <a:off x="657991" y="1540794"/>
            <a:ext cx="9880910"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marL="457178" indent="-457178" algn="l" defTabSz="1828707">
              <a:spcBef>
                <a:spcPts val="2000"/>
              </a:spcBef>
              <a:buClr>
                <a:srgbClr val="006241"/>
              </a:buClr>
              <a:buSzPct val="100000"/>
              <a:buFont typeface="Arial"/>
              <a:buChar char="•"/>
              <a:defRPr sz="4800">
                <a:solidFill>
                  <a:srgbClr val="000000"/>
                </a:solidFill>
                <a:latin typeface="Proxima Nova"/>
                <a:ea typeface="Proxima Nova"/>
                <a:cs typeface="Proxima Nova"/>
                <a:sym typeface="Proxima Nova"/>
              </a:defRPr>
            </a:lvl1pPr>
          </a:lstStyle>
          <a:p>
            <a:r>
              <a:rPr sz="2400"/>
              <a:t>Formed with masked language modeling and next sentence prediction task </a:t>
            </a:r>
          </a:p>
        </p:txBody>
      </p:sp>
    </p:spTree>
    <p:extLst>
      <p:ext uri="{BB962C8B-B14F-4D97-AF65-F5344CB8AC3E}">
        <p14:creationId xmlns:p14="http://schemas.microsoft.com/office/powerpoint/2010/main" val="414420696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ERNIE"/>
          <p:cNvSpPr txBox="1">
            <a:spLocks noGrp="1"/>
          </p:cNvSpPr>
          <p:nvPr>
            <p:ph type="title"/>
          </p:nvPr>
        </p:nvSpPr>
        <p:spPr>
          <a:prstGeom prst="rect">
            <a:avLst/>
          </a:prstGeom>
        </p:spPr>
        <p:txBody>
          <a:bodyPr/>
          <a:lstStyle/>
          <a:p>
            <a:r>
              <a:t>ERNIE</a:t>
            </a:r>
          </a:p>
        </p:txBody>
      </p:sp>
      <p:sp>
        <p:nvSpPr>
          <p:cNvPr id="336" name="幻燈片編號"/>
          <p:cNvSpPr txBox="1">
            <a:spLocks noGrp="1"/>
          </p:cNvSpPr>
          <p:nvPr>
            <p:ph type="sldNum" sz="quarter" idx="2"/>
          </p:nvPr>
        </p:nvSpPr>
        <p:spPr>
          <a:xfrm>
            <a:off x="11470781" y="676372"/>
            <a:ext cx="81408" cy="1524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grpSp>
        <p:nvGrpSpPr>
          <p:cNvPr id="339" name="影像圖庫"/>
          <p:cNvGrpSpPr/>
          <p:nvPr/>
        </p:nvGrpSpPr>
        <p:grpSpPr>
          <a:xfrm>
            <a:off x="1185333" y="1507259"/>
            <a:ext cx="9821334" cy="5147768"/>
            <a:chOff x="0" y="0"/>
            <a:chExt cx="19642666" cy="10295534"/>
          </a:xfrm>
        </p:grpSpPr>
        <p:pic>
          <p:nvPicPr>
            <p:cNvPr id="337" name="截圖 2020-11-04 下午12.11.45.png" descr="截圖 2020-11-04 下午12.11.45.png"/>
            <p:cNvPicPr>
              <a:picLocks noChangeAspect="1"/>
            </p:cNvPicPr>
            <p:nvPr/>
          </p:nvPicPr>
          <p:blipFill>
            <a:blip r:embed="rId2"/>
            <a:srcRect t="2506" b="2506"/>
            <a:stretch>
              <a:fillRect/>
            </a:stretch>
          </p:blipFill>
          <p:spPr>
            <a:xfrm>
              <a:off x="0" y="0"/>
              <a:ext cx="19642667" cy="9647835"/>
            </a:xfrm>
            <a:prstGeom prst="rect">
              <a:avLst/>
            </a:prstGeom>
            <a:ln w="12700" cap="flat">
              <a:noFill/>
              <a:miter lim="400000"/>
            </a:ln>
            <a:effectLst/>
          </p:spPr>
        </p:pic>
        <p:sp>
          <p:nvSpPr>
            <p:cNvPr id="338" name="說明"/>
            <p:cNvSpPr/>
            <p:nvPr/>
          </p:nvSpPr>
          <p:spPr>
            <a:xfrm>
              <a:off x="0" y="9724034"/>
              <a:ext cx="19642667" cy="571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r>
                <a:rPr sz="900"/>
                <a:t>說明</a:t>
              </a:r>
            </a:p>
          </p:txBody>
        </p:sp>
      </p:grpSp>
    </p:spTree>
    <p:extLst>
      <p:ext uri="{BB962C8B-B14F-4D97-AF65-F5344CB8AC3E}">
        <p14:creationId xmlns:p14="http://schemas.microsoft.com/office/powerpoint/2010/main" val="352472441"/>
      </p:ext>
    </p:extLst>
  </p:cSld>
  <p:clrMapOvr>
    <a:masterClrMapping/>
  </p:clrMapOvr>
  <p:transition spd="med"/>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604</Words>
  <Application>Microsoft Office PowerPoint</Application>
  <PresentationFormat>Widescreen</PresentationFormat>
  <Paragraphs>94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Proxima Nova</vt:lpstr>
      <vt:lpstr>Proxima Nova Rg</vt:lpstr>
      <vt:lpstr>Arial</vt:lpstr>
      <vt:lpstr>Calibri</vt:lpstr>
      <vt:lpstr>Calibri Light</vt:lpstr>
      <vt:lpstr>Office 佈景主題</vt:lpstr>
      <vt:lpstr>Harry Potter generator</vt:lpstr>
      <vt:lpstr>contents</vt:lpstr>
      <vt:lpstr>Problem defined</vt:lpstr>
      <vt:lpstr>True or False</vt:lpstr>
      <vt:lpstr>ERNIE V.S. BERT</vt:lpstr>
      <vt:lpstr>Compare with BERT</vt:lpstr>
      <vt:lpstr>Compare with LSTM</vt:lpstr>
      <vt:lpstr>BERT</vt:lpstr>
      <vt:lpstr>ERNIE</vt:lpstr>
      <vt:lpstr>GPT2 - language model based on Transformer</vt:lpstr>
      <vt:lpstr>Why GPT2?</vt:lpstr>
      <vt:lpstr>How does GPT2 works?</vt:lpstr>
      <vt:lpstr>Self attention mechanism</vt:lpstr>
      <vt:lpstr>RESULT</vt:lpstr>
      <vt:lpstr>Requirement</vt:lpstr>
      <vt:lpstr>PowerPoint Presentation</vt:lpstr>
      <vt:lpstr>PowerPoint Presentation</vt:lpstr>
      <vt:lpstr>PowerPoint Presentation</vt:lpstr>
      <vt:lpstr>PowerPoint Presentation</vt:lpstr>
      <vt:lpstr>DEMO</vt:lpstr>
      <vt:lpstr>Difficulty</vt:lpstr>
      <vt:lpstr>All models are wrong, but some are useful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Harry Potter generator</dc:title>
  <dc:creator>jack chen</dc:creator>
  <cp:lastModifiedBy>Lin 之恆</cp:lastModifiedBy>
  <cp:revision>12</cp:revision>
  <dcterms:created xsi:type="dcterms:W3CDTF">2020-12-04T15:28:14Z</dcterms:created>
  <dcterms:modified xsi:type="dcterms:W3CDTF">2020-12-04T20:24:02Z</dcterms:modified>
</cp:coreProperties>
</file>