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roxima Nova Rg" panose="02000506030000020004" pitchFamily="50" charset="0"/>
              </a:defRPr>
            </a:lvl1pPr>
          </a:lstStyle>
          <a:p>
            <a:r>
              <a:rPr lang="en-US" dirty="0"/>
              <a:t>Intro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Proxima Nova Rg" panose="02000506030000020004" pitchFamily="50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85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58">
          <p15:clr>
            <a:srgbClr val="FBAE40"/>
          </p15:clr>
        </p15:guide>
        <p15:guide id="2" pos="483">
          <p15:clr>
            <a:srgbClr val="FBAE40"/>
          </p15:clr>
        </p15:guide>
        <p15:guide id="3" pos="6243">
          <p15:clr>
            <a:srgbClr val="FBAE40"/>
          </p15:clr>
        </p15:guide>
        <p15:guide id="4" orient="horz" pos="584">
          <p15:clr>
            <a:srgbClr val="FBAE40"/>
          </p15:clr>
        </p15:guide>
        <p15:guide id="5" orient="horz" pos="2744">
          <p15:clr>
            <a:srgbClr val="FBAE40"/>
          </p15:clr>
        </p15:guide>
        <p15:guide id="6" orient="horz" pos="99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5" y="1645669"/>
            <a:ext cx="3285783" cy="4532881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aseline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Title and Text – Three Columns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21CA2C-7612-4048-8310-44CF888BB3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3113" y="1645669"/>
            <a:ext cx="3285783" cy="4532881"/>
          </a:xfrm>
        </p:spPr>
        <p:txBody>
          <a:bodyPr/>
          <a:lstStyle>
            <a:lvl1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aseline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818386-66BA-5445-8FE3-6B46BB48E16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69861" y="1645669"/>
            <a:ext cx="3285783" cy="4532881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27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1033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pos="7344">
          <p15:clr>
            <a:srgbClr val="FBAE40"/>
          </p15:clr>
        </p15:guide>
        <p15:guide id="6" pos="7159">
          <p15:clr>
            <a:srgbClr val="FBAE40"/>
          </p15:clr>
        </p15:guide>
        <p15:guide id="7" pos="2407">
          <p15:clr>
            <a:srgbClr val="FBAE40"/>
          </p15:clr>
        </p15:guide>
        <p15:guide id="8" pos="2804">
          <p15:clr>
            <a:srgbClr val="FBAE40"/>
          </p15:clr>
        </p15:guide>
        <p15:guide id="9" pos="4879">
          <p15:clr>
            <a:srgbClr val="FBAE40"/>
          </p15:clr>
        </p15:guide>
        <p15:guide id="10" pos="5269">
          <p15:clr>
            <a:srgbClr val="FBAE40"/>
          </p15:clr>
        </p15:guide>
        <p15:guide id="11" orient="horz" pos="4252">
          <p15:clr>
            <a:srgbClr val="FBAE40"/>
          </p15:clr>
        </p15:guide>
        <p15:guide id="12" pos="70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-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3" y="1645670"/>
            <a:ext cx="2483999" cy="453288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1pPr>
            <a:lvl2pPr marL="457178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2pPr>
            <a:lvl3pPr marL="914354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3pPr>
            <a:lvl4pPr marL="1371532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4pPr>
            <a:lvl5pPr marL="1828709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Title and Text – Four Columns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21CA2C-7612-4048-8310-44CF888BB3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14791" y="1645670"/>
            <a:ext cx="2483999" cy="453288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+mn-lt"/>
              </a:defRPr>
            </a:lvl1pPr>
            <a:lvl2pPr marL="457178" indent="0">
              <a:lnSpc>
                <a:spcPct val="100000"/>
              </a:lnSpc>
              <a:buNone/>
              <a:defRPr>
                <a:latin typeface="+mn-lt"/>
              </a:defRPr>
            </a:lvl2pPr>
            <a:lvl3pPr marL="914354" indent="0">
              <a:lnSpc>
                <a:spcPct val="100000"/>
              </a:lnSpc>
              <a:buNone/>
              <a:defRPr>
                <a:latin typeface="+mn-lt"/>
              </a:defRPr>
            </a:lvl3pPr>
            <a:lvl4pPr marL="1371532" indent="0">
              <a:lnSpc>
                <a:spcPct val="100000"/>
              </a:lnSpc>
              <a:buNone/>
              <a:defRPr>
                <a:latin typeface="+mn-lt"/>
              </a:defRPr>
            </a:lvl4pPr>
            <a:lvl5pPr marL="1828709" indent="0">
              <a:lnSpc>
                <a:spcPct val="100000"/>
              </a:lnSpc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818386-66BA-5445-8FE3-6B46BB48E16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93218" y="1645670"/>
            <a:ext cx="2483999" cy="453288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+mn-lt"/>
              </a:defRPr>
            </a:lvl1pPr>
            <a:lvl2pPr marL="457178" indent="0">
              <a:lnSpc>
                <a:spcPct val="100000"/>
              </a:lnSpc>
              <a:buNone/>
              <a:defRPr>
                <a:latin typeface="+mn-lt"/>
              </a:defRPr>
            </a:lvl2pPr>
            <a:lvl3pPr marL="914354" indent="0">
              <a:lnSpc>
                <a:spcPct val="100000"/>
              </a:lnSpc>
              <a:buNone/>
              <a:defRPr>
                <a:latin typeface="+mn-lt"/>
              </a:defRPr>
            </a:lvl3pPr>
            <a:lvl4pPr marL="1371532" indent="0">
              <a:lnSpc>
                <a:spcPct val="100000"/>
              </a:lnSpc>
              <a:buNone/>
              <a:defRPr>
                <a:latin typeface="+mn-lt"/>
              </a:defRPr>
            </a:lvl4pPr>
            <a:lvl5pPr marL="1828709" indent="0">
              <a:lnSpc>
                <a:spcPct val="100000"/>
              </a:lnSpc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71A652-E99D-A440-AF7D-B3DF482D3EA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171645" y="1645670"/>
            <a:ext cx="2483999" cy="453288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+mn-lt"/>
              </a:defRPr>
            </a:lvl1pPr>
            <a:lvl2pPr marL="457178" indent="0">
              <a:lnSpc>
                <a:spcPct val="100000"/>
              </a:lnSpc>
              <a:buNone/>
              <a:defRPr>
                <a:latin typeface="+mn-lt"/>
              </a:defRPr>
            </a:lvl2pPr>
            <a:lvl3pPr marL="914354" indent="0">
              <a:lnSpc>
                <a:spcPct val="100000"/>
              </a:lnSpc>
              <a:buNone/>
              <a:defRPr>
                <a:latin typeface="+mn-lt"/>
              </a:defRPr>
            </a:lvl3pPr>
            <a:lvl4pPr marL="1371532" indent="0">
              <a:lnSpc>
                <a:spcPct val="100000"/>
              </a:lnSpc>
              <a:buNone/>
              <a:defRPr>
                <a:latin typeface="+mn-lt"/>
              </a:defRPr>
            </a:lvl4pPr>
            <a:lvl5pPr marL="1828709" indent="0">
              <a:lnSpc>
                <a:spcPct val="100000"/>
              </a:lnSpc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1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1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19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orient="horz" pos="1033">
          <p15:clr>
            <a:srgbClr val="FBAE40"/>
          </p15:clr>
        </p15:guide>
        <p15:guide id="6" orient="horz" pos="432">
          <p15:clr>
            <a:srgbClr val="FBAE40"/>
          </p15:clr>
        </p15:guide>
        <p15:guide id="7" pos="339">
          <p15:clr>
            <a:srgbClr val="FBAE40"/>
          </p15:clr>
        </p15:guide>
        <p15:guide id="8" pos="1907">
          <p15:clr>
            <a:srgbClr val="FBAE40"/>
          </p15:clr>
        </p15:guide>
        <p15:guide id="9" pos="2152">
          <p15:clr>
            <a:srgbClr val="FBAE40"/>
          </p15:clr>
        </p15:guide>
        <p15:guide id="10" pos="3964">
          <p15:clr>
            <a:srgbClr val="FBAE40"/>
          </p15:clr>
        </p15:guide>
        <p15:guide id="11" pos="5531">
          <p15:clr>
            <a:srgbClr val="FBAE40"/>
          </p15:clr>
        </p15:guide>
        <p15:guide id="12" pos="5777">
          <p15:clr>
            <a:srgbClr val="FBAE40"/>
          </p15:clr>
        </p15:guide>
        <p15:guide id="13" pos="7159">
          <p15:clr>
            <a:srgbClr val="FBAE40"/>
          </p15:clr>
        </p15:guide>
        <p15:guide id="14" pos="7344">
          <p15:clr>
            <a:srgbClr val="FBAE40"/>
          </p15:clr>
        </p15:guide>
        <p15:guide id="15" pos="70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1" y="1645669"/>
            <a:ext cx="4979776" cy="4532881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1pPr>
            <a:lvl2pPr marL="800078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2pPr>
            <a:lvl3pPr marL="1200104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3pPr>
            <a:lvl4pPr marL="1657282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4pPr>
            <a:lvl5pPr marL="2114459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4979776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with Picture right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6"/>
            <a:ext cx="6096000" cy="6392979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27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orient="horz" pos="1033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339">
          <p15:clr>
            <a:srgbClr val="FBAE40"/>
          </p15:clr>
        </p15:guide>
        <p15:guide id="6" pos="3473">
          <p15:clr>
            <a:srgbClr val="FBAE40"/>
          </p15:clr>
        </p15:guide>
        <p15:guide id="7" pos="7159">
          <p15:clr>
            <a:srgbClr val="FBAE40"/>
          </p15:clr>
        </p15:guide>
        <p15:guide id="8" orient="horz" pos="42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"/>
            <a:ext cx="6096000" cy="6392979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041" y="1645669"/>
            <a:ext cx="4979776" cy="4532881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1pPr>
            <a:lvl2pPr marL="800078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2pPr>
            <a:lvl3pPr marL="1200104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3pPr>
            <a:lvl4pPr marL="1657282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4pPr>
            <a:lvl5pPr marL="2114459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8041" y="476722"/>
            <a:ext cx="461070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with Picture Left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88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033">
          <p15:clr>
            <a:srgbClr val="FBAE40"/>
          </p15:clr>
        </p15:guide>
        <p15:guide id="4" pos="7159">
          <p15:clr>
            <a:srgbClr val="FBAE40"/>
          </p15:clr>
        </p15:guide>
        <p15:guide id="5" pos="7276">
          <p15:clr>
            <a:srgbClr val="FBAE40"/>
          </p15:clr>
        </p15:guide>
        <p15:guide id="6" pos="4135">
          <p15:clr>
            <a:srgbClr val="FBAE40"/>
          </p15:clr>
        </p15:guide>
        <p15:guide id="7" orient="horz" pos="4024">
          <p15:clr>
            <a:srgbClr val="FBAE40"/>
          </p15:clr>
        </p15:guide>
        <p15:guide id="8" orient="horz" pos="4252">
          <p15:clr>
            <a:srgbClr val="FBAE40"/>
          </p15:clr>
        </p15:guide>
        <p15:guide id="9" pos="339">
          <p15:clr>
            <a:srgbClr val="FBAE40"/>
          </p15:clr>
        </p15:guide>
        <p15:guide id="10" pos="70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1" y="1645675"/>
            <a:ext cx="11119267" cy="158075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i="0">
                <a:latin typeface="Proxima Nova Rg" panose="02000506030000020004" pitchFamily="2" charset="0"/>
              </a:defRPr>
            </a:lvl1pPr>
            <a:lvl2pPr marL="457178" indent="0">
              <a:lnSpc>
                <a:spcPct val="100000"/>
              </a:lnSpc>
              <a:buNone/>
              <a:defRPr/>
            </a:lvl2pPr>
            <a:lvl3pPr marL="914354" indent="0">
              <a:lnSpc>
                <a:spcPct val="100000"/>
              </a:lnSpc>
              <a:buNone/>
              <a:defRPr/>
            </a:lvl3pPr>
            <a:lvl4pPr marL="1371532" indent="0">
              <a:lnSpc>
                <a:spcPct val="100000"/>
              </a:lnSpc>
              <a:buNone/>
              <a:defRPr/>
            </a:lvl4pPr>
            <a:lvl5pPr marL="1828709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4" y="476722"/>
            <a:ext cx="1063646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with Picture Horizontal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429007"/>
            <a:ext cx="12192000" cy="2963978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78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159">
          <p15:clr>
            <a:srgbClr val="FBAE40"/>
          </p15:clr>
        </p15:guide>
        <p15:guide id="4" pos="7344">
          <p15:clr>
            <a:srgbClr val="FBAE40"/>
          </p15:clr>
        </p15:guide>
        <p15:guide id="5" pos="7039">
          <p15:clr>
            <a:srgbClr val="FBAE40"/>
          </p15:clr>
        </p15:guide>
        <p15:guide id="6" orient="horz" pos="1033">
          <p15:clr>
            <a:srgbClr val="FBAE40"/>
          </p15:clr>
        </p15:guide>
        <p15:guide id="7" orient="horz" pos="432">
          <p15:clr>
            <a:srgbClr val="FBAE40"/>
          </p15:clr>
        </p15:guide>
        <p15:guide id="8" orient="horz" pos="2033">
          <p15:clr>
            <a:srgbClr val="FBAE40"/>
          </p15:clr>
        </p15:guide>
        <p15:guide id="9" orient="horz" pos="42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DCCF1-D258-304E-92F9-EAA5549B6A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DDA15B-1995-AE43-880C-7F4CEF5CD2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BF7DDEF-89EA-0549-818A-952EB33F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90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991">
          <p15:clr>
            <a:srgbClr val="FBAE40"/>
          </p15:clr>
        </p15:guide>
        <p15:guide id="3" orient="horz" pos="584">
          <p15:clr>
            <a:srgbClr val="FBAE40"/>
          </p15:clr>
        </p15:guide>
        <p15:guide id="4" orient="horz" pos="2550">
          <p15:clr>
            <a:srgbClr val="FBAE40"/>
          </p15:clr>
        </p15:guide>
        <p15:guide id="5" orient="horz" pos="2744">
          <p15:clr>
            <a:srgbClr val="FBAE40"/>
          </p15:clr>
        </p15:guide>
        <p15:guide id="6" pos="62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Mo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DCCF1-D258-304E-92F9-EAA5549B6A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E52DBA-0B5D-5C4F-BA21-9A50C1ADD9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DDA15B-1995-AE43-880C-7F4CEF5CD2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3" y="1876586"/>
            <a:ext cx="9150351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Section Divider - Monogram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BF7DDEF-89EA-0549-818A-952EB33F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3" y="4356261"/>
            <a:ext cx="9150351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1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584">
          <p15:clr>
            <a:srgbClr val="FBAE40"/>
          </p15:clr>
        </p15:guide>
        <p15:guide id="3" orient="horz" pos="991">
          <p15:clr>
            <a:srgbClr val="FBAE40"/>
          </p15:clr>
        </p15:guide>
        <p15:guide id="4" orient="horz" pos="2550">
          <p15:clr>
            <a:srgbClr val="FBAE40"/>
          </p15:clr>
        </p15:guide>
        <p15:guide id="5" orient="horz" pos="2744">
          <p15:clr>
            <a:srgbClr val="FBAE40"/>
          </p15:clr>
        </p15:guide>
        <p15:guide id="6" pos="62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DCCF1-D258-304E-92F9-EAA5549B6A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DDA15B-1995-AE43-880C-7F4CEF5CD2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Picture Background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BF7DDEF-89EA-0549-818A-952EB33F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71B4D-8ED0-0B45-92CD-A27082105A38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2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91">
          <p15:clr>
            <a:srgbClr val="FBAE40"/>
          </p15:clr>
        </p15:guide>
        <p15:guide id="2" pos="483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2550">
          <p15:clr>
            <a:srgbClr val="FBAE40"/>
          </p15:clr>
        </p15:guide>
        <p15:guide id="5" orient="horz" pos="275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B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0" y="476722"/>
            <a:ext cx="9375989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Meet the Boss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B97E4E-7184-234F-BA6B-9A3EECF693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6365" y="1976916"/>
            <a:ext cx="3602311" cy="363569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A6459-A21C-1442-A11B-62DE80B252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66597" y="2506679"/>
            <a:ext cx="5545755" cy="339026"/>
          </a:xfrm>
        </p:spPr>
        <p:txBody>
          <a:bodyPr anchor="ctr"/>
          <a:lstStyle>
            <a:lvl1pPr marL="0" indent="0" algn="l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8F2CEF9-97A9-E642-94BC-55A6D7AD5B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6597" y="2904792"/>
            <a:ext cx="5545755" cy="2854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1B79F5-704D-5A40-86A4-06225CB87E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6597" y="3350677"/>
            <a:ext cx="5545755" cy="2261928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C0959-CF70-2B46-A07D-8915A0E5C0A6}"/>
              </a:ext>
            </a:extLst>
          </p:cNvPr>
          <p:cNvCxnSpPr>
            <a:cxnSpLocks/>
          </p:cNvCxnSpPr>
          <p:nvPr/>
        </p:nvCxnSpPr>
        <p:spPr>
          <a:xfrm flipH="1">
            <a:off x="4366596" y="238508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76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5">
          <p15:clr>
            <a:srgbClr val="FBAE40"/>
          </p15:clr>
        </p15:guide>
        <p15:guide id="2" pos="6244">
          <p15:clr>
            <a:srgbClr val="FBAE40"/>
          </p15:clr>
        </p15:guide>
        <p15:guide id="3" orient="horz" pos="1499">
          <p15:clr>
            <a:srgbClr val="FBAE40"/>
          </p15:clr>
        </p15:guide>
        <p15:guide id="4" orient="horz" pos="440">
          <p15:clr>
            <a:srgbClr val="FBAE40"/>
          </p15:clr>
        </p15:guide>
        <p15:guide id="5" pos="339">
          <p15:clr>
            <a:srgbClr val="FBAE40"/>
          </p15:clr>
        </p15:guide>
        <p15:guide id="6" orient="horz" pos="4252">
          <p15:clr>
            <a:srgbClr val="FBAE40"/>
          </p15:clr>
        </p15:guide>
        <p15:guide id="7" orient="horz" pos="3532">
          <p15:clr>
            <a:srgbClr val="FBAE40"/>
          </p15:clr>
        </p15:guide>
        <p15:guide id="8" pos="7159">
          <p15:clr>
            <a:srgbClr val="FBAE40"/>
          </p15:clr>
        </p15:guide>
        <p15:guide id="9" orient="horz" pos="1576">
          <p15:clr>
            <a:srgbClr val="FBAE40"/>
          </p15:clr>
        </p15:guide>
        <p15:guide id="10" pos="274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 - 2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298411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Meet the Team - 2 Profiles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B97E4E-7184-234F-BA6B-9A3EECF693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3028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A6459-A21C-1442-A11B-62DE80B252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7228" y="4099995"/>
            <a:ext cx="437596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8F2CEF9-97A9-E642-94BC-55A6D7AD5B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7228" y="4498108"/>
            <a:ext cx="437596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1B79F5-704D-5A40-86A4-06225CB87E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7228" y="4943999"/>
            <a:ext cx="437596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C0959-CF70-2B46-A07D-8915A0E5C0A6}"/>
              </a:ext>
            </a:extLst>
          </p:cNvPr>
          <p:cNvCxnSpPr>
            <a:cxnSpLocks/>
          </p:cNvCxnSpPr>
          <p:nvPr/>
        </p:nvCxnSpPr>
        <p:spPr>
          <a:xfrm flipH="1">
            <a:off x="3043040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5AE08200-0919-354A-B310-E1D281B289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4609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2B4F39-16C6-E841-B350-5DC46939C5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58809" y="4099995"/>
            <a:ext cx="437596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C973AA0-7B20-DF40-86C2-6C2E1095A8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58809" y="4498108"/>
            <a:ext cx="437596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3C700E-8DCB-8A43-AE2A-44BE7DEF77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58809" y="4943999"/>
            <a:ext cx="437596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FD2488-DB5A-8246-9846-57E401E9BA55}"/>
              </a:ext>
            </a:extLst>
          </p:cNvPr>
          <p:cNvCxnSpPr>
            <a:cxnSpLocks/>
          </p:cNvCxnSpPr>
          <p:nvPr/>
        </p:nvCxnSpPr>
        <p:spPr>
          <a:xfrm flipH="1">
            <a:off x="8144620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04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169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orient="horz" pos="3812">
          <p15:clr>
            <a:srgbClr val="FBAE40"/>
          </p15:clr>
        </p15:guide>
        <p15:guide id="5" pos="856">
          <p15:clr>
            <a:srgbClr val="FBAE40"/>
          </p15:clr>
        </p15:guide>
        <p15:guide id="6" pos="6827">
          <p15:clr>
            <a:srgbClr val="FBAE40"/>
          </p15:clr>
        </p15:guide>
        <p15:guide id="7" pos="3608">
          <p15:clr>
            <a:srgbClr val="FBAE40"/>
          </p15:clr>
        </p15:guide>
        <p15:guide id="8" pos="4067">
          <p15:clr>
            <a:srgbClr val="FBAE40"/>
          </p15:clr>
        </p15:guide>
        <p15:guide id="9" orient="horz" pos="432">
          <p15:clr>
            <a:srgbClr val="FBAE40"/>
          </p15:clr>
        </p15:guide>
        <p15:guide id="10" pos="7159">
          <p15:clr>
            <a:srgbClr val="FBAE40"/>
          </p15:clr>
        </p15:guide>
        <p15:guide id="11" orient="horz" pos="2507">
          <p15:clr>
            <a:srgbClr val="FBAE40"/>
          </p15:clr>
        </p15:guide>
        <p15:guide id="12" orient="horz" pos="25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 -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259724" y="144966"/>
            <a:ext cx="87538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Intro Slide - Monogram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60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3">
          <p15:clr>
            <a:srgbClr val="FBAE40"/>
          </p15:clr>
        </p15:guide>
        <p15:guide id="2" orient="horz" pos="584">
          <p15:clr>
            <a:srgbClr val="FBAE40"/>
          </p15:clr>
        </p15:guide>
        <p15:guide id="3" orient="horz" pos="991">
          <p15:clr>
            <a:srgbClr val="FBAE40"/>
          </p15:clr>
        </p15:guide>
        <p15:guide id="4" pos="483">
          <p15:clr>
            <a:srgbClr val="FBAE40"/>
          </p15:clr>
        </p15:guide>
        <p15:guide id="5" orient="horz" pos="2558">
          <p15:clr>
            <a:srgbClr val="FBAE40"/>
          </p15:clr>
        </p15:guide>
        <p15:guide id="6" orient="horz" pos="27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 - 3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5" y="476722"/>
            <a:ext cx="10610239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Meet the Team - 3 Profiles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B97E4E-7184-234F-BA6B-9A3EECF693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9025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A6459-A21C-1442-A11B-62DE80B252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8141" y="4099995"/>
            <a:ext cx="292614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8F2CEF9-97A9-E642-94BC-55A6D7AD5B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8141" y="4498108"/>
            <a:ext cx="292614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1B79F5-704D-5A40-86A4-06225CB87E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88141" y="4943999"/>
            <a:ext cx="292614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C0959-CF70-2B46-A07D-8915A0E5C0A6}"/>
              </a:ext>
            </a:extLst>
          </p:cNvPr>
          <p:cNvCxnSpPr>
            <a:cxnSpLocks/>
          </p:cNvCxnSpPr>
          <p:nvPr/>
        </p:nvCxnSpPr>
        <p:spPr>
          <a:xfrm flipH="1">
            <a:off x="2049040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018D83C-D9C2-164A-BAA0-1693A29FDD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66041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45E3436-75BA-6C4F-A3AD-0512FCA25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5157" y="4099995"/>
            <a:ext cx="292614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6D1318F-1B29-794A-A5C4-2F2878439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5157" y="4498108"/>
            <a:ext cx="292614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BAB2693E-0F42-5943-9CDE-F764D6F16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5157" y="4943999"/>
            <a:ext cx="292614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F0BD70-16B4-3E45-A3A1-01D7F662B1EF}"/>
              </a:ext>
            </a:extLst>
          </p:cNvPr>
          <p:cNvCxnSpPr>
            <a:cxnSpLocks/>
          </p:cNvCxnSpPr>
          <p:nvPr/>
        </p:nvCxnSpPr>
        <p:spPr>
          <a:xfrm flipH="1">
            <a:off x="5606056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3726E9E4-6602-B84C-B4B2-0A06C5C093C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41345" y="1861264"/>
            <a:ext cx="1884363" cy="190182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F66B470-33A4-8C40-A0C1-FE0405F739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20461" y="4099995"/>
            <a:ext cx="2926143" cy="339026"/>
          </a:xfrm>
        </p:spPr>
        <p:txBody>
          <a:bodyPr anchor="ctr"/>
          <a:lstStyle>
            <a:lvl1pPr marL="0" indent="0" algn="ctr">
              <a:buNone/>
              <a:defRPr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A41CD59-4E6B-FA4F-B0A1-887D849863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20461" y="4498108"/>
            <a:ext cx="2926143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3735AA2-BC8E-9945-91B9-5618B63B50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0461" y="4943999"/>
            <a:ext cx="2926143" cy="110220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468785-BF21-9F4B-8797-82A8D19E9623}"/>
              </a:ext>
            </a:extLst>
          </p:cNvPr>
          <p:cNvCxnSpPr>
            <a:cxnSpLocks/>
          </p:cNvCxnSpPr>
          <p:nvPr/>
        </p:nvCxnSpPr>
        <p:spPr>
          <a:xfrm flipH="1">
            <a:off x="9181360" y="39783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39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169">
          <p15:clr>
            <a:srgbClr val="FBAE40"/>
          </p15:clr>
        </p15:guide>
        <p15:guide id="3" pos="339">
          <p15:clr>
            <a:srgbClr val="FBAE40"/>
          </p15:clr>
        </p15:guide>
        <p15:guide id="4" orient="horz" pos="4252">
          <p15:clr>
            <a:srgbClr val="FBAE40"/>
          </p15:clr>
        </p15:guide>
        <p15:guide id="5" orient="horz" pos="2507">
          <p15:clr>
            <a:srgbClr val="FBAE40"/>
          </p15:clr>
        </p15:guide>
        <p15:guide id="6" orient="horz" pos="2584">
          <p15:clr>
            <a:srgbClr val="FBAE40"/>
          </p15:clr>
        </p15:guide>
        <p15:guide id="7" pos="7023">
          <p15:clr>
            <a:srgbClr val="FBAE40"/>
          </p15:clr>
        </p15:guide>
        <p15:guide id="8" pos="7159">
          <p15:clr>
            <a:srgbClr val="FBAE40"/>
          </p15:clr>
        </p15:guide>
        <p15:guide id="9" pos="5176">
          <p15:clr>
            <a:srgbClr val="FBAE40"/>
          </p15:clr>
        </p15:guide>
        <p15:guide id="10" pos="687">
          <p15:clr>
            <a:srgbClr val="FBAE40"/>
          </p15:clr>
        </p15:guide>
        <p15:guide id="11" pos="2533">
          <p15:clr>
            <a:srgbClr val="FBAE40"/>
          </p15:clr>
        </p15:guide>
        <p15:guide id="12" pos="1601">
          <p15:clr>
            <a:srgbClr val="FBAE40"/>
          </p15:clr>
        </p15:guide>
        <p15:guide id="13" pos="6108">
          <p15:clr>
            <a:srgbClr val="FBAE40"/>
          </p15:clr>
        </p15:guide>
        <p15:guide id="14" orient="horz" pos="432">
          <p15:clr>
            <a:srgbClr val="FBAE40"/>
          </p15:clr>
        </p15:guide>
        <p15:guide id="15" orient="horz" pos="381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 - 5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4" y="476722"/>
            <a:ext cx="1063646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Meet the Team - 5 Profiles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B97E4E-7184-234F-BA6B-9A3EECF693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8163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7A6459-A21C-1442-A11B-62DE80B252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8F2CEF9-97A9-E642-94BC-55A6D7AD5B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163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E1B79F5-704D-5A40-86A4-06225CB87E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163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6C0959-CF70-2B46-A07D-8915A0E5C0A6}"/>
              </a:ext>
            </a:extLst>
          </p:cNvPr>
          <p:cNvCxnSpPr>
            <a:cxnSpLocks/>
          </p:cNvCxnSpPr>
          <p:nvPr/>
        </p:nvCxnSpPr>
        <p:spPr>
          <a:xfrm flipH="1">
            <a:off x="953988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EF1A0F53-E7C2-F847-BBBD-4A9805F308F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859275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481680-9ED9-5F4B-9DBC-8AFFDE9DEE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8087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E5F11699-2468-D548-80EB-F0189B19DF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8087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6C57E762-522E-DD40-9331-80B0111F9C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8087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E1DE42-CB13-524B-A1A4-0658DBEB2E95}"/>
              </a:ext>
            </a:extLst>
          </p:cNvPr>
          <p:cNvCxnSpPr>
            <a:cxnSpLocks/>
          </p:cNvCxnSpPr>
          <p:nvPr/>
        </p:nvCxnSpPr>
        <p:spPr>
          <a:xfrm flipH="1">
            <a:off x="3273908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8145BBC-2BA8-0E41-A2B1-D82CE406F98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80387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1D174840-C8B7-DB4F-9862-1CC77E6040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78007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294F2042-0B27-4741-B017-1BD06113BE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8007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28094B37-C635-4F4B-BD71-46406B02D1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78007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4C8C11F-1C92-F24A-B4AC-D6EBEBE6E53A}"/>
              </a:ext>
            </a:extLst>
          </p:cNvPr>
          <p:cNvCxnSpPr>
            <a:cxnSpLocks/>
          </p:cNvCxnSpPr>
          <p:nvPr/>
        </p:nvCxnSpPr>
        <p:spPr>
          <a:xfrm flipH="1">
            <a:off x="5593832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148B1993-955A-F849-AEC7-F4BB70CC87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01499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B7D55A6B-6006-B24D-B3C4-C24F157804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01499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7DD43118-8AE4-3840-B0F7-3D4A9DAA11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01499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9527BE04-9D0E-4B4D-AD97-C40E3D8F8A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01499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F92F2D-F465-0F46-948D-809D7102C224}"/>
              </a:ext>
            </a:extLst>
          </p:cNvPr>
          <p:cNvCxnSpPr>
            <a:cxnSpLocks/>
          </p:cNvCxnSpPr>
          <p:nvPr/>
        </p:nvCxnSpPr>
        <p:spPr>
          <a:xfrm flipH="1">
            <a:off x="7917324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icture Placeholder 3">
            <a:extLst>
              <a:ext uri="{FF2B5EF4-FFF2-40B4-BE49-F238E27FC236}">
                <a16:creationId xmlns:a16="http://schemas.microsoft.com/office/drawing/2014/main" id="{34E4767E-3447-1F41-A340-7C55E6A9F65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822615" y="1808080"/>
            <a:ext cx="1835988" cy="1711253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9D338BB9-4D26-4F44-970D-8600E8FF638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22615" y="3856239"/>
            <a:ext cx="1835988" cy="3390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6330753E-E042-CF45-95CF-2F97180FD9D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22615" y="4254352"/>
            <a:ext cx="1835988" cy="2854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C2CD3CD8-8E82-4B42-A04F-CF2FC38CF99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22615" y="4700243"/>
            <a:ext cx="1835988" cy="147830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520B97F-95CE-E54A-B092-ED9F885DD00B}"/>
              </a:ext>
            </a:extLst>
          </p:cNvPr>
          <p:cNvCxnSpPr>
            <a:cxnSpLocks/>
          </p:cNvCxnSpPr>
          <p:nvPr/>
        </p:nvCxnSpPr>
        <p:spPr>
          <a:xfrm flipH="1">
            <a:off x="10238436" y="3734640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8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355">
          <p15:clr>
            <a:srgbClr val="FBAE40"/>
          </p15:clr>
        </p15:guide>
        <p15:guide id="3" orient="horz" pos="2431">
          <p15:clr>
            <a:srgbClr val="FBAE40"/>
          </p15:clr>
        </p15:guide>
        <p15:guide id="4" orient="horz" pos="3947">
          <p15:clr>
            <a:srgbClr val="FBAE40"/>
          </p15:clr>
        </p15:guide>
        <p15:guide id="5" orient="horz" pos="4252">
          <p15:clr>
            <a:srgbClr val="FBAE40"/>
          </p15:clr>
        </p15:guide>
        <p15:guide id="6" orient="horz" pos="1135">
          <p15:clr>
            <a:srgbClr val="FBAE40"/>
          </p15:clr>
        </p15:guide>
        <p15:guide id="7" pos="339">
          <p15:clr>
            <a:srgbClr val="FBAE40"/>
          </p15:clr>
        </p15:guide>
        <p15:guide id="8" pos="7344">
          <p15:clr>
            <a:srgbClr val="FBAE40"/>
          </p15:clr>
        </p15:guide>
        <p15:guide id="9" pos="7159">
          <p15:clr>
            <a:srgbClr val="FBAE40"/>
          </p15:clr>
        </p15:guide>
        <p15:guide id="10" pos="6184">
          <p15:clr>
            <a:srgbClr val="FBAE40"/>
          </p15:clr>
        </p15:guide>
        <p15:guide id="11" pos="1499">
          <p15:clr>
            <a:srgbClr val="FBAE40"/>
          </p15:clr>
        </p15:guide>
        <p15:guide id="12" pos="1804">
          <p15:clr>
            <a:srgbClr val="FBAE40"/>
          </p15:clr>
        </p15:guide>
        <p15:guide id="13" pos="2956">
          <p15:clr>
            <a:srgbClr val="FBAE40"/>
          </p15:clr>
        </p15:guide>
        <p15:guide id="14" pos="3261">
          <p15:clr>
            <a:srgbClr val="FBAE40"/>
          </p15:clr>
        </p15:guide>
        <p15:guide id="15" pos="4423">
          <p15:clr>
            <a:srgbClr val="FBAE40"/>
          </p15:clr>
        </p15:guide>
        <p15:guide id="16" pos="4727">
          <p15:clr>
            <a:srgbClr val="FBAE40"/>
          </p15:clr>
        </p15:guide>
        <p15:guide id="17" pos="5879">
          <p15:clr>
            <a:srgbClr val="FBAE40"/>
          </p15:clr>
        </p15:guide>
        <p15:guide id="18" pos="7039">
          <p15:clr>
            <a:srgbClr val="FBAE40"/>
          </p15:clr>
        </p15:guide>
        <p15:guide id="19" orient="horz" pos="43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and Table – Option 1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48129" y="1660419"/>
            <a:ext cx="6897785" cy="4360208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85957F-ACA5-D748-A069-E71676AF8C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53550" y="1595976"/>
            <a:ext cx="3867331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0">
          <p15:clr>
            <a:srgbClr val="FBAE40"/>
          </p15:clr>
        </p15:guide>
        <p15:guide id="2" orient="horz" pos="1033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pos="339">
          <p15:clr>
            <a:srgbClr val="FBAE40"/>
          </p15:clr>
        </p15:guide>
        <p15:guide id="5" pos="7159">
          <p15:clr>
            <a:srgbClr val="FBAE40"/>
          </p15:clr>
        </p15:guide>
        <p15:guide id="6" pos="7344">
          <p15:clr>
            <a:srgbClr val="FBAE40"/>
          </p15:clr>
        </p15:guide>
        <p15:guide id="7" pos="7039">
          <p15:clr>
            <a:srgbClr val="FBAE40"/>
          </p15:clr>
        </p15:guide>
        <p15:guide id="8" pos="4684">
          <p15:clr>
            <a:srgbClr val="FBAE40"/>
          </p15:clr>
        </p15:guide>
        <p15:guide id="9" pos="4904">
          <p15:clr>
            <a:srgbClr val="FBAE40"/>
          </p15:clr>
        </p15:guide>
        <p15:guide id="10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and Table – Option 2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54077" y="1645670"/>
            <a:ext cx="6868771" cy="4351336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6175A9-EBE4-6C48-969F-5E952C8769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2581" y="1645670"/>
            <a:ext cx="3867331" cy="4351338"/>
          </a:xfrm>
        </p:spPr>
        <p:txBody>
          <a:bodyPr wrap="square" lIns="0" tIns="0" rIns="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8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pos="7159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778">
          <p15:clr>
            <a:srgbClr val="FBAE40"/>
          </p15:clr>
        </p15:guide>
        <p15:guide id="6" pos="339">
          <p15:clr>
            <a:srgbClr val="FBAE40"/>
          </p15:clr>
        </p15:guide>
        <p15:guide id="7" pos="2771">
          <p15:clr>
            <a:srgbClr val="FBAE40"/>
          </p15:clr>
        </p15:guide>
        <p15:guide id="8" pos="2999">
          <p15:clr>
            <a:srgbClr val="FBAE40"/>
          </p15:clr>
        </p15:guide>
        <p15:guide id="9" pos="7039">
          <p15:clr>
            <a:srgbClr val="FBAE40"/>
          </p15:clr>
        </p15:guide>
        <p15:guide id="10" pos="731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 –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Text and Table – Option 3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85957F-ACA5-D748-A069-E71676AF8C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20441" y="1645670"/>
            <a:ext cx="2638983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776509" y="1645672"/>
            <a:ext cx="3877795" cy="4351337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Click icon to add </a:t>
            </a:r>
            <a:r>
              <a:rPr lang="en-US" dirty="0" err="1"/>
              <a:t>tableS</a:t>
            </a:r>
            <a:endParaRPr lang="en-US" dirty="0"/>
          </a:p>
        </p:txBody>
      </p:sp>
      <p:sp>
        <p:nvSpPr>
          <p:cNvPr id="17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32581" y="1645672"/>
            <a:ext cx="3877795" cy="4351337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9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orient="horz" pos="432">
          <p15:clr>
            <a:srgbClr val="FBAE40"/>
          </p15:clr>
        </p15:guide>
        <p15:guide id="4" orient="horz" pos="3778">
          <p15:clr>
            <a:srgbClr val="FBAE40"/>
          </p15:clr>
        </p15:guide>
        <p15:guide id="5" orient="horz" pos="1033">
          <p15:clr>
            <a:srgbClr val="FBAE40"/>
          </p15:clr>
        </p15:guide>
        <p15:guide id="6" pos="7159">
          <p15:clr>
            <a:srgbClr val="FBAE40"/>
          </p15:clr>
        </p15:guide>
        <p15:guide id="7" pos="7039">
          <p15:clr>
            <a:srgbClr val="FBAE40"/>
          </p15:clr>
        </p15:guide>
        <p15:guide id="8" pos="7344">
          <p15:clr>
            <a:srgbClr val="FBAE40"/>
          </p15:clr>
        </p15:guide>
        <p15:guide id="9" pos="2779">
          <p15:clr>
            <a:srgbClr val="FBAE40"/>
          </p15:clr>
        </p15:guide>
        <p15:guide id="10" pos="3007">
          <p15:clr>
            <a:srgbClr val="FBAE40"/>
          </p15:clr>
        </p15:guide>
        <p15:guide id="11" pos="5455">
          <p15:clr>
            <a:srgbClr val="FBAE40"/>
          </p15:clr>
        </p15:guide>
        <p15:guide id="12" pos="568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E85957F-ACA5-D748-A069-E71676AF8C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792089" y="1645670"/>
            <a:ext cx="3867331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5C999E9-9675-E748-9B2F-5EC3E280027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32580" y="1645672"/>
            <a:ext cx="6901565" cy="4351337"/>
          </a:xfrm>
        </p:spPr>
        <p:txBody>
          <a:bodyPr/>
          <a:lstStyle>
            <a:lvl1pPr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80" y="474011"/>
            <a:ext cx="1064024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Chart with Text – Option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62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5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pos="339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pos="7039">
          <p15:clr>
            <a:srgbClr val="FBAE40"/>
          </p15:clr>
        </p15:guide>
        <p15:guide id="6" pos="7344">
          <p15:clr>
            <a:srgbClr val="FBAE40"/>
          </p15:clr>
        </p15:guide>
        <p15:guide id="7" pos="4684">
          <p15:clr>
            <a:srgbClr val="FBAE40"/>
          </p15:clr>
        </p15:guide>
        <p15:guide id="8" pos="4904">
          <p15:clr>
            <a:srgbClr val="FBAE40"/>
          </p15:clr>
        </p15:guide>
        <p15:guide id="9" orient="horz" pos="1033">
          <p15:clr>
            <a:srgbClr val="FBAE40"/>
          </p15:clr>
        </p15:guide>
        <p15:guide id="10" orient="horz" pos="377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6175A9-EBE4-6C48-969F-5E952C8769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2581" y="1645670"/>
            <a:ext cx="3867331" cy="4351338"/>
          </a:xfrm>
        </p:spPr>
        <p:txBody>
          <a:bodyPr wrap="square" lIns="0" tIns="0" rIns="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96E531A0-92C3-364A-A62C-092C6DA655C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54076" y="1645672"/>
            <a:ext cx="6901565" cy="4351337"/>
          </a:xfrm>
        </p:spPr>
        <p:txBody>
          <a:bodyPr/>
          <a:lstStyle>
            <a:lvl1pPr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80" y="474011"/>
            <a:ext cx="1064024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Chart with Text – Option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71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pos="7039">
          <p15:clr>
            <a:srgbClr val="FBAE40"/>
          </p15:clr>
        </p15:guide>
        <p15:guide id="4" pos="715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3778">
          <p15:clr>
            <a:srgbClr val="FBAE40"/>
          </p15:clr>
        </p15:guide>
        <p15:guide id="7" orient="horz" pos="1033">
          <p15:clr>
            <a:srgbClr val="FBAE40"/>
          </p15:clr>
        </p15:guide>
        <p15:guide id="8" orient="horz" pos="432">
          <p15:clr>
            <a:srgbClr val="FBAE40"/>
          </p15:clr>
        </p15:guide>
        <p15:guide id="9" pos="2771">
          <p15:clr>
            <a:srgbClr val="FBAE40"/>
          </p15:clr>
        </p15:guide>
        <p15:guide id="10" pos="299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 –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E85957F-ACA5-D748-A069-E71676AF8C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20441" y="1645670"/>
            <a:ext cx="2638983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5C999E9-9675-E748-9B2F-5EC3E280027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32583" y="1645672"/>
            <a:ext cx="3877796" cy="4351337"/>
          </a:xfrm>
        </p:spPr>
        <p:txBody>
          <a:bodyPr/>
          <a:lstStyle>
            <a:lvl1pPr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374F2BC2-8C3A-6249-AB96-BD5ED2EEC09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776511" y="1645672"/>
            <a:ext cx="3877796" cy="4351337"/>
          </a:xfrm>
        </p:spPr>
        <p:txBody>
          <a:bodyPr/>
          <a:lstStyle>
            <a:lvl1pPr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580" y="474011"/>
            <a:ext cx="1064024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Chart with Text – Option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66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pos="7159">
          <p15:clr>
            <a:srgbClr val="FBAE40"/>
          </p15:clr>
        </p15:guide>
        <p15:guide id="4" pos="703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3778">
          <p15:clr>
            <a:srgbClr val="FBAE40"/>
          </p15:clr>
        </p15:guide>
        <p15:guide id="7" orient="horz" pos="1033">
          <p15:clr>
            <a:srgbClr val="FBAE40"/>
          </p15:clr>
        </p15:guide>
        <p15:guide id="8" orient="horz" pos="432">
          <p15:clr>
            <a:srgbClr val="FBAE40"/>
          </p15:clr>
        </p15:guide>
        <p15:guide id="9" pos="2779">
          <p15:clr>
            <a:srgbClr val="FBAE40"/>
          </p15:clr>
        </p15:guide>
        <p15:guide id="10" pos="3007">
          <p15:clr>
            <a:srgbClr val="FBAE40"/>
          </p15:clr>
        </p15:guide>
        <p15:guide id="11" pos="5455">
          <p15:clr>
            <a:srgbClr val="FBAE40"/>
          </p15:clr>
        </p15:guide>
        <p15:guide id="12" pos="568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SWOT Analysis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B89F8E2-B64D-AC49-A8DD-AF613312CE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7927" y="2873929"/>
            <a:ext cx="2358264" cy="312364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6178C06-CDE8-6B4D-AE79-44B6A32FB8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71073" y="2873929"/>
            <a:ext cx="2358267" cy="312364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1553AF-8C1F-B344-9898-52841A7BB9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4221" y="2873929"/>
            <a:ext cx="2358267" cy="312364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CDFF35E-9476-0E4E-93EF-E59390DAF5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7372" y="2878143"/>
            <a:ext cx="2358269" cy="3119437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6601CF6-624C-4A4E-B63C-0AB8AD4B0D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7927" y="1985741"/>
            <a:ext cx="2358268" cy="614904"/>
          </a:xfrm>
        </p:spPr>
        <p:txBody>
          <a:bodyPr>
            <a:noAutofit/>
          </a:bodyPr>
          <a:lstStyle>
            <a:lvl1pPr marL="0" indent="0" algn="l">
              <a:buNone/>
              <a:defRPr sz="2600" b="1" i="0">
                <a:solidFill>
                  <a:schemeClr val="accent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6B470C7-D692-C244-8ADA-5E6292A32A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5419" y="1985741"/>
            <a:ext cx="2358268" cy="614904"/>
          </a:xfrm>
        </p:spPr>
        <p:txBody>
          <a:bodyPr>
            <a:noAutofit/>
          </a:bodyPr>
          <a:lstStyle>
            <a:lvl1pPr marL="0" indent="0" algn="l">
              <a:buNone/>
              <a:defRPr sz="2600" b="1" i="0">
                <a:solidFill>
                  <a:schemeClr val="accent3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F46D524-4125-844F-9646-96AC9FC2EE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72911" y="1990853"/>
            <a:ext cx="2358268" cy="604710"/>
          </a:xfrm>
        </p:spPr>
        <p:txBody>
          <a:bodyPr>
            <a:noAutofit/>
          </a:bodyPr>
          <a:lstStyle>
            <a:lvl1pPr marL="0" indent="0" algn="l">
              <a:buNone/>
              <a:defRPr sz="2600" b="1" i="0">
                <a:solidFill>
                  <a:schemeClr val="accent4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69B9DF6-3D13-AC41-AF63-DFE238830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0402" y="1988619"/>
            <a:ext cx="2378201" cy="606944"/>
          </a:xfrm>
        </p:spPr>
        <p:txBody>
          <a:bodyPr>
            <a:noAutofit/>
          </a:bodyPr>
          <a:lstStyle>
            <a:lvl1pPr marL="0" indent="0" algn="l">
              <a:buNone/>
              <a:defRPr sz="2600" b="1" i="0">
                <a:solidFill>
                  <a:schemeClr val="accent5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4D14FE-F0EC-9E45-8211-8AECE22E1CC0}"/>
              </a:ext>
            </a:extLst>
          </p:cNvPr>
          <p:cNvCxnSpPr>
            <a:cxnSpLocks/>
          </p:cNvCxnSpPr>
          <p:nvPr/>
        </p:nvCxnSpPr>
        <p:spPr>
          <a:xfrm>
            <a:off x="3201425" y="1985741"/>
            <a:ext cx="0" cy="401183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CF75A2-1D3C-6246-B540-552A648A25F4}"/>
              </a:ext>
            </a:extLst>
          </p:cNvPr>
          <p:cNvCxnSpPr>
            <a:cxnSpLocks/>
          </p:cNvCxnSpPr>
          <p:nvPr/>
        </p:nvCxnSpPr>
        <p:spPr>
          <a:xfrm>
            <a:off x="6096000" y="1985741"/>
            <a:ext cx="8965" cy="401183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7EAF87-CC91-2A47-8A15-27762B512FBF}"/>
              </a:ext>
            </a:extLst>
          </p:cNvPr>
          <p:cNvCxnSpPr>
            <a:cxnSpLocks/>
          </p:cNvCxnSpPr>
          <p:nvPr/>
        </p:nvCxnSpPr>
        <p:spPr>
          <a:xfrm>
            <a:off x="9005224" y="1985741"/>
            <a:ext cx="0" cy="401183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4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57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15">
          <p15:clr>
            <a:srgbClr val="FBAE40"/>
          </p15:clr>
        </p15:guide>
        <p15:guide id="2" orient="horz" pos="1813">
          <p15:clr>
            <a:srgbClr val="FBAE40"/>
          </p15:clr>
        </p15:guide>
        <p15:guide id="3" pos="339">
          <p15:clr>
            <a:srgbClr val="FBAE40"/>
          </p15:clr>
        </p15:guide>
        <p15:guide id="4" pos="7159">
          <p15:clr>
            <a:srgbClr val="FBAE40"/>
          </p15:clr>
        </p15:guide>
        <p15:guide id="5" pos="7039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432">
          <p15:clr>
            <a:srgbClr val="FBAE40"/>
          </p15:clr>
        </p15:guide>
        <p15:guide id="9" orient="horz" pos="3778">
          <p15:clr>
            <a:srgbClr val="FBAE40"/>
          </p15:clr>
        </p15:guide>
        <p15:guide id="10" orient="horz" pos="1635">
          <p15:clr>
            <a:srgbClr val="FBAE40"/>
          </p15:clr>
        </p15:guide>
        <p15:guide id="11" orient="horz" pos="1254">
          <p15:clr>
            <a:srgbClr val="FBAE40"/>
          </p15:clr>
        </p15:guide>
        <p15:guide id="12" orient="horz" pos="4252">
          <p15:clr>
            <a:srgbClr val="FBAE40"/>
          </p15:clr>
        </p15:guide>
        <p15:guide id="13" pos="1839">
          <p15:clr>
            <a:srgbClr val="FBAE40"/>
          </p15:clr>
        </p15:guide>
        <p15:guide id="14" pos="2185">
          <p15:clr>
            <a:srgbClr val="FBAE40"/>
          </p15:clr>
        </p15:guide>
        <p15:guide id="15" pos="3668">
          <p15:clr>
            <a:srgbClr val="FBAE40"/>
          </p15:clr>
        </p15:guide>
        <p15:guide id="16" pos="5507">
          <p15:clr>
            <a:srgbClr val="FBAE40"/>
          </p15:clr>
        </p15:guide>
        <p15:guide id="17" pos="5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S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9259723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PEST Analysis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B89F8E2-B64D-AC49-A8DD-AF613312CE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28089" y="1882464"/>
            <a:ext cx="8327553" cy="7685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6601CF6-624C-4A4E-B63C-0AB8AD4B0D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7927" y="1887429"/>
            <a:ext cx="2432408" cy="768545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i="0">
                <a:solidFill>
                  <a:schemeClr val="accent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6B470C7-D692-C244-8ADA-5E6292A32A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927" y="3031847"/>
            <a:ext cx="2432408" cy="768545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i="0">
                <a:solidFill>
                  <a:schemeClr val="accent3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F46D524-4125-844F-9646-96AC9FC2EE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7927" y="4176265"/>
            <a:ext cx="2432408" cy="768545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i="0">
                <a:solidFill>
                  <a:schemeClr val="accent4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69B9DF6-3D13-AC41-AF63-DFE238830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6360" y="5320684"/>
            <a:ext cx="2432408" cy="768545"/>
          </a:xfrm>
        </p:spPr>
        <p:txBody>
          <a:bodyPr anchor="ctr">
            <a:noAutofit/>
          </a:bodyPr>
          <a:lstStyle>
            <a:lvl1pPr marL="0" indent="0" algn="l">
              <a:buNone/>
              <a:defRPr sz="2800" b="1" i="0">
                <a:solidFill>
                  <a:schemeClr val="accent5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4D14FE-F0EC-9E45-8211-8AECE22E1CC0}"/>
              </a:ext>
            </a:extLst>
          </p:cNvPr>
          <p:cNvCxnSpPr>
            <a:cxnSpLocks/>
          </p:cNvCxnSpPr>
          <p:nvPr/>
        </p:nvCxnSpPr>
        <p:spPr>
          <a:xfrm flipH="1">
            <a:off x="557927" y="2847664"/>
            <a:ext cx="1109771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01AE01-0A53-D74B-8BE4-E6490CE5C583}"/>
              </a:ext>
            </a:extLst>
          </p:cNvPr>
          <p:cNvCxnSpPr>
            <a:cxnSpLocks/>
          </p:cNvCxnSpPr>
          <p:nvPr/>
        </p:nvCxnSpPr>
        <p:spPr>
          <a:xfrm flipH="1">
            <a:off x="557927" y="3999957"/>
            <a:ext cx="1109771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A5501F-60A1-6745-A84A-F8EC2892729A}"/>
              </a:ext>
            </a:extLst>
          </p:cNvPr>
          <p:cNvCxnSpPr>
            <a:cxnSpLocks/>
          </p:cNvCxnSpPr>
          <p:nvPr/>
        </p:nvCxnSpPr>
        <p:spPr>
          <a:xfrm flipH="1">
            <a:off x="557927" y="5137381"/>
            <a:ext cx="1109771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3455D8F-754F-F744-9774-4115CF132E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28089" y="3034757"/>
            <a:ext cx="8327553" cy="7685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2C42B7F4-16A0-EB4B-9A61-205EEA8D87D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28089" y="4179906"/>
            <a:ext cx="8327553" cy="7685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B5CE8B1B-51DA-AE48-ADBD-6D16542AE6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28089" y="5329959"/>
            <a:ext cx="8327553" cy="7685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95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39">
          <p15:clr>
            <a:srgbClr val="FBAE40"/>
          </p15:clr>
        </p15:guide>
        <p15:guide id="2" orient="horz" pos="3837">
          <p15:clr>
            <a:srgbClr val="FBAE40"/>
          </p15:clr>
        </p15:guide>
        <p15:guide id="3" pos="7159">
          <p15:clr>
            <a:srgbClr val="FBAE40"/>
          </p15:clr>
        </p15:guide>
        <p15:guide id="4" pos="339">
          <p15:clr>
            <a:srgbClr val="FBAE40"/>
          </p15:clr>
        </p15:guide>
        <p15:guide id="5" pos="1880">
          <p15:clr>
            <a:srgbClr val="FBAE40"/>
          </p15:clr>
        </p15:guide>
        <p15:guide id="6" pos="2092">
          <p15:clr>
            <a:srgbClr val="FBAE40"/>
          </p15:clr>
        </p15:guide>
        <p15:guide id="7" pos="7344">
          <p15:clr>
            <a:srgbClr val="FBAE40"/>
          </p15:clr>
        </p15:guide>
        <p15:guide id="8" orient="horz" pos="3354">
          <p15:clr>
            <a:srgbClr val="FBAE40"/>
          </p15:clr>
        </p15:guide>
        <p15:guide id="9" orient="horz" pos="3117">
          <p15:clr>
            <a:srgbClr val="FBAE40"/>
          </p15:clr>
        </p15:guide>
        <p15:guide id="10" orient="horz" pos="2634">
          <p15:clr>
            <a:srgbClr val="FBAE40"/>
          </p15:clr>
        </p15:guide>
        <p15:guide id="11" orient="horz" pos="2397">
          <p15:clr>
            <a:srgbClr val="FBAE40"/>
          </p15:clr>
        </p15:guide>
        <p15:guide id="12" orient="horz" pos="1906">
          <p15:clr>
            <a:srgbClr val="FBAE40"/>
          </p15:clr>
        </p15:guide>
        <p15:guide id="13" orient="horz" pos="1677">
          <p15:clr>
            <a:srgbClr val="FBAE40"/>
          </p15:clr>
        </p15:guide>
        <p15:guide id="14" orient="horz" pos="1186">
          <p15:clr>
            <a:srgbClr val="FBAE40"/>
          </p15:clr>
        </p15:guide>
        <p15:guide id="15" orient="horz" pos="432">
          <p15:clr>
            <a:srgbClr val="FBAE40"/>
          </p15:clr>
        </p15:guide>
        <p15:guide id="16" orient="horz" pos="42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 - Picture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F7E55-8B87-B44B-840B-893B5558C8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Intro Slide – </a:t>
            </a:r>
            <a:br>
              <a:rPr lang="en-US" dirty="0"/>
            </a:br>
            <a:r>
              <a:rPr lang="en-US" dirty="0"/>
              <a:t>Picture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E0110-86FC-B542-B54F-1133FA61432F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7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991">
          <p15:clr>
            <a:srgbClr val="FBAE40"/>
          </p15:clr>
        </p15:guide>
        <p15:guide id="3" orient="horz" pos="584">
          <p15:clr>
            <a:srgbClr val="FBAE40"/>
          </p15:clr>
        </p15:guide>
        <p15:guide id="4" orient="horz" pos="2550">
          <p15:clr>
            <a:srgbClr val="FBAE40"/>
          </p15:clr>
        </p15:guide>
        <p15:guide id="5" orient="horz" pos="2744">
          <p15:clr>
            <a:srgbClr val="FBAE40"/>
          </p15:clr>
        </p15:guide>
        <p15:guide id="6" pos="624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66186C-701A-BC45-AC88-392EAFC5B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26592"/>
              </p:ext>
            </p:extLst>
          </p:nvPr>
        </p:nvGraphicFramePr>
        <p:xfrm>
          <a:off x="817760" y="1531933"/>
          <a:ext cx="10837893" cy="4669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105">
                  <a:extLst>
                    <a:ext uri="{9D8B030D-6E8A-4147-A177-3AD203B41FA5}">
                      <a16:colId xmlns:a16="http://schemas.microsoft.com/office/drawing/2014/main" val="598104309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4168066833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004100599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2411855810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635482544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339005217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040595637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1495738028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2839960209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3918524498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3569936324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2110722687"/>
                    </a:ext>
                  </a:extLst>
                </a:gridCol>
                <a:gridCol w="816899">
                  <a:extLst>
                    <a:ext uri="{9D8B030D-6E8A-4147-A177-3AD203B41FA5}">
                      <a16:colId xmlns:a16="http://schemas.microsoft.com/office/drawing/2014/main" val="2450500902"/>
                    </a:ext>
                  </a:extLst>
                </a:gridCol>
              </a:tblGrid>
              <a:tr h="618332"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Nov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oxima Nova Rg" panose="02000506030000020004" pitchFamily="50" charset="0"/>
                        </a:rPr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71151"/>
                  </a:ext>
                </a:extLst>
              </a:tr>
              <a:tr h="4051430"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Proxima Nova Rg" panose="0200050603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24781"/>
                  </a:ext>
                </a:extLst>
              </a:tr>
            </a:tbl>
          </a:graphicData>
        </a:graphic>
      </p:graphicFrame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0" y="495867"/>
            <a:ext cx="10638053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Gantt Chart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1884DB4-8724-2444-AC73-01BDA7C1B2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359" y="2009908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D305F03-5586-5E4F-81F2-236A9DB36A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081565" y="3052038"/>
            <a:ext cx="3910361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4DB0538-1629-4B42-A56E-318B4C7952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6359" y="2531360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075659CF-3622-2743-851F-8923DB01AF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89038" y="3574264"/>
            <a:ext cx="2988527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B7ABE6A-4FF3-9543-84D7-72D8B9B04EE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359" y="3052812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CE93C9B-BDFA-DA48-9722-93E7AC19B47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260029" y="4102225"/>
            <a:ext cx="7036264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7FE31FF-EFEA-774A-B412-A17BCCF565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359" y="3574264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06182F5-CA73-9548-8C9E-778C0D79C2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2383" y="4617168"/>
            <a:ext cx="4832196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DE7B252-5204-C54B-B2AB-728EAAD2879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6359" y="4095716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36352348-FB9A-0C4E-AC97-1B51444891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81564" y="5138620"/>
            <a:ext cx="5332965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8E1BFD4-3A5E-8641-9D2F-00409E3793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6359" y="5660073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6AA6E42-ABF6-0042-B39E-9D863B855B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1737" y="5660073"/>
            <a:ext cx="6452837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A47D090-BD26-A34F-A587-274164E5624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6359" y="4617168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E947712-F350-C94B-A96E-F9EF11B0DC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6359" y="5138620"/>
            <a:ext cx="711200" cy="25673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 i="0">
                <a:solidFill>
                  <a:srgbClr val="00624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Task 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55B41E2F-B664-B64E-A6F2-0F2A19DCC05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419706" y="2539082"/>
            <a:ext cx="5657387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E61344E7-7C91-2348-832A-A007EEA0A3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868360" y="2011556"/>
            <a:ext cx="4277293" cy="256734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1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pos="7159">
          <p15:clr>
            <a:srgbClr val="FBAE40"/>
          </p15:clr>
        </p15:guide>
        <p15:guide id="4" pos="703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3905">
          <p15:clr>
            <a:srgbClr val="FBAE40"/>
          </p15:clr>
        </p15:guide>
        <p15:guide id="7" orient="horz" pos="966">
          <p15:clr>
            <a:srgbClr val="FBAE40"/>
          </p15:clr>
        </p15:guide>
        <p15:guide id="8" pos="788">
          <p15:clr>
            <a:srgbClr val="FBAE40"/>
          </p15:clr>
        </p15:guide>
        <p15:guide id="9" orient="horz" pos="4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00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pos="7159">
          <p15:clr>
            <a:srgbClr val="FBAE40"/>
          </p15:clr>
        </p15:guide>
        <p15:guide id="4" pos="7039">
          <p15:clr>
            <a:srgbClr val="FBAE40"/>
          </p15:clr>
        </p15:guide>
        <p15:guide id="5" pos="73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35431" y="5841108"/>
            <a:ext cx="3420932" cy="173930"/>
          </a:xfrm>
          <a:solidFill>
            <a:schemeClr val="accent5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100" b="1">
                <a:solidFill>
                  <a:schemeClr val="accent5"/>
                </a:solidFill>
                <a:latin typeface="+mn-lt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535431" y="2442410"/>
            <a:ext cx="3420932" cy="3420000"/>
          </a:xfrm>
          <a:solidFill>
            <a:schemeClr val="accent1"/>
          </a:solidFill>
          <a:ln>
            <a:noFill/>
          </a:ln>
        </p:spPr>
        <p:txBody>
          <a:bodyPr lIns="396000" tIns="360000" rIns="3960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5431" y="1652337"/>
            <a:ext cx="3420932" cy="790074"/>
          </a:xfrm>
          <a:solidFill>
            <a:schemeClr val="accent3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145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+mn-lt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389363" y="1652337"/>
            <a:ext cx="3420932" cy="790074"/>
          </a:xfrm>
          <a:solidFill>
            <a:schemeClr val="accent3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238603" y="1652337"/>
            <a:ext cx="3420932" cy="790074"/>
          </a:xfrm>
          <a:solidFill>
            <a:schemeClr val="accent3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4389363" y="5841108"/>
            <a:ext cx="3420932" cy="173930"/>
          </a:xfrm>
          <a:solidFill>
            <a:schemeClr val="accent5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100" b="1">
                <a:solidFill>
                  <a:schemeClr val="accent5"/>
                </a:solidFill>
                <a:latin typeface="+mn-lt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8238603" y="5841108"/>
            <a:ext cx="3420932" cy="173930"/>
          </a:xfrm>
          <a:solidFill>
            <a:schemeClr val="accent5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100" b="1">
                <a:solidFill>
                  <a:schemeClr val="accent5"/>
                </a:solidFill>
                <a:latin typeface="+mn-lt"/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4389363" y="2442411"/>
            <a:ext cx="3420932" cy="3420000"/>
          </a:xfrm>
          <a:solidFill>
            <a:schemeClr val="accent1"/>
          </a:solidFill>
        </p:spPr>
        <p:txBody>
          <a:bodyPr lIns="396000" tIns="360000" rIns="3960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8238603" y="2442411"/>
            <a:ext cx="3420932" cy="3420000"/>
          </a:xfrm>
          <a:solidFill>
            <a:schemeClr val="accent1"/>
          </a:solidFill>
        </p:spPr>
        <p:txBody>
          <a:bodyPr lIns="396000" tIns="360000" rIns="3960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82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2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3789">
          <p15:clr>
            <a:srgbClr val="FBAE40"/>
          </p15:clr>
        </p15:guide>
        <p15:guide id="4" pos="7159">
          <p15:clr>
            <a:srgbClr val="FBAE40"/>
          </p15:clr>
        </p15:guide>
        <p15:guide id="5" pos="7039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432">
          <p15:clr>
            <a:srgbClr val="FBAE40"/>
          </p15:clr>
        </p15:guide>
        <p15:guide id="8" pos="2491">
          <p15:clr>
            <a:srgbClr val="FBAE40"/>
          </p15:clr>
        </p15:guide>
        <p15:guide id="9" pos="2761">
          <p15:clr>
            <a:srgbClr val="FBAE40"/>
          </p15:clr>
        </p15:guide>
        <p15:guide id="10" pos="4921">
          <p15:clr>
            <a:srgbClr val="FBAE40"/>
          </p15:clr>
        </p15:guide>
        <p15:guide id="11" pos="5192">
          <p15:clr>
            <a:srgbClr val="FBAE40"/>
          </p15:clr>
        </p15:guide>
        <p15:guide id="12" orient="horz" pos="4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4 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2929" y="1665288"/>
            <a:ext cx="5631649" cy="2052000"/>
            <a:chOff x="542925" y="1665288"/>
            <a:chExt cx="5758291" cy="2170112"/>
          </a:xfrm>
        </p:grpSpPr>
        <p:sp>
          <p:nvSpPr>
            <p:cNvPr id="4" name="Rectangle 3"/>
            <p:cNvSpPr/>
            <p:nvPr/>
          </p:nvSpPr>
          <p:spPr>
            <a:xfrm>
              <a:off x="542925" y="1665288"/>
              <a:ext cx="5553075" cy="2170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5" name="Triangle 4"/>
            <p:cNvSpPr/>
            <p:nvPr/>
          </p:nvSpPr>
          <p:spPr>
            <a:xfrm rot="5400000">
              <a:off x="6059966" y="1923372"/>
              <a:ext cx="266505" cy="21599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27653" y="1665288"/>
            <a:ext cx="5430947" cy="2247806"/>
            <a:chOff x="6227654" y="1665288"/>
            <a:chExt cx="5430946" cy="2369060"/>
          </a:xfrm>
        </p:grpSpPr>
        <p:sp>
          <p:nvSpPr>
            <p:cNvPr id="7" name="Rectangle 6"/>
            <p:cNvSpPr/>
            <p:nvPr/>
          </p:nvSpPr>
          <p:spPr>
            <a:xfrm>
              <a:off x="6227654" y="1665288"/>
              <a:ext cx="5430946" cy="2170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Triangle 7"/>
            <p:cNvSpPr/>
            <p:nvPr/>
          </p:nvSpPr>
          <p:spPr>
            <a:xfrm rot="10800000">
              <a:off x="11157494" y="3818354"/>
              <a:ext cx="250553" cy="21599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542925" y="3749587"/>
            <a:ext cx="5430947" cy="2287958"/>
            <a:chOff x="6227654" y="1665288"/>
            <a:chExt cx="5430946" cy="2369060"/>
          </a:xfrm>
          <a:solidFill>
            <a:schemeClr val="accent5"/>
          </a:solidFill>
        </p:grpSpPr>
        <p:sp>
          <p:nvSpPr>
            <p:cNvPr id="10" name="Rectangle 9"/>
            <p:cNvSpPr/>
            <p:nvPr/>
          </p:nvSpPr>
          <p:spPr>
            <a:xfrm>
              <a:off x="6227654" y="1665288"/>
              <a:ext cx="5430946" cy="2170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Triangle 10"/>
            <p:cNvSpPr/>
            <p:nvPr/>
          </p:nvSpPr>
          <p:spPr>
            <a:xfrm rot="10800000">
              <a:off x="11157494" y="3818354"/>
              <a:ext cx="250553" cy="21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6030965" y="3939994"/>
            <a:ext cx="5627639" cy="2097557"/>
            <a:chOff x="542925" y="1665288"/>
            <a:chExt cx="5754191" cy="217011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542925" y="1665288"/>
              <a:ext cx="5553075" cy="2170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4" name="Triangle 13"/>
            <p:cNvSpPr/>
            <p:nvPr/>
          </p:nvSpPr>
          <p:spPr>
            <a:xfrm rot="5400000">
              <a:off x="6055866" y="1923370"/>
              <a:ext cx="266505" cy="21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982281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667009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82281" y="4344878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6667009" y="4344878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+mn-lt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71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orient="horz" pos="3803">
          <p15:clr>
            <a:srgbClr val="FBAE40"/>
          </p15:clr>
        </p15:guide>
        <p15:guide id="4" orient="horz" pos="1050">
          <p15:clr>
            <a:srgbClr val="FBAE40"/>
          </p15:clr>
        </p15:guide>
        <p15:guide id="5" pos="3752">
          <p15:clr>
            <a:srgbClr val="FBAE40"/>
          </p15:clr>
        </p15:guide>
        <p15:guide id="6" pos="3923">
          <p15:clr>
            <a:srgbClr val="FBAE40"/>
          </p15:clr>
        </p15:guide>
        <p15:guide id="7" orient="horz" pos="2482">
          <p15:clr>
            <a:srgbClr val="FBAE40"/>
          </p15:clr>
        </p15:guide>
        <p15:guide id="8" orient="horz" pos="2338">
          <p15:clr>
            <a:srgbClr val="FBAE40"/>
          </p15:clr>
        </p15:guide>
        <p15:guide id="9" orient="horz" pos="432">
          <p15:clr>
            <a:srgbClr val="FBAE40"/>
          </p15:clr>
        </p15:guide>
        <p15:guide id="10" pos="7344">
          <p15:clr>
            <a:srgbClr val="FBAE40"/>
          </p15:clr>
        </p15:guide>
        <p15:guide id="11" pos="7159">
          <p15:clr>
            <a:srgbClr val="FBAE40"/>
          </p15:clr>
        </p15:guide>
        <p15:guide id="12" pos="7039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3 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2929" y="1665288"/>
            <a:ext cx="5631649" cy="2052000"/>
            <a:chOff x="542925" y="1665288"/>
            <a:chExt cx="5758291" cy="2170112"/>
          </a:xfrm>
        </p:grpSpPr>
        <p:sp>
          <p:nvSpPr>
            <p:cNvPr id="4" name="Rectangle 3"/>
            <p:cNvSpPr/>
            <p:nvPr/>
          </p:nvSpPr>
          <p:spPr>
            <a:xfrm>
              <a:off x="542925" y="1665288"/>
              <a:ext cx="5553075" cy="2170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7" name="Triangle 26"/>
            <p:cNvSpPr/>
            <p:nvPr userDrawn="1"/>
          </p:nvSpPr>
          <p:spPr>
            <a:xfrm rot="5400000">
              <a:off x="6059966" y="3318348"/>
              <a:ext cx="266505" cy="21599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27653" y="1665288"/>
            <a:ext cx="5430947" cy="2247806"/>
            <a:chOff x="6227654" y="1665288"/>
            <a:chExt cx="5430946" cy="2369060"/>
          </a:xfrm>
        </p:grpSpPr>
        <p:sp>
          <p:nvSpPr>
            <p:cNvPr id="7" name="Rectangle 6"/>
            <p:cNvSpPr/>
            <p:nvPr/>
          </p:nvSpPr>
          <p:spPr>
            <a:xfrm>
              <a:off x="6227654" y="1665288"/>
              <a:ext cx="5430946" cy="2170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Triangle 7"/>
            <p:cNvSpPr/>
            <p:nvPr/>
          </p:nvSpPr>
          <p:spPr>
            <a:xfrm rot="10800000">
              <a:off x="6481437" y="3818354"/>
              <a:ext cx="250553" cy="21599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13" name="Rectangle 12"/>
          <p:cNvSpPr/>
          <p:nvPr/>
        </p:nvSpPr>
        <p:spPr>
          <a:xfrm rot="10800000">
            <a:off x="3465029" y="3985545"/>
            <a:ext cx="5430947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982281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667009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904385" y="4344878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angle 27"/>
          <p:cNvSpPr/>
          <p:nvPr/>
        </p:nvSpPr>
        <p:spPr>
          <a:xfrm>
            <a:off x="5459331" y="3779737"/>
            <a:ext cx="252000" cy="21124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1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orient="horz" pos="3795">
          <p15:clr>
            <a:srgbClr val="FBAE40"/>
          </p15:clr>
        </p15:guide>
        <p15:guide id="4" orient="horz" pos="2507">
          <p15:clr>
            <a:srgbClr val="FBAE40"/>
          </p15:clr>
        </p15:guide>
        <p15:guide id="5" orient="horz" pos="2338">
          <p15:clr>
            <a:srgbClr val="FBAE40"/>
          </p15:clr>
        </p15:guide>
        <p15:guide id="6" orient="horz" pos="1050">
          <p15:clr>
            <a:srgbClr val="FBAE40"/>
          </p15:clr>
        </p15:guide>
        <p15:guide id="7" pos="3752">
          <p15:clr>
            <a:srgbClr val="FBAE40"/>
          </p15:clr>
        </p15:guide>
        <p15:guide id="8" pos="3923">
          <p15:clr>
            <a:srgbClr val="FBAE40"/>
          </p15:clr>
        </p15:guide>
        <p15:guide id="9" pos="7159">
          <p15:clr>
            <a:srgbClr val="FBAE40"/>
          </p15:clr>
        </p15:guide>
        <p15:guide id="10" pos="7039">
          <p15:clr>
            <a:srgbClr val="FBAE40"/>
          </p15:clr>
        </p15:guide>
        <p15:guide id="11" pos="7344">
          <p15:clr>
            <a:srgbClr val="FBAE40"/>
          </p15:clr>
        </p15:guide>
        <p15:guide id="12" orient="horz" pos="43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1 Important + 2 Min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35431" y="5841108"/>
            <a:ext cx="5560572" cy="173930"/>
          </a:xfrm>
          <a:solidFill>
            <a:schemeClr val="accent5"/>
          </a:solidFill>
        </p:spPr>
        <p:txBody>
          <a:bodyPr lIns="396000" rIns="396000" anchor="ctr">
            <a:noAutofit/>
          </a:bodyPr>
          <a:lstStyle>
            <a:lvl1pPr marL="0" indent="0">
              <a:buNone/>
              <a:defRPr sz="1100" b="1">
                <a:solidFill>
                  <a:schemeClr val="accent5"/>
                </a:solidFill>
              </a:defRPr>
            </a:lvl1pPr>
            <a:lvl2pPr marL="457178" indent="0">
              <a:buNone/>
              <a:defRPr sz="1800" b="1">
                <a:solidFill>
                  <a:schemeClr val="bg1"/>
                </a:solidFill>
              </a:defRPr>
            </a:lvl2pPr>
            <a:lvl3pPr marL="914354" indent="0">
              <a:buNone/>
              <a:defRPr sz="1800" b="1">
                <a:solidFill>
                  <a:schemeClr val="bg1"/>
                </a:solidFill>
              </a:defRPr>
            </a:lvl3pPr>
            <a:lvl4pPr marL="1371532" indent="0">
              <a:buNone/>
              <a:defRPr sz="1800" b="1">
                <a:solidFill>
                  <a:schemeClr val="bg1"/>
                </a:solidFill>
              </a:defRPr>
            </a:lvl4pPr>
            <a:lvl5pPr marL="1828709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535431" y="1652338"/>
            <a:ext cx="5560572" cy="4210073"/>
          </a:xfrm>
          <a:solidFill>
            <a:schemeClr val="accent1"/>
          </a:solidFill>
          <a:ln>
            <a:noFill/>
          </a:ln>
        </p:spPr>
        <p:txBody>
          <a:bodyPr lIns="396000" tIns="360000" rIns="396000">
            <a:normAutofit/>
          </a:bodyPr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436898" y="1652338"/>
            <a:ext cx="5217695" cy="2089484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lIns="396000" tIns="360000" rIns="396000">
            <a:norm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6436898" y="3925554"/>
            <a:ext cx="5217695" cy="2089484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lIns="396000" tIns="360000" rIns="396000">
            <a:norm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15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52">
          <p15:clr>
            <a:srgbClr val="FBAE40"/>
          </p15:clr>
        </p15:guide>
        <p15:guide id="2" pos="339">
          <p15:clr>
            <a:srgbClr val="FBAE40"/>
          </p15:clr>
        </p15:guide>
        <p15:guide id="3" pos="3837">
          <p15:clr>
            <a:srgbClr val="FBAE40"/>
          </p15:clr>
        </p15:guide>
        <p15:guide id="4" pos="4057">
          <p15:clr>
            <a:srgbClr val="FBAE40"/>
          </p15:clr>
        </p15:guide>
        <p15:guide id="5" pos="7344">
          <p15:clr>
            <a:srgbClr val="FBAE40"/>
          </p15:clr>
        </p15:guide>
        <p15:guide id="6" pos="7159">
          <p15:clr>
            <a:srgbClr val="FBAE40"/>
          </p15:clr>
        </p15:guide>
        <p15:guide id="7" pos="7039">
          <p15:clr>
            <a:srgbClr val="FBAE40"/>
          </p15:clr>
        </p15:guide>
        <p15:guide id="8" orient="horz" pos="3786">
          <p15:clr>
            <a:srgbClr val="FBAE40"/>
          </p15:clr>
        </p15:guide>
        <p15:guide id="9" orient="horz" pos="1042">
          <p15:clr>
            <a:srgbClr val="FBAE40"/>
          </p15:clr>
        </p15:guide>
        <p15:guide id="10" orient="horz" pos="2355">
          <p15:clr>
            <a:srgbClr val="FBAE40"/>
          </p15:clr>
        </p15:guide>
        <p15:guide id="11" orient="horz" pos="2473">
          <p15:clr>
            <a:srgbClr val="FBAE40"/>
          </p15:clr>
        </p15:guide>
        <p15:guide id="12" orient="horz" pos="4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s - 1 Important + 2 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4632161" y="4832685"/>
            <a:ext cx="372577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6360" y="1652338"/>
            <a:ext cx="4362701" cy="4362701"/>
          </a:xfrm>
          <a:prstGeom prst="ellipse">
            <a:avLst/>
          </a:prstGeom>
          <a:solidFill>
            <a:schemeClr val="accent1"/>
          </a:solidFill>
          <a:effectLst>
            <a:softEdge rad="0"/>
          </a:effectLst>
        </p:spPr>
        <p:txBody>
          <a:bodyPr anchor="ctr">
            <a:noAutofit/>
          </a:bodyPr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b="1">
                <a:solidFill>
                  <a:schemeClr val="bg1"/>
                </a:solidFill>
              </a:defRPr>
            </a:lvl2pPr>
            <a:lvl3pPr marL="914354" indent="0" algn="ctr">
              <a:buNone/>
              <a:defRPr b="1">
                <a:solidFill>
                  <a:schemeClr val="bg1"/>
                </a:solidFill>
              </a:defRPr>
            </a:lvl3pPr>
            <a:lvl4pPr marL="1371532" indent="0" algn="ctr">
              <a:buNone/>
              <a:defRPr b="1">
                <a:solidFill>
                  <a:schemeClr val="bg1"/>
                </a:solidFill>
              </a:defRPr>
            </a:lvl4pPr>
            <a:lvl5pPr marL="1828709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5672093" y="1652338"/>
            <a:ext cx="2605635" cy="26068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18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800"/>
            </a:lvl4pPr>
            <a:lvl5pPr marL="1828709" indent="0" algn="ctr">
              <a:buNone/>
              <a:defRPr sz="1800"/>
            </a:lvl5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8340598" y="3181501"/>
            <a:ext cx="2832231" cy="28335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0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18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800"/>
            </a:lvl4pPr>
            <a:lvl5pPr marL="1828709" indent="0" algn="ctr">
              <a:buNone/>
              <a:defRPr sz="1800"/>
            </a:lvl5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632160" y="2851484"/>
            <a:ext cx="103993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73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6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1042">
          <p15:clr>
            <a:srgbClr val="FBAE40"/>
          </p15:clr>
        </p15:guide>
        <p15:guide id="4" pos="3083">
          <p15:clr>
            <a:srgbClr val="FBAE40"/>
          </p15:clr>
        </p15:guide>
        <p15:guide id="5" pos="7159">
          <p15:clr>
            <a:srgbClr val="FBAE40"/>
          </p15:clr>
        </p15:guide>
        <p15:guide id="6" pos="7344">
          <p15:clr>
            <a:srgbClr val="FBAE40"/>
          </p15:clr>
        </p15:guide>
        <p15:guide id="7" pos="7039">
          <p15:clr>
            <a:srgbClr val="FBAE40"/>
          </p15:clr>
        </p15:guide>
        <p15:guide id="8" orient="horz" pos="4252">
          <p15:clr>
            <a:srgbClr val="FBAE40"/>
          </p15:clr>
        </p15:guide>
        <p15:guide id="9" orient="horz" pos="43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B Fact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FEBCC-0D5B-EB4B-83EF-3BC2B129F595}"/>
              </a:ext>
            </a:extLst>
          </p:cNvPr>
          <p:cNvSpPr/>
          <p:nvPr/>
        </p:nvSpPr>
        <p:spPr>
          <a:xfrm>
            <a:off x="762000" y="1781994"/>
            <a:ext cx="10589941" cy="4111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3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7785" y="2196775"/>
            <a:ext cx="9638371" cy="3281521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1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UAB Fact - 1</a:t>
            </a:r>
          </a:p>
        </p:txBody>
      </p:sp>
      <p:pic>
        <p:nvPicPr>
          <p:cNvPr id="10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1" y="1352563"/>
            <a:ext cx="105743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6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3710">
          <p15:clr>
            <a:srgbClr val="FBAE40"/>
          </p15:clr>
        </p15:guide>
        <p15:guide id="3" pos="7141">
          <p15:clr>
            <a:srgbClr val="FBAE40"/>
          </p15:clr>
        </p15:guide>
        <p15:guide id="4" orient="horz" pos="584">
          <p15:clr>
            <a:srgbClr val="FBAE40"/>
          </p15:clr>
        </p15:guide>
        <p15:guide id="5" orient="horz" pos="99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B Fac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4" y="2256918"/>
            <a:ext cx="10650536" cy="3571454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="1" i="0">
                <a:solidFill>
                  <a:schemeClr val="accent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UAB Fact - 2</a:t>
            </a:r>
          </a:p>
        </p:txBody>
      </p:sp>
    </p:spTree>
    <p:extLst>
      <p:ext uri="{BB962C8B-B14F-4D97-AF65-F5344CB8AC3E}">
        <p14:creationId xmlns:p14="http://schemas.microsoft.com/office/powerpoint/2010/main" val="2056327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1423">
          <p15:clr>
            <a:srgbClr val="FBAE40"/>
          </p15:clr>
        </p15:guide>
        <p15:guide id="3" pos="7192">
          <p15:clr>
            <a:srgbClr val="FBAE40"/>
          </p15:clr>
        </p15:guide>
        <p15:guide id="4" orient="horz" pos="366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B Fact 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8FE5E2-583D-3440-B3E2-B7A6D31591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5" y="1573213"/>
            <a:ext cx="10585179" cy="4303712"/>
          </a:xfrm>
          <a:solidFill>
            <a:schemeClr val="accent1">
              <a:alpha val="85000"/>
            </a:schemeClr>
          </a:solidFill>
        </p:spPr>
        <p:txBody>
          <a:bodyPr lIns="468000" tIns="468000" rIns="468000" bIns="468000" anchor="ctr">
            <a:normAutofit/>
          </a:bodyPr>
          <a:lstStyle>
            <a:lvl1pPr marL="0" indent="0" algn="l">
              <a:buNone/>
              <a:defRPr sz="36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UAB Fact  - 3</a:t>
            </a:r>
          </a:p>
        </p:txBody>
      </p:sp>
    </p:spTree>
    <p:extLst>
      <p:ext uri="{BB962C8B-B14F-4D97-AF65-F5344CB8AC3E}">
        <p14:creationId xmlns:p14="http://schemas.microsoft.com/office/powerpoint/2010/main" val="1731294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483">
          <p15:clr>
            <a:srgbClr val="FBAE40"/>
          </p15:clr>
        </p15:guide>
        <p15:guide id="3" pos="7141">
          <p15:clr>
            <a:srgbClr val="FBAE40"/>
          </p15:clr>
        </p15:guide>
        <p15:guide id="4" orient="horz" pos="99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lide - Gradient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7C0CC0-C774-0848-A11D-83E365540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0000">
                <a:srgbClr val="328A5E">
                  <a:alpha val="78000"/>
                </a:srgbClr>
              </a:gs>
              <a:gs pos="100000">
                <a:schemeClr val="accent2">
                  <a:lumMod val="60000"/>
                  <a:lumOff val="40000"/>
                  <a:alpha val="60000"/>
                </a:schemeClr>
              </a:gs>
              <a:gs pos="36000">
                <a:srgbClr val="006241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Intro Slide – Gradient Picture Background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E0110-86FC-B542-B54F-1133FA61432F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11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04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2546">
          <p15:clr>
            <a:srgbClr val="FBAE40"/>
          </p15:clr>
        </p15:guide>
        <p15:guide id="3" pos="6243">
          <p15:clr>
            <a:srgbClr val="FBAE40"/>
          </p15:clr>
        </p15:guide>
        <p15:guide id="4" orient="horz" pos="584">
          <p15:clr>
            <a:srgbClr val="FBAE40"/>
          </p15:clr>
        </p15:guide>
        <p15:guide id="5" orient="horz" pos="991">
          <p15:clr>
            <a:srgbClr val="FBAE40"/>
          </p15:clr>
        </p15:guide>
        <p15:guide id="6" orient="horz" pos="274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119269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834378"/>
            <a:ext cx="9144000" cy="544513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7D64EC-DA4C-BA4D-87B3-681A69F456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1</a:t>
            </a:r>
          </a:p>
        </p:txBody>
      </p:sp>
    </p:spTree>
    <p:extLst>
      <p:ext uri="{BB962C8B-B14F-4D97-AF65-F5344CB8AC3E}">
        <p14:creationId xmlns:p14="http://schemas.microsoft.com/office/powerpoint/2010/main" val="291332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82">
          <p15:clr>
            <a:srgbClr val="FBAE40"/>
          </p15:clr>
        </p15:guide>
        <p15:guide id="3" orient="horz" pos="2651">
          <p15:clr>
            <a:srgbClr val="FBAE40"/>
          </p15:clr>
        </p15:guide>
        <p15:guide id="4" pos="957">
          <p15:clr>
            <a:srgbClr val="FBAE40"/>
          </p15:clr>
        </p15:guide>
        <p15:guide id="5" pos="6717">
          <p15:clr>
            <a:srgbClr val="FBAE40"/>
          </p15:clr>
        </p15:guide>
        <p15:guide id="6" orient="horz" pos="304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1 - Mo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5EEEF7-79F4-5441-BDEB-C2EF6CC2AB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834378"/>
            <a:ext cx="9144000" cy="544513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CFEA6F-993C-48F5-BABF-D2AE4C3AD3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1 Monogram</a:t>
            </a:r>
          </a:p>
        </p:txBody>
      </p:sp>
    </p:spTree>
    <p:extLst>
      <p:ext uri="{BB962C8B-B14F-4D97-AF65-F5344CB8AC3E}">
        <p14:creationId xmlns:p14="http://schemas.microsoft.com/office/powerpoint/2010/main" val="1689939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4">
          <p15:clr>
            <a:srgbClr val="FBAE40"/>
          </p15:clr>
        </p15:guide>
        <p15:guide id="2" pos="957">
          <p15:clr>
            <a:srgbClr val="FBAE40"/>
          </p15:clr>
        </p15:guide>
        <p15:guide id="3" pos="6727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2651">
          <p15:clr>
            <a:srgbClr val="FBAE40"/>
          </p15:clr>
        </p15:guide>
        <p15:guide id="6" orient="horz" pos="304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1 -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205B58-DB7E-8244-8533-249ABF49D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FC2C5F-A5E4-3C43-ABB2-297B20BE2613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834378"/>
            <a:ext cx="9144000" cy="544513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F1E1E-9164-4ECD-A2F5-BF1183861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1 </a:t>
            </a:r>
            <a:br>
              <a:rPr lang="en-US" dirty="0"/>
            </a:br>
            <a:r>
              <a:rPr lang="en-US" dirty="0"/>
              <a:t>Picture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3793717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27">
          <p15:clr>
            <a:srgbClr val="FBAE40"/>
          </p15:clr>
        </p15:guide>
        <p15:guide id="2" orient="horz" pos="2651">
          <p15:clr>
            <a:srgbClr val="FBAE40"/>
          </p15:clr>
        </p15:guide>
        <p15:guide id="3" orient="horz" pos="3049">
          <p15:clr>
            <a:srgbClr val="FBAE40"/>
          </p15:clr>
        </p15:guide>
        <p15:guide id="4" orient="horz" pos="1474">
          <p15:clr>
            <a:srgbClr val="FBAE40"/>
          </p15:clr>
        </p15:guide>
        <p15:guide id="5" pos="949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825911"/>
            <a:ext cx="9144000" cy="544513"/>
          </a:xfrm>
        </p:spPr>
        <p:txBody>
          <a:bodyPr/>
          <a:lstStyle>
            <a:lvl1pPr marL="0" indent="0" algn="ctr">
              <a:buFont typeface="Arial" charset="0"/>
              <a:buNone/>
              <a:defRPr b="0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903D931-FCAA-4277-9747-EAD0E46B91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2</a:t>
            </a:r>
          </a:p>
        </p:txBody>
      </p:sp>
    </p:spTree>
    <p:extLst>
      <p:ext uri="{BB962C8B-B14F-4D97-AF65-F5344CB8AC3E}">
        <p14:creationId xmlns:p14="http://schemas.microsoft.com/office/powerpoint/2010/main" val="2214113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17">
          <p15:clr>
            <a:srgbClr val="FBAE40"/>
          </p15:clr>
        </p15:guide>
        <p15:guide id="2" orient="horz" pos="3041">
          <p15:clr>
            <a:srgbClr val="FBAE40"/>
          </p15:clr>
        </p15:guide>
        <p15:guide id="3" pos="957">
          <p15:clr>
            <a:srgbClr val="FBAE40"/>
          </p15:clr>
        </p15:guide>
        <p15:guide id="4" orient="horz" pos="2651">
          <p15:clr>
            <a:srgbClr val="FBAE40"/>
          </p15:clr>
        </p15:guide>
        <p15:guide id="5" orient="horz" pos="148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2 - Mo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C5EEEF7-79F4-5441-BDEB-C2EF6CC2AB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825911"/>
            <a:ext cx="9144000" cy="544513"/>
          </a:xfrm>
        </p:spPr>
        <p:txBody>
          <a:bodyPr/>
          <a:lstStyle>
            <a:lvl1pPr marL="0" indent="0" algn="ctr">
              <a:buFont typeface="Arial" charset="0"/>
              <a:buNone/>
              <a:defRPr b="0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0154A64-3E18-4B3A-9175-6FA1501DBE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2 Monogram</a:t>
            </a:r>
          </a:p>
        </p:txBody>
      </p:sp>
    </p:spTree>
    <p:extLst>
      <p:ext uri="{BB962C8B-B14F-4D97-AF65-F5344CB8AC3E}">
        <p14:creationId xmlns:p14="http://schemas.microsoft.com/office/powerpoint/2010/main" val="3784191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17">
          <p15:clr>
            <a:srgbClr val="FBAE40"/>
          </p15:clr>
        </p15:guide>
        <p15:guide id="2" orient="horz" pos="1474">
          <p15:clr>
            <a:srgbClr val="FBAE40"/>
          </p15:clr>
        </p15:guide>
        <p15:guide id="3" orient="horz" pos="2651">
          <p15:clr>
            <a:srgbClr val="FBAE40"/>
          </p15:clr>
        </p15:guide>
        <p15:guide id="4" pos="949">
          <p15:clr>
            <a:srgbClr val="FBAE40"/>
          </p15:clr>
        </p15:guide>
        <p15:guide id="5" orient="horz" pos="304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– Option 2 -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1CF17A1-ED95-1C42-BBA5-445814959C5B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3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C3496-6102-5741-9EDB-99E97DA03433}"/>
              </a:ext>
            </a:extLst>
          </p:cNvPr>
          <p:cNvSpPr txBox="1"/>
          <p:nvPr/>
        </p:nvSpPr>
        <p:spPr>
          <a:xfrm>
            <a:off x="-3" y="-426745"/>
            <a:ext cx="121920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2"/>
                </a:solidFill>
                <a:latin typeface="Proxima Nova Rg" panose="02000506030000020004" pitchFamily="50" charset="0"/>
              </a:rPr>
              <a:t>To insert a background image, right-click on the slide – select FORMAT BACKGROUND &gt; Picture or texture fill</a:t>
            </a:r>
            <a:endParaRPr lang="bg-BG" sz="1400" dirty="0">
              <a:solidFill>
                <a:schemeClr val="accent2"/>
              </a:solidFill>
              <a:latin typeface="Proxima Nova Rg" panose="02000506030000020004" pitchFamily="50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13A2D67-91F3-2946-BCCD-7D3373EEB483}"/>
              </a:ext>
            </a:extLst>
          </p:cNvPr>
          <p:cNvSpPr txBox="1">
            <a:spLocks/>
          </p:cNvSpPr>
          <p:nvPr/>
        </p:nvSpPr>
        <p:spPr>
          <a:xfrm>
            <a:off x="10614212" y="4013434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”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3F74712-47DD-D445-BB61-E4279010D2FD}"/>
              </a:ext>
            </a:extLst>
          </p:cNvPr>
          <p:cNvSpPr txBox="1">
            <a:spLocks/>
          </p:cNvSpPr>
          <p:nvPr/>
        </p:nvSpPr>
        <p:spPr>
          <a:xfrm>
            <a:off x="876289" y="1738906"/>
            <a:ext cx="710184" cy="627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1500" b="1" kern="1200">
                <a:solidFill>
                  <a:schemeClr val="accent3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24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500" b="1" i="0" dirty="0">
                <a:solidFill>
                  <a:schemeClr val="bg1"/>
                </a:solidFill>
                <a:latin typeface="Proxima Nova Rg" panose="02000506030000020004" pitchFamily="2" charset="0"/>
              </a:rPr>
              <a:t>“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D460897-86D1-9049-AD57-04D2E0921B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825911"/>
            <a:ext cx="9144000" cy="544513"/>
          </a:xfrm>
        </p:spPr>
        <p:txBody>
          <a:bodyPr/>
          <a:lstStyle>
            <a:lvl1pPr marL="0" indent="0" algn="ctr">
              <a:buFont typeface="Arial" charset="0"/>
              <a:buNone/>
              <a:defRPr b="0" i="0">
                <a:solidFill>
                  <a:schemeClr val="accent2"/>
                </a:solidFill>
                <a:latin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C43EA4-87C9-4342-86BE-432233929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9239" y="2355273"/>
            <a:ext cx="9144000" cy="1854262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Quote – Option 2 </a:t>
            </a:r>
            <a:br>
              <a:rPr lang="en-US" dirty="0"/>
            </a:br>
            <a:r>
              <a:rPr lang="en-US" dirty="0"/>
              <a:t>Picture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1933851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57">
          <p15:clr>
            <a:srgbClr val="FBAE40"/>
          </p15:clr>
        </p15:guide>
        <p15:guide id="2" orient="horz" pos="2651">
          <p15:clr>
            <a:srgbClr val="FBAE40"/>
          </p15:clr>
        </p15:guide>
        <p15:guide id="3" pos="6717">
          <p15:clr>
            <a:srgbClr val="FBAE40"/>
          </p15:clr>
        </p15:guide>
        <p15:guide id="4" orient="horz" pos="1474">
          <p15:clr>
            <a:srgbClr val="FBAE40"/>
          </p15:clr>
        </p15:guide>
        <p15:guide id="5" orient="horz" pos="304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 –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361" y="1762739"/>
            <a:ext cx="4359731" cy="4308464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Storyboard – 4 Pictures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CC77B04A-66B3-FE4F-8CF2-1B1B16B934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1569" y="1762739"/>
            <a:ext cx="3044075" cy="4308464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21F1406A-D302-0942-B0F0-9C31FDC0B2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31793" y="1762745"/>
            <a:ext cx="3044075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68787C0-3F5F-944B-AD05-6E8E612FC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1793" y="4056004"/>
            <a:ext cx="3044075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3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3820">
          <p15:clr>
            <a:srgbClr val="FBAE40"/>
          </p15:clr>
        </p15:guide>
        <p15:guide id="3" pos="7039">
          <p15:clr>
            <a:srgbClr val="FBAE40"/>
          </p15:clr>
        </p15:guide>
        <p15:guide id="4" pos="715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1110">
          <p15:clr>
            <a:srgbClr val="FBAE40"/>
          </p15:clr>
        </p15:guide>
        <p15:guide id="7" orient="horz" pos="4252">
          <p15:clr>
            <a:srgbClr val="FBAE40"/>
          </p15:clr>
        </p15:guide>
        <p15:guide id="8" pos="3083">
          <p15:clr>
            <a:srgbClr val="FBAE40"/>
          </p15:clr>
        </p15:guide>
        <p15:guide id="9" pos="3295">
          <p15:clr>
            <a:srgbClr val="FBAE40"/>
          </p15:clr>
        </p15:guide>
        <p15:guide id="10" pos="5209">
          <p15:clr>
            <a:srgbClr val="FBAE40"/>
          </p15:clr>
        </p15:guide>
        <p15:guide id="11" pos="5421">
          <p15:clr>
            <a:srgbClr val="FBAE40"/>
          </p15:clr>
        </p15:guide>
        <p15:guide id="12" orient="horz" pos="2558">
          <p15:clr>
            <a:srgbClr val="FBAE40"/>
          </p15:clr>
        </p15:guide>
        <p15:guide id="13" orient="horz" pos="2380">
          <p15:clr>
            <a:srgbClr val="FBAE40"/>
          </p15:clr>
        </p15:guide>
        <p15:guide id="14" orient="horz" pos="43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 – 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361" y="1762739"/>
            <a:ext cx="2415184" cy="4308464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Storyboard – 6 Pictures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21F1406A-D302-0942-B0F0-9C31FDC0B2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96889" y="1762745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68787C0-3F5F-944B-AD05-6E8E612FC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96889" y="4056004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54898284-5773-2C46-A187-25145849B5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67693" y="1762745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861B7A5A-FF1D-0348-9380-8CE01CFD565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67693" y="4056004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22D17D8-E5FE-8342-ACA9-789AE4B3C59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40455" y="1762739"/>
            <a:ext cx="2415184" cy="4308464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>
              <a:latin typeface="Proxima Nova Rg" panose="0200050603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8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0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2558">
          <p15:clr>
            <a:srgbClr val="FBAE40"/>
          </p15:clr>
        </p15:guide>
        <p15:guide id="4" pos="1855">
          <p15:clr>
            <a:srgbClr val="FBAE40"/>
          </p15:clr>
        </p15:guide>
        <p15:guide id="5" pos="2075">
          <p15:clr>
            <a:srgbClr val="FBAE40"/>
          </p15:clr>
        </p15:guide>
        <p15:guide id="6" pos="3736">
          <p15:clr>
            <a:srgbClr val="FBAE40"/>
          </p15:clr>
        </p15:guide>
        <p15:guide id="7" pos="3947">
          <p15:clr>
            <a:srgbClr val="FBAE40"/>
          </p15:clr>
        </p15:guide>
        <p15:guide id="8" pos="5599">
          <p15:clr>
            <a:srgbClr val="FBAE40"/>
          </p15:clr>
        </p15:guide>
        <p15:guide id="9" pos="5819">
          <p15:clr>
            <a:srgbClr val="FBAE40"/>
          </p15:clr>
        </p15:guide>
        <p15:guide id="10" pos="7344">
          <p15:clr>
            <a:srgbClr val="FBAE40"/>
          </p15:clr>
        </p15:guide>
        <p15:guide id="11" pos="7159">
          <p15:clr>
            <a:srgbClr val="FBAE40"/>
          </p15:clr>
        </p15:guide>
        <p15:guide id="12" pos="7039">
          <p15:clr>
            <a:srgbClr val="FBAE40"/>
          </p15:clr>
        </p15:guide>
        <p15:guide id="13" orient="horz" pos="3820">
          <p15:clr>
            <a:srgbClr val="FBAE40"/>
          </p15:clr>
        </p15:guide>
        <p15:guide id="14" orient="horz" pos="4252">
          <p15:clr>
            <a:srgbClr val="FBAE40"/>
          </p15:clr>
        </p15:guide>
        <p15:guide id="15" orient="horz" pos="1110">
          <p15:clr>
            <a:srgbClr val="FBAE40"/>
          </p15:clr>
        </p15:guide>
        <p15:guide id="16" orient="horz" pos="43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 –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3" y="476722"/>
            <a:ext cx="10638052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Storyboard – 8 Pictures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54898284-5773-2C46-A187-25145849B5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97601" y="1768797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01563D09-47DF-B74D-8437-7B3126127A3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8221" y="1768797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5C94E7E-765E-4E48-9104-69D3DA70940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196361" y="4049051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F87835B-E9A2-5C42-95A4-DE8731A8AD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028221" y="4049051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4898284-5773-2C46-A187-25145849B57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369969" y="1768797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C94E7E-765E-4E48-9104-69D3DA70940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64501" y="4049051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54898284-5773-2C46-A187-25145849B57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32641" y="1768797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D5C94E7E-765E-4E48-9104-69D3DA7094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32641" y="4049051"/>
            <a:ext cx="2627419" cy="2015205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4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2380">
          <p15:clr>
            <a:srgbClr val="FBAE40"/>
          </p15:clr>
        </p15:guide>
        <p15:guide id="3" orient="horz" pos="1110">
          <p15:clr>
            <a:srgbClr val="FBAE40"/>
          </p15:clr>
        </p15:guide>
        <p15:guide id="4" orient="horz" pos="3820">
          <p15:clr>
            <a:srgbClr val="FBAE40"/>
          </p15:clr>
        </p15:guide>
        <p15:guide id="5" pos="1991">
          <p15:clr>
            <a:srgbClr val="FBAE40"/>
          </p15:clr>
        </p15:guide>
        <p15:guide id="6" pos="2119">
          <p15:clr>
            <a:srgbClr val="FBAE40"/>
          </p15:clr>
        </p15:guide>
        <p15:guide id="7" pos="3779">
          <p15:clr>
            <a:srgbClr val="FBAE40"/>
          </p15:clr>
        </p15:guide>
        <p15:guide id="8" pos="3905">
          <p15:clr>
            <a:srgbClr val="FBAE40"/>
          </p15:clr>
        </p15:guide>
        <p15:guide id="11" orient="horz" pos="2550">
          <p15:clr>
            <a:srgbClr val="FBAE40"/>
          </p15:clr>
        </p15:guide>
        <p15:guide id="12" pos="7159">
          <p15:clr>
            <a:srgbClr val="FBAE40"/>
          </p15:clr>
        </p15:guide>
        <p15:guide id="13" pos="7344">
          <p15:clr>
            <a:srgbClr val="FBAE40"/>
          </p15:clr>
        </p15:guide>
        <p15:guide id="14" pos="7039">
          <p15:clr>
            <a:srgbClr val="FBAE40"/>
          </p15:clr>
        </p15:guide>
        <p15:guide id="15" orient="horz" pos="4252">
          <p15:clr>
            <a:srgbClr val="FBAE40"/>
          </p15:clr>
        </p15:guide>
        <p15:guide id="16" orient="horz" pos="43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Contact us - Option 1</a:t>
            </a:r>
          </a:p>
        </p:txBody>
      </p:sp>
      <p:sp>
        <p:nvSpPr>
          <p:cNvPr id="17" name="Google Shape;1039;p98">
            <a:extLst>
              <a:ext uri="{FF2B5EF4-FFF2-40B4-BE49-F238E27FC236}">
                <a16:creationId xmlns:a16="http://schemas.microsoft.com/office/drawing/2014/main" id="{7CBA5E02-1A72-AA4C-BA0B-45590218EFC5}"/>
              </a:ext>
            </a:extLst>
          </p:cNvPr>
          <p:cNvSpPr/>
          <p:nvPr/>
        </p:nvSpPr>
        <p:spPr>
          <a:xfrm>
            <a:off x="786643" y="2728768"/>
            <a:ext cx="299728" cy="299807"/>
          </a:xfrm>
          <a:custGeom>
            <a:avLst/>
            <a:gdLst/>
            <a:ahLst/>
            <a:cxnLst/>
            <a:rect l="l" t="t" r="r" b="b"/>
            <a:pathLst>
              <a:path w="379" h="380" extrusionOk="0">
                <a:moveTo>
                  <a:pt x="362" y="283"/>
                </a:moveTo>
                <a:lnTo>
                  <a:pt x="314" y="245"/>
                </a:lnTo>
                <a:cubicBezTo>
                  <a:pt x="304" y="236"/>
                  <a:pt x="288" y="236"/>
                  <a:pt x="277" y="244"/>
                </a:cubicBezTo>
                <a:lnTo>
                  <a:pt x="237" y="274"/>
                </a:lnTo>
                <a:cubicBezTo>
                  <a:pt x="232" y="278"/>
                  <a:pt x="225" y="277"/>
                  <a:pt x="220" y="272"/>
                </a:cubicBezTo>
                <a:lnTo>
                  <a:pt x="160" y="218"/>
                </a:lnTo>
                <a:lnTo>
                  <a:pt x="105" y="157"/>
                </a:lnTo>
                <a:cubicBezTo>
                  <a:pt x="100" y="152"/>
                  <a:pt x="100" y="146"/>
                  <a:pt x="103" y="141"/>
                </a:cubicBezTo>
                <a:lnTo>
                  <a:pt x="133" y="100"/>
                </a:lnTo>
                <a:cubicBezTo>
                  <a:pt x="142" y="89"/>
                  <a:pt x="141" y="74"/>
                  <a:pt x="132" y="63"/>
                </a:cubicBezTo>
                <a:lnTo>
                  <a:pt x="94" y="15"/>
                </a:lnTo>
                <a:cubicBezTo>
                  <a:pt x="82" y="1"/>
                  <a:pt x="61" y="0"/>
                  <a:pt x="48" y="13"/>
                </a:cubicBezTo>
                <a:lnTo>
                  <a:pt x="9" y="53"/>
                </a:lnTo>
                <a:cubicBezTo>
                  <a:pt x="3" y="60"/>
                  <a:pt x="0" y="69"/>
                  <a:pt x="0" y="78"/>
                </a:cubicBezTo>
                <a:cubicBezTo>
                  <a:pt x="4" y="157"/>
                  <a:pt x="40" y="233"/>
                  <a:pt x="93" y="285"/>
                </a:cubicBezTo>
                <a:cubicBezTo>
                  <a:pt x="146" y="338"/>
                  <a:pt x="221" y="374"/>
                  <a:pt x="300" y="378"/>
                </a:cubicBezTo>
                <a:cubicBezTo>
                  <a:pt x="309" y="379"/>
                  <a:pt x="318" y="375"/>
                  <a:pt x="324" y="369"/>
                </a:cubicBezTo>
                <a:lnTo>
                  <a:pt x="364" y="328"/>
                </a:lnTo>
                <a:cubicBezTo>
                  <a:pt x="378" y="316"/>
                  <a:pt x="377" y="294"/>
                  <a:pt x="362" y="28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063;p98">
            <a:extLst>
              <a:ext uri="{FF2B5EF4-FFF2-40B4-BE49-F238E27FC236}">
                <a16:creationId xmlns:a16="http://schemas.microsoft.com/office/drawing/2014/main" id="{0D69BA64-6551-1D47-B29B-DCBD8A41F41D}"/>
              </a:ext>
            </a:extLst>
          </p:cNvPr>
          <p:cNvSpPr/>
          <p:nvPr/>
        </p:nvSpPr>
        <p:spPr>
          <a:xfrm>
            <a:off x="786645" y="4137364"/>
            <a:ext cx="299727" cy="230084"/>
          </a:xfrm>
          <a:custGeom>
            <a:avLst/>
            <a:gdLst/>
            <a:ahLst/>
            <a:cxnLst/>
            <a:rect l="l" t="t" r="r" b="b"/>
            <a:pathLst>
              <a:path w="380" h="289" extrusionOk="0">
                <a:moveTo>
                  <a:pt x="183" y="180"/>
                </a:moveTo>
                <a:cubicBezTo>
                  <a:pt x="188" y="184"/>
                  <a:pt x="195" y="184"/>
                  <a:pt x="199" y="180"/>
                </a:cubicBezTo>
                <a:lnTo>
                  <a:pt x="375" y="16"/>
                </a:lnTo>
                <a:cubicBezTo>
                  <a:pt x="379" y="10"/>
                  <a:pt x="378" y="0"/>
                  <a:pt x="366" y="0"/>
                </a:cubicBezTo>
                <a:lnTo>
                  <a:pt x="17" y="1"/>
                </a:lnTo>
                <a:cubicBezTo>
                  <a:pt x="8" y="1"/>
                  <a:pt x="0" y="9"/>
                  <a:pt x="7" y="17"/>
                </a:cubicBezTo>
                <a:lnTo>
                  <a:pt x="183" y="180"/>
                </a:lnTo>
                <a:close/>
                <a:moveTo>
                  <a:pt x="378" y="80"/>
                </a:moveTo>
                <a:cubicBezTo>
                  <a:pt x="378" y="72"/>
                  <a:pt x="369" y="68"/>
                  <a:pt x="363" y="73"/>
                </a:cubicBezTo>
                <a:lnTo>
                  <a:pt x="225" y="200"/>
                </a:lnTo>
                <a:cubicBezTo>
                  <a:pt x="216" y="209"/>
                  <a:pt x="204" y="213"/>
                  <a:pt x="191" y="213"/>
                </a:cubicBezTo>
                <a:cubicBezTo>
                  <a:pt x="179" y="213"/>
                  <a:pt x="167" y="209"/>
                  <a:pt x="158" y="201"/>
                </a:cubicBezTo>
                <a:lnTo>
                  <a:pt x="21" y="73"/>
                </a:lnTo>
                <a:cubicBezTo>
                  <a:pt x="15" y="68"/>
                  <a:pt x="5" y="72"/>
                  <a:pt x="5" y="80"/>
                </a:cubicBezTo>
                <a:cubicBezTo>
                  <a:pt x="5" y="115"/>
                  <a:pt x="5" y="210"/>
                  <a:pt x="5" y="257"/>
                </a:cubicBezTo>
                <a:cubicBezTo>
                  <a:pt x="5" y="274"/>
                  <a:pt x="19" y="288"/>
                  <a:pt x="36" y="288"/>
                </a:cubicBezTo>
                <a:lnTo>
                  <a:pt x="347" y="288"/>
                </a:lnTo>
                <a:cubicBezTo>
                  <a:pt x="364" y="288"/>
                  <a:pt x="378" y="274"/>
                  <a:pt x="378" y="257"/>
                </a:cubicBezTo>
                <a:lnTo>
                  <a:pt x="378" y="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34;p98">
            <a:extLst>
              <a:ext uri="{FF2B5EF4-FFF2-40B4-BE49-F238E27FC236}">
                <a16:creationId xmlns:a16="http://schemas.microsoft.com/office/drawing/2014/main" id="{1489A2A8-96C8-D24A-BA34-22BF5BDD01D1}"/>
              </a:ext>
            </a:extLst>
          </p:cNvPr>
          <p:cNvSpPr/>
          <p:nvPr/>
        </p:nvSpPr>
        <p:spPr>
          <a:xfrm>
            <a:off x="786643" y="4747608"/>
            <a:ext cx="296245" cy="296322"/>
          </a:xfrm>
          <a:custGeom>
            <a:avLst/>
            <a:gdLst/>
            <a:ahLst/>
            <a:cxnLst/>
            <a:rect l="l" t="t" r="r" b="b"/>
            <a:pathLst>
              <a:path w="375" h="375" extrusionOk="0">
                <a:moveTo>
                  <a:pt x="187" y="0"/>
                </a:moveTo>
                <a:cubicBezTo>
                  <a:pt x="84" y="0"/>
                  <a:pt x="0" y="83"/>
                  <a:pt x="0" y="187"/>
                </a:cubicBezTo>
                <a:cubicBezTo>
                  <a:pt x="0" y="290"/>
                  <a:pt x="84" y="374"/>
                  <a:pt x="187" y="374"/>
                </a:cubicBezTo>
                <a:cubicBezTo>
                  <a:pt x="291" y="374"/>
                  <a:pt x="374" y="290"/>
                  <a:pt x="374" y="187"/>
                </a:cubicBezTo>
                <a:cubicBezTo>
                  <a:pt x="374" y="83"/>
                  <a:pt x="291" y="0"/>
                  <a:pt x="187" y="0"/>
                </a:cubicBezTo>
                <a:close/>
                <a:moveTo>
                  <a:pt x="211" y="267"/>
                </a:moveTo>
                <a:cubicBezTo>
                  <a:pt x="199" y="279"/>
                  <a:pt x="195" y="301"/>
                  <a:pt x="190" y="317"/>
                </a:cubicBezTo>
                <a:cubicBezTo>
                  <a:pt x="190" y="320"/>
                  <a:pt x="187" y="323"/>
                  <a:pt x="184" y="325"/>
                </a:cubicBezTo>
                <a:lnTo>
                  <a:pt x="176" y="328"/>
                </a:lnTo>
                <a:cubicBezTo>
                  <a:pt x="172" y="331"/>
                  <a:pt x="166" y="330"/>
                  <a:pt x="162" y="326"/>
                </a:cubicBezTo>
                <a:cubicBezTo>
                  <a:pt x="155" y="319"/>
                  <a:pt x="148" y="308"/>
                  <a:pt x="148" y="297"/>
                </a:cubicBezTo>
                <a:cubicBezTo>
                  <a:pt x="148" y="279"/>
                  <a:pt x="117" y="285"/>
                  <a:pt x="117" y="247"/>
                </a:cubicBezTo>
                <a:cubicBezTo>
                  <a:pt x="117" y="217"/>
                  <a:pt x="78" y="199"/>
                  <a:pt x="50" y="212"/>
                </a:cubicBezTo>
                <a:cubicBezTo>
                  <a:pt x="48" y="213"/>
                  <a:pt x="46" y="215"/>
                  <a:pt x="43" y="215"/>
                </a:cubicBezTo>
                <a:cubicBezTo>
                  <a:pt x="39" y="216"/>
                  <a:pt x="34" y="213"/>
                  <a:pt x="33" y="209"/>
                </a:cubicBezTo>
                <a:cubicBezTo>
                  <a:pt x="32" y="202"/>
                  <a:pt x="32" y="194"/>
                  <a:pt x="32" y="187"/>
                </a:cubicBezTo>
                <a:cubicBezTo>
                  <a:pt x="32" y="149"/>
                  <a:pt x="45" y="115"/>
                  <a:pt x="67" y="89"/>
                </a:cubicBezTo>
                <a:cubicBezTo>
                  <a:pt x="67" y="88"/>
                  <a:pt x="67" y="88"/>
                  <a:pt x="68" y="88"/>
                </a:cubicBezTo>
                <a:cubicBezTo>
                  <a:pt x="87" y="66"/>
                  <a:pt x="111" y="49"/>
                  <a:pt x="139" y="40"/>
                </a:cubicBezTo>
                <a:cubicBezTo>
                  <a:pt x="146" y="37"/>
                  <a:pt x="152" y="45"/>
                  <a:pt x="148" y="51"/>
                </a:cubicBezTo>
                <a:cubicBezTo>
                  <a:pt x="145" y="56"/>
                  <a:pt x="144" y="61"/>
                  <a:pt x="144" y="64"/>
                </a:cubicBezTo>
                <a:cubicBezTo>
                  <a:pt x="144" y="81"/>
                  <a:pt x="129" y="91"/>
                  <a:pt x="122" y="89"/>
                </a:cubicBezTo>
                <a:cubicBezTo>
                  <a:pt x="116" y="86"/>
                  <a:pt x="99" y="97"/>
                  <a:pt x="114" y="105"/>
                </a:cubicBezTo>
                <a:lnTo>
                  <a:pt x="123" y="109"/>
                </a:lnTo>
                <a:lnTo>
                  <a:pt x="124" y="110"/>
                </a:lnTo>
                <a:lnTo>
                  <a:pt x="127" y="111"/>
                </a:lnTo>
                <a:cubicBezTo>
                  <a:pt x="155" y="128"/>
                  <a:pt x="149" y="141"/>
                  <a:pt x="137" y="161"/>
                </a:cubicBezTo>
                <a:cubicBezTo>
                  <a:pt x="124" y="183"/>
                  <a:pt x="119" y="161"/>
                  <a:pt x="100" y="155"/>
                </a:cubicBezTo>
                <a:cubicBezTo>
                  <a:pt x="81" y="149"/>
                  <a:pt x="63" y="160"/>
                  <a:pt x="69" y="173"/>
                </a:cubicBezTo>
                <a:cubicBezTo>
                  <a:pt x="75" y="185"/>
                  <a:pt x="94" y="173"/>
                  <a:pt x="106" y="186"/>
                </a:cubicBezTo>
                <a:cubicBezTo>
                  <a:pt x="119" y="198"/>
                  <a:pt x="119" y="217"/>
                  <a:pt x="156" y="205"/>
                </a:cubicBezTo>
                <a:cubicBezTo>
                  <a:pt x="194" y="192"/>
                  <a:pt x="200" y="198"/>
                  <a:pt x="212" y="211"/>
                </a:cubicBezTo>
                <a:cubicBezTo>
                  <a:pt x="223" y="223"/>
                  <a:pt x="229" y="248"/>
                  <a:pt x="211" y="267"/>
                </a:cubicBezTo>
                <a:close/>
                <a:moveTo>
                  <a:pt x="310" y="265"/>
                </a:moveTo>
                <a:cubicBezTo>
                  <a:pt x="295" y="248"/>
                  <a:pt x="310" y="209"/>
                  <a:pt x="292" y="186"/>
                </a:cubicBezTo>
                <a:cubicBezTo>
                  <a:pt x="272" y="162"/>
                  <a:pt x="247" y="187"/>
                  <a:pt x="223" y="149"/>
                </a:cubicBezTo>
                <a:cubicBezTo>
                  <a:pt x="201" y="112"/>
                  <a:pt x="229" y="82"/>
                  <a:pt x="259" y="71"/>
                </a:cubicBezTo>
                <a:cubicBezTo>
                  <a:pt x="267" y="68"/>
                  <a:pt x="275" y="68"/>
                  <a:pt x="284" y="68"/>
                </a:cubicBezTo>
                <a:cubicBezTo>
                  <a:pt x="285" y="68"/>
                  <a:pt x="288" y="68"/>
                  <a:pt x="289" y="70"/>
                </a:cubicBezTo>
                <a:cubicBezTo>
                  <a:pt x="322" y="98"/>
                  <a:pt x="343" y="140"/>
                  <a:pt x="343" y="187"/>
                </a:cubicBezTo>
                <a:cubicBezTo>
                  <a:pt x="343" y="215"/>
                  <a:pt x="335" y="241"/>
                  <a:pt x="323" y="264"/>
                </a:cubicBezTo>
                <a:cubicBezTo>
                  <a:pt x="320" y="268"/>
                  <a:pt x="313" y="269"/>
                  <a:pt x="310" y="2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349;p98">
            <a:extLst>
              <a:ext uri="{FF2B5EF4-FFF2-40B4-BE49-F238E27FC236}">
                <a16:creationId xmlns:a16="http://schemas.microsoft.com/office/drawing/2014/main" id="{3B508AE4-6F9D-4D49-ADD2-92996C3D9AB7}"/>
              </a:ext>
            </a:extLst>
          </p:cNvPr>
          <p:cNvSpPr/>
          <p:nvPr/>
        </p:nvSpPr>
        <p:spPr>
          <a:xfrm>
            <a:off x="800925" y="3401692"/>
            <a:ext cx="264875" cy="362557"/>
          </a:xfrm>
          <a:custGeom>
            <a:avLst/>
            <a:gdLst/>
            <a:ahLst/>
            <a:cxnLst/>
            <a:rect l="l" t="t" r="r" b="b"/>
            <a:pathLst>
              <a:path w="335" h="460" extrusionOk="0">
                <a:moveTo>
                  <a:pt x="167" y="0"/>
                </a:moveTo>
                <a:cubicBezTo>
                  <a:pt x="74" y="0"/>
                  <a:pt x="0" y="76"/>
                  <a:pt x="0" y="169"/>
                </a:cubicBezTo>
                <a:cubicBezTo>
                  <a:pt x="0" y="306"/>
                  <a:pt x="167" y="459"/>
                  <a:pt x="167" y="459"/>
                </a:cubicBezTo>
                <a:cubicBezTo>
                  <a:pt x="167" y="459"/>
                  <a:pt x="334" y="299"/>
                  <a:pt x="334" y="169"/>
                </a:cubicBezTo>
                <a:cubicBezTo>
                  <a:pt x="334" y="76"/>
                  <a:pt x="260" y="0"/>
                  <a:pt x="167" y="0"/>
                </a:cubicBezTo>
                <a:close/>
                <a:moveTo>
                  <a:pt x="167" y="242"/>
                </a:moveTo>
                <a:cubicBezTo>
                  <a:pt x="138" y="242"/>
                  <a:pt x="112" y="225"/>
                  <a:pt x="100" y="197"/>
                </a:cubicBezTo>
                <a:cubicBezTo>
                  <a:pt x="88" y="170"/>
                  <a:pt x="95" y="139"/>
                  <a:pt x="115" y="119"/>
                </a:cubicBezTo>
                <a:cubicBezTo>
                  <a:pt x="136" y="98"/>
                  <a:pt x="167" y="91"/>
                  <a:pt x="194" y="102"/>
                </a:cubicBezTo>
                <a:cubicBezTo>
                  <a:pt x="221" y="113"/>
                  <a:pt x="239" y="140"/>
                  <a:pt x="239" y="169"/>
                </a:cubicBezTo>
                <a:cubicBezTo>
                  <a:pt x="239" y="208"/>
                  <a:pt x="207" y="241"/>
                  <a:pt x="167" y="2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DE932EE-54AD-DF4F-8330-463839436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7156" y="2654243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4945B78-FF50-A04E-A571-C6082B17C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7156" y="3379173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F42F73A-EB54-2646-969C-8808E8523D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156" y="4021724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DC73DA6-C635-B24C-88FB-DB6782AC67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7156" y="4680751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720F46-54CD-0D4B-AFF9-B62A23F84781}"/>
              </a:ext>
            </a:extLst>
          </p:cNvPr>
          <p:cNvCxnSpPr>
            <a:cxnSpLocks/>
          </p:cNvCxnSpPr>
          <p:nvPr/>
        </p:nvCxnSpPr>
        <p:spPr>
          <a:xfrm>
            <a:off x="536360" y="2520071"/>
            <a:ext cx="0" cy="268330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4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1669">
          <p15:clr>
            <a:srgbClr val="FBAE40"/>
          </p15:clr>
        </p15:guide>
        <p15:guide id="3" pos="813">
          <p15:clr>
            <a:srgbClr val="FBAE40"/>
          </p15:clr>
        </p15:guide>
        <p15:guide id="4" orient="horz" pos="3227">
          <p15:clr>
            <a:srgbClr val="FBAE40"/>
          </p15:clr>
        </p15:guide>
        <p15:guide id="5" orient="horz" pos="2948">
          <p15:clr>
            <a:srgbClr val="FBAE40"/>
          </p15:clr>
        </p15:guide>
        <p15:guide id="6" orient="horz" pos="2812">
          <p15:clr>
            <a:srgbClr val="FBAE40"/>
          </p15:clr>
        </p15:guide>
        <p15:guide id="7" orient="horz" pos="2533">
          <p15:clr>
            <a:srgbClr val="FBAE40"/>
          </p15:clr>
        </p15:guide>
        <p15:guide id="8" orient="horz" pos="2414">
          <p15:clr>
            <a:srgbClr val="FBAE40"/>
          </p15:clr>
        </p15:guide>
        <p15:guide id="9" orient="horz" pos="2126">
          <p15:clr>
            <a:srgbClr val="FBAE40"/>
          </p15:clr>
        </p15:guide>
        <p15:guide id="10" orient="horz" pos="1957">
          <p15:clr>
            <a:srgbClr val="FBAE40"/>
          </p15:clr>
        </p15:guide>
        <p15:guide id="11" pos="576">
          <p15:clr>
            <a:srgbClr val="FBAE40"/>
          </p15:clr>
        </p15:guide>
        <p15:guide id="12" pos="7159">
          <p15:clr>
            <a:srgbClr val="FBAE40"/>
          </p15:clr>
        </p15:guide>
        <p15:guide id="13" pos="7039">
          <p15:clr>
            <a:srgbClr val="FBAE40"/>
          </p15:clr>
        </p15:guide>
        <p15:guide id="14" pos="7344">
          <p15:clr>
            <a:srgbClr val="FBAE40"/>
          </p15:clr>
        </p15:guide>
        <p15:guide id="15" orient="horz" pos="42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lide -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DF7E55-8B87-B44B-840B-893B5558C8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9000">
                <a:schemeClr val="accent3"/>
              </a:gs>
              <a:gs pos="29000">
                <a:srgbClr val="006241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Intro Slide – Gradient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AFCF8C-333C-AB4A-9E7D-40B5AC49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356261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588678"/>
            <a:ext cx="12192000" cy="269322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60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584">
          <p15:clr>
            <a:srgbClr val="FBAE40"/>
          </p15:clr>
        </p15:guide>
        <p15:guide id="4" orient="horz" pos="991">
          <p15:clr>
            <a:srgbClr val="FBAE40"/>
          </p15:clr>
        </p15:guide>
        <p15:guide id="5" orient="horz" pos="2550">
          <p15:clr>
            <a:srgbClr val="FBAE40"/>
          </p15:clr>
        </p15:guide>
        <p15:guide id="6" orient="horz" pos="2744">
          <p15:clr>
            <a:srgbClr val="FBAE40"/>
          </p15:clr>
        </p15:guide>
        <p15:guide id="7" pos="624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E4FFE8F-3952-B543-A65E-25E368EC85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>
              <a:latin typeface="Proxima Nova Rg" panose="02000506030000020004" pitchFamily="2" charset="0"/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B004B08-0BE0-104F-BDA3-27A9E001F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Contact us - Option 2</a:t>
            </a:r>
          </a:p>
        </p:txBody>
      </p:sp>
      <p:sp>
        <p:nvSpPr>
          <p:cNvPr id="17" name="Google Shape;1039;p98">
            <a:extLst>
              <a:ext uri="{FF2B5EF4-FFF2-40B4-BE49-F238E27FC236}">
                <a16:creationId xmlns:a16="http://schemas.microsoft.com/office/drawing/2014/main" id="{7CBA5E02-1A72-AA4C-BA0B-45590218EFC5}"/>
              </a:ext>
            </a:extLst>
          </p:cNvPr>
          <p:cNvSpPr/>
          <p:nvPr/>
        </p:nvSpPr>
        <p:spPr>
          <a:xfrm>
            <a:off x="786643" y="2728768"/>
            <a:ext cx="299728" cy="299807"/>
          </a:xfrm>
          <a:custGeom>
            <a:avLst/>
            <a:gdLst/>
            <a:ahLst/>
            <a:cxnLst/>
            <a:rect l="l" t="t" r="r" b="b"/>
            <a:pathLst>
              <a:path w="379" h="380" extrusionOk="0">
                <a:moveTo>
                  <a:pt x="362" y="283"/>
                </a:moveTo>
                <a:lnTo>
                  <a:pt x="314" y="245"/>
                </a:lnTo>
                <a:cubicBezTo>
                  <a:pt x="304" y="236"/>
                  <a:pt x="288" y="236"/>
                  <a:pt x="277" y="244"/>
                </a:cubicBezTo>
                <a:lnTo>
                  <a:pt x="237" y="274"/>
                </a:lnTo>
                <a:cubicBezTo>
                  <a:pt x="232" y="278"/>
                  <a:pt x="225" y="277"/>
                  <a:pt x="220" y="272"/>
                </a:cubicBezTo>
                <a:lnTo>
                  <a:pt x="160" y="218"/>
                </a:lnTo>
                <a:lnTo>
                  <a:pt x="105" y="157"/>
                </a:lnTo>
                <a:cubicBezTo>
                  <a:pt x="100" y="152"/>
                  <a:pt x="100" y="146"/>
                  <a:pt x="103" y="141"/>
                </a:cubicBezTo>
                <a:lnTo>
                  <a:pt x="133" y="100"/>
                </a:lnTo>
                <a:cubicBezTo>
                  <a:pt x="142" y="89"/>
                  <a:pt x="141" y="74"/>
                  <a:pt x="132" y="63"/>
                </a:cubicBezTo>
                <a:lnTo>
                  <a:pt x="94" y="15"/>
                </a:lnTo>
                <a:cubicBezTo>
                  <a:pt x="82" y="1"/>
                  <a:pt x="61" y="0"/>
                  <a:pt x="48" y="13"/>
                </a:cubicBezTo>
                <a:lnTo>
                  <a:pt x="9" y="53"/>
                </a:lnTo>
                <a:cubicBezTo>
                  <a:pt x="3" y="60"/>
                  <a:pt x="0" y="69"/>
                  <a:pt x="0" y="78"/>
                </a:cubicBezTo>
                <a:cubicBezTo>
                  <a:pt x="4" y="157"/>
                  <a:pt x="40" y="233"/>
                  <a:pt x="93" y="285"/>
                </a:cubicBezTo>
                <a:cubicBezTo>
                  <a:pt x="146" y="338"/>
                  <a:pt x="221" y="374"/>
                  <a:pt x="300" y="378"/>
                </a:cubicBezTo>
                <a:cubicBezTo>
                  <a:pt x="309" y="379"/>
                  <a:pt x="318" y="375"/>
                  <a:pt x="324" y="369"/>
                </a:cubicBezTo>
                <a:lnTo>
                  <a:pt x="364" y="328"/>
                </a:lnTo>
                <a:cubicBezTo>
                  <a:pt x="378" y="316"/>
                  <a:pt x="377" y="294"/>
                  <a:pt x="362" y="28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063;p98">
            <a:extLst>
              <a:ext uri="{FF2B5EF4-FFF2-40B4-BE49-F238E27FC236}">
                <a16:creationId xmlns:a16="http://schemas.microsoft.com/office/drawing/2014/main" id="{0D69BA64-6551-1D47-B29B-DCBD8A41F41D}"/>
              </a:ext>
            </a:extLst>
          </p:cNvPr>
          <p:cNvSpPr/>
          <p:nvPr/>
        </p:nvSpPr>
        <p:spPr>
          <a:xfrm>
            <a:off x="786645" y="4137364"/>
            <a:ext cx="299727" cy="230084"/>
          </a:xfrm>
          <a:custGeom>
            <a:avLst/>
            <a:gdLst/>
            <a:ahLst/>
            <a:cxnLst/>
            <a:rect l="l" t="t" r="r" b="b"/>
            <a:pathLst>
              <a:path w="380" h="289" extrusionOk="0">
                <a:moveTo>
                  <a:pt x="183" y="180"/>
                </a:moveTo>
                <a:cubicBezTo>
                  <a:pt x="188" y="184"/>
                  <a:pt x="195" y="184"/>
                  <a:pt x="199" y="180"/>
                </a:cubicBezTo>
                <a:lnTo>
                  <a:pt x="375" y="16"/>
                </a:lnTo>
                <a:cubicBezTo>
                  <a:pt x="379" y="10"/>
                  <a:pt x="378" y="0"/>
                  <a:pt x="366" y="0"/>
                </a:cubicBezTo>
                <a:lnTo>
                  <a:pt x="17" y="1"/>
                </a:lnTo>
                <a:cubicBezTo>
                  <a:pt x="8" y="1"/>
                  <a:pt x="0" y="9"/>
                  <a:pt x="7" y="17"/>
                </a:cubicBezTo>
                <a:lnTo>
                  <a:pt x="183" y="180"/>
                </a:lnTo>
                <a:close/>
                <a:moveTo>
                  <a:pt x="378" y="80"/>
                </a:moveTo>
                <a:cubicBezTo>
                  <a:pt x="378" y="72"/>
                  <a:pt x="369" y="68"/>
                  <a:pt x="363" y="73"/>
                </a:cubicBezTo>
                <a:lnTo>
                  <a:pt x="225" y="200"/>
                </a:lnTo>
                <a:cubicBezTo>
                  <a:pt x="216" y="209"/>
                  <a:pt x="204" y="213"/>
                  <a:pt x="191" y="213"/>
                </a:cubicBezTo>
                <a:cubicBezTo>
                  <a:pt x="179" y="213"/>
                  <a:pt x="167" y="209"/>
                  <a:pt x="158" y="201"/>
                </a:cubicBezTo>
                <a:lnTo>
                  <a:pt x="21" y="73"/>
                </a:lnTo>
                <a:cubicBezTo>
                  <a:pt x="15" y="68"/>
                  <a:pt x="5" y="72"/>
                  <a:pt x="5" y="80"/>
                </a:cubicBezTo>
                <a:cubicBezTo>
                  <a:pt x="5" y="115"/>
                  <a:pt x="5" y="210"/>
                  <a:pt x="5" y="257"/>
                </a:cubicBezTo>
                <a:cubicBezTo>
                  <a:pt x="5" y="274"/>
                  <a:pt x="19" y="288"/>
                  <a:pt x="36" y="288"/>
                </a:cubicBezTo>
                <a:lnTo>
                  <a:pt x="347" y="288"/>
                </a:lnTo>
                <a:cubicBezTo>
                  <a:pt x="364" y="288"/>
                  <a:pt x="378" y="274"/>
                  <a:pt x="378" y="257"/>
                </a:cubicBezTo>
                <a:lnTo>
                  <a:pt x="378" y="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34;p98">
            <a:extLst>
              <a:ext uri="{FF2B5EF4-FFF2-40B4-BE49-F238E27FC236}">
                <a16:creationId xmlns:a16="http://schemas.microsoft.com/office/drawing/2014/main" id="{1489A2A8-96C8-D24A-BA34-22BF5BDD01D1}"/>
              </a:ext>
            </a:extLst>
          </p:cNvPr>
          <p:cNvSpPr/>
          <p:nvPr/>
        </p:nvSpPr>
        <p:spPr>
          <a:xfrm>
            <a:off x="786643" y="4747608"/>
            <a:ext cx="296245" cy="296322"/>
          </a:xfrm>
          <a:custGeom>
            <a:avLst/>
            <a:gdLst/>
            <a:ahLst/>
            <a:cxnLst/>
            <a:rect l="l" t="t" r="r" b="b"/>
            <a:pathLst>
              <a:path w="375" h="375" extrusionOk="0">
                <a:moveTo>
                  <a:pt x="187" y="0"/>
                </a:moveTo>
                <a:cubicBezTo>
                  <a:pt x="84" y="0"/>
                  <a:pt x="0" y="83"/>
                  <a:pt x="0" y="187"/>
                </a:cubicBezTo>
                <a:cubicBezTo>
                  <a:pt x="0" y="290"/>
                  <a:pt x="84" y="374"/>
                  <a:pt x="187" y="374"/>
                </a:cubicBezTo>
                <a:cubicBezTo>
                  <a:pt x="291" y="374"/>
                  <a:pt x="374" y="290"/>
                  <a:pt x="374" y="187"/>
                </a:cubicBezTo>
                <a:cubicBezTo>
                  <a:pt x="374" y="83"/>
                  <a:pt x="291" y="0"/>
                  <a:pt x="187" y="0"/>
                </a:cubicBezTo>
                <a:close/>
                <a:moveTo>
                  <a:pt x="211" y="267"/>
                </a:moveTo>
                <a:cubicBezTo>
                  <a:pt x="199" y="279"/>
                  <a:pt x="195" y="301"/>
                  <a:pt x="190" y="317"/>
                </a:cubicBezTo>
                <a:cubicBezTo>
                  <a:pt x="190" y="320"/>
                  <a:pt x="187" y="323"/>
                  <a:pt x="184" y="325"/>
                </a:cubicBezTo>
                <a:lnTo>
                  <a:pt x="176" y="328"/>
                </a:lnTo>
                <a:cubicBezTo>
                  <a:pt x="172" y="331"/>
                  <a:pt x="166" y="330"/>
                  <a:pt x="162" y="326"/>
                </a:cubicBezTo>
                <a:cubicBezTo>
                  <a:pt x="155" y="319"/>
                  <a:pt x="148" y="308"/>
                  <a:pt x="148" y="297"/>
                </a:cubicBezTo>
                <a:cubicBezTo>
                  <a:pt x="148" y="279"/>
                  <a:pt x="117" y="285"/>
                  <a:pt x="117" y="247"/>
                </a:cubicBezTo>
                <a:cubicBezTo>
                  <a:pt x="117" y="217"/>
                  <a:pt x="78" y="199"/>
                  <a:pt x="50" y="212"/>
                </a:cubicBezTo>
                <a:cubicBezTo>
                  <a:pt x="48" y="213"/>
                  <a:pt x="46" y="215"/>
                  <a:pt x="43" y="215"/>
                </a:cubicBezTo>
                <a:cubicBezTo>
                  <a:pt x="39" y="216"/>
                  <a:pt x="34" y="213"/>
                  <a:pt x="33" y="209"/>
                </a:cubicBezTo>
                <a:cubicBezTo>
                  <a:pt x="32" y="202"/>
                  <a:pt x="32" y="194"/>
                  <a:pt x="32" y="187"/>
                </a:cubicBezTo>
                <a:cubicBezTo>
                  <a:pt x="32" y="149"/>
                  <a:pt x="45" y="115"/>
                  <a:pt x="67" y="89"/>
                </a:cubicBezTo>
                <a:cubicBezTo>
                  <a:pt x="67" y="88"/>
                  <a:pt x="67" y="88"/>
                  <a:pt x="68" y="88"/>
                </a:cubicBezTo>
                <a:cubicBezTo>
                  <a:pt x="87" y="66"/>
                  <a:pt x="111" y="49"/>
                  <a:pt x="139" y="40"/>
                </a:cubicBezTo>
                <a:cubicBezTo>
                  <a:pt x="146" y="37"/>
                  <a:pt x="152" y="45"/>
                  <a:pt x="148" y="51"/>
                </a:cubicBezTo>
                <a:cubicBezTo>
                  <a:pt x="145" y="56"/>
                  <a:pt x="144" y="61"/>
                  <a:pt x="144" y="64"/>
                </a:cubicBezTo>
                <a:cubicBezTo>
                  <a:pt x="144" y="81"/>
                  <a:pt x="129" y="91"/>
                  <a:pt x="122" y="89"/>
                </a:cubicBezTo>
                <a:cubicBezTo>
                  <a:pt x="116" y="86"/>
                  <a:pt x="99" y="97"/>
                  <a:pt x="114" y="105"/>
                </a:cubicBezTo>
                <a:lnTo>
                  <a:pt x="123" y="109"/>
                </a:lnTo>
                <a:lnTo>
                  <a:pt x="124" y="110"/>
                </a:lnTo>
                <a:lnTo>
                  <a:pt x="127" y="111"/>
                </a:lnTo>
                <a:cubicBezTo>
                  <a:pt x="155" y="128"/>
                  <a:pt x="149" y="141"/>
                  <a:pt x="137" y="161"/>
                </a:cubicBezTo>
                <a:cubicBezTo>
                  <a:pt x="124" y="183"/>
                  <a:pt x="119" y="161"/>
                  <a:pt x="100" y="155"/>
                </a:cubicBezTo>
                <a:cubicBezTo>
                  <a:pt x="81" y="149"/>
                  <a:pt x="63" y="160"/>
                  <a:pt x="69" y="173"/>
                </a:cubicBezTo>
                <a:cubicBezTo>
                  <a:pt x="75" y="185"/>
                  <a:pt x="94" y="173"/>
                  <a:pt x="106" y="186"/>
                </a:cubicBezTo>
                <a:cubicBezTo>
                  <a:pt x="119" y="198"/>
                  <a:pt x="119" y="217"/>
                  <a:pt x="156" y="205"/>
                </a:cubicBezTo>
                <a:cubicBezTo>
                  <a:pt x="194" y="192"/>
                  <a:pt x="200" y="198"/>
                  <a:pt x="212" y="211"/>
                </a:cubicBezTo>
                <a:cubicBezTo>
                  <a:pt x="223" y="223"/>
                  <a:pt x="229" y="248"/>
                  <a:pt x="211" y="267"/>
                </a:cubicBezTo>
                <a:close/>
                <a:moveTo>
                  <a:pt x="310" y="265"/>
                </a:moveTo>
                <a:cubicBezTo>
                  <a:pt x="295" y="248"/>
                  <a:pt x="310" y="209"/>
                  <a:pt x="292" y="186"/>
                </a:cubicBezTo>
                <a:cubicBezTo>
                  <a:pt x="272" y="162"/>
                  <a:pt x="247" y="187"/>
                  <a:pt x="223" y="149"/>
                </a:cubicBezTo>
                <a:cubicBezTo>
                  <a:pt x="201" y="112"/>
                  <a:pt x="229" y="82"/>
                  <a:pt x="259" y="71"/>
                </a:cubicBezTo>
                <a:cubicBezTo>
                  <a:pt x="267" y="68"/>
                  <a:pt x="275" y="68"/>
                  <a:pt x="284" y="68"/>
                </a:cubicBezTo>
                <a:cubicBezTo>
                  <a:pt x="285" y="68"/>
                  <a:pt x="288" y="68"/>
                  <a:pt x="289" y="70"/>
                </a:cubicBezTo>
                <a:cubicBezTo>
                  <a:pt x="322" y="98"/>
                  <a:pt x="343" y="140"/>
                  <a:pt x="343" y="187"/>
                </a:cubicBezTo>
                <a:cubicBezTo>
                  <a:pt x="343" y="215"/>
                  <a:pt x="335" y="241"/>
                  <a:pt x="323" y="264"/>
                </a:cubicBezTo>
                <a:cubicBezTo>
                  <a:pt x="320" y="268"/>
                  <a:pt x="313" y="269"/>
                  <a:pt x="310" y="2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349;p98">
            <a:extLst>
              <a:ext uri="{FF2B5EF4-FFF2-40B4-BE49-F238E27FC236}">
                <a16:creationId xmlns:a16="http://schemas.microsoft.com/office/drawing/2014/main" id="{3B508AE4-6F9D-4D49-ADD2-92996C3D9AB7}"/>
              </a:ext>
            </a:extLst>
          </p:cNvPr>
          <p:cNvSpPr/>
          <p:nvPr/>
        </p:nvSpPr>
        <p:spPr>
          <a:xfrm>
            <a:off x="800925" y="3401692"/>
            <a:ext cx="264875" cy="362557"/>
          </a:xfrm>
          <a:custGeom>
            <a:avLst/>
            <a:gdLst/>
            <a:ahLst/>
            <a:cxnLst/>
            <a:rect l="l" t="t" r="r" b="b"/>
            <a:pathLst>
              <a:path w="335" h="460" extrusionOk="0">
                <a:moveTo>
                  <a:pt x="167" y="0"/>
                </a:moveTo>
                <a:cubicBezTo>
                  <a:pt x="74" y="0"/>
                  <a:pt x="0" y="76"/>
                  <a:pt x="0" y="169"/>
                </a:cubicBezTo>
                <a:cubicBezTo>
                  <a:pt x="0" y="306"/>
                  <a:pt x="167" y="459"/>
                  <a:pt x="167" y="459"/>
                </a:cubicBezTo>
                <a:cubicBezTo>
                  <a:pt x="167" y="459"/>
                  <a:pt x="334" y="299"/>
                  <a:pt x="334" y="169"/>
                </a:cubicBezTo>
                <a:cubicBezTo>
                  <a:pt x="334" y="76"/>
                  <a:pt x="260" y="0"/>
                  <a:pt x="167" y="0"/>
                </a:cubicBezTo>
                <a:close/>
                <a:moveTo>
                  <a:pt x="167" y="242"/>
                </a:moveTo>
                <a:cubicBezTo>
                  <a:pt x="138" y="242"/>
                  <a:pt x="112" y="225"/>
                  <a:pt x="100" y="197"/>
                </a:cubicBezTo>
                <a:cubicBezTo>
                  <a:pt x="88" y="170"/>
                  <a:pt x="95" y="139"/>
                  <a:pt x="115" y="119"/>
                </a:cubicBezTo>
                <a:cubicBezTo>
                  <a:pt x="136" y="98"/>
                  <a:pt x="167" y="91"/>
                  <a:pt x="194" y="102"/>
                </a:cubicBezTo>
                <a:cubicBezTo>
                  <a:pt x="221" y="113"/>
                  <a:pt x="239" y="140"/>
                  <a:pt x="239" y="169"/>
                </a:cubicBezTo>
                <a:cubicBezTo>
                  <a:pt x="239" y="208"/>
                  <a:pt x="207" y="241"/>
                  <a:pt x="167" y="2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DE932EE-54AD-DF4F-8330-463839436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7156" y="2654243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solidFill>
                  <a:schemeClr val="bg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84945B78-FF50-A04E-A571-C6082B17CF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7156" y="3379173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solidFill>
                  <a:schemeClr val="bg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F42F73A-EB54-2646-969C-8808E8523D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156" y="4021724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solidFill>
                  <a:schemeClr val="bg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DC73DA6-C635-B24C-88FB-DB6782AC67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7156" y="4680751"/>
            <a:ext cx="9875669" cy="448844"/>
          </a:xfrm>
        </p:spPr>
        <p:txBody>
          <a:bodyPr anchor="ctr"/>
          <a:lstStyle>
            <a:lvl1pPr marL="0" indent="0" algn="l">
              <a:buNone/>
              <a:defRPr b="0" i="0">
                <a:solidFill>
                  <a:schemeClr val="bg1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720F46-54CD-0D4B-AFF9-B62A23F84781}"/>
              </a:ext>
            </a:extLst>
          </p:cNvPr>
          <p:cNvCxnSpPr>
            <a:cxnSpLocks/>
          </p:cNvCxnSpPr>
          <p:nvPr/>
        </p:nvCxnSpPr>
        <p:spPr>
          <a:xfrm>
            <a:off x="536360" y="2520071"/>
            <a:ext cx="0" cy="268330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77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14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1669">
          <p15:clr>
            <a:srgbClr val="FBAE40"/>
          </p15:clr>
        </p15:guide>
        <p15:guide id="4" orient="horz" pos="1957">
          <p15:clr>
            <a:srgbClr val="FBAE40"/>
          </p15:clr>
        </p15:guide>
        <p15:guide id="5" orient="horz" pos="2126">
          <p15:clr>
            <a:srgbClr val="FBAE40"/>
          </p15:clr>
        </p15:guide>
        <p15:guide id="6" orient="horz" pos="2533">
          <p15:clr>
            <a:srgbClr val="FBAE40"/>
          </p15:clr>
        </p15:guide>
        <p15:guide id="7" orient="horz" pos="2812">
          <p15:clr>
            <a:srgbClr val="FBAE40"/>
          </p15:clr>
        </p15:guide>
        <p15:guide id="8" orient="horz" pos="2948">
          <p15:clr>
            <a:srgbClr val="FBAE40"/>
          </p15:clr>
        </p15:guide>
        <p15:guide id="9" orient="horz" pos="3227">
          <p15:clr>
            <a:srgbClr val="FBAE40"/>
          </p15:clr>
        </p15:guide>
        <p15:guide id="10" pos="584">
          <p15:clr>
            <a:srgbClr val="FBAE40"/>
          </p15:clr>
        </p15:guide>
        <p15:guide id="11" pos="813">
          <p15:clr>
            <a:srgbClr val="FBAE40"/>
          </p15:clr>
        </p15:guide>
        <p15:guide id="12" pos="7039">
          <p15:clr>
            <a:srgbClr val="FBAE40"/>
          </p15:clr>
        </p15:guide>
        <p15:guide id="13" orient="horz" pos="440">
          <p15:clr>
            <a:srgbClr val="FBAE40"/>
          </p15:clr>
        </p15:guide>
        <p15:guide id="14" orient="horz" pos="425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pic>
        <p:nvPicPr>
          <p:cNvPr id="10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8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2550">
          <p15:clr>
            <a:srgbClr val="FBAE40"/>
          </p15:clr>
        </p15:guide>
        <p15:guide id="3" orient="horz" pos="991">
          <p15:clr>
            <a:srgbClr val="FBAE40"/>
          </p15:clr>
        </p15:guide>
        <p15:guide id="4" orient="horz" pos="584">
          <p15:clr>
            <a:srgbClr val="FBAE40"/>
          </p15:clr>
        </p15:guide>
        <p15:guide id="5" pos="6243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AC4C4F-1474-1448-99C2-BB9A340784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FFBB1-09AD-2142-892E-C4655DFBA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2000" y="1876586"/>
            <a:ext cx="9144000" cy="2387600"/>
          </a:xfrm>
        </p:spPr>
        <p:txBody>
          <a:bodyPr anchor="b"/>
          <a:lstStyle>
            <a:lvl1pPr algn="l">
              <a:defRPr sz="60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09CFCF-5ADD-B247-A896-6E6979ED5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80" r="5495" b="15282"/>
          <a:stretch/>
        </p:blipFill>
        <p:spPr>
          <a:xfrm>
            <a:off x="3438144" y="0"/>
            <a:ext cx="8753856" cy="6858000"/>
          </a:xfrm>
          <a:prstGeom prst="rect">
            <a:avLst/>
          </a:prstGeom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F7849BD5-9C11-5D44-854F-7027C6FBA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928012"/>
            <a:ext cx="4734560" cy="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12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3" orient="horz" pos="584">
          <p15:clr>
            <a:srgbClr val="FBAE40"/>
          </p15:clr>
        </p15:guide>
        <p15:guide id="4" orient="horz" pos="991">
          <p15:clr>
            <a:srgbClr val="FBAE40"/>
          </p15:clr>
        </p15:guide>
        <p15:guide id="5" orient="horz" pos="2558">
          <p15:clr>
            <a:srgbClr val="FBAE40"/>
          </p15:clr>
        </p15:guide>
        <p15:guide id="6" pos="624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7C0CC0-C774-0848-A11D-83E3655401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51" y="1893768"/>
            <a:ext cx="9149800" cy="3930960"/>
          </a:xfrm>
        </p:spPr>
        <p:txBody>
          <a:bodyPr/>
          <a:lstStyle>
            <a:lvl1pPr marL="457178" indent="-457178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914354" indent="-457178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2pPr>
            <a:lvl3pPr marL="1257238" indent="-342882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3pPr>
            <a:lvl4pPr marL="1714414" indent="-342882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4pPr>
            <a:lvl5pPr marL="2171592" indent="-342882">
              <a:lnSpc>
                <a:spcPct val="100000"/>
              </a:lnSpc>
              <a:buClr>
                <a:schemeClr val="accent3"/>
              </a:buClr>
              <a:buFont typeface="+mj-lt"/>
              <a:buAutoNum type="arabicPeriod"/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553" y="927106"/>
            <a:ext cx="9149799" cy="45003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E5B7-9C36-8C48-82D2-06CDA969C61C}"/>
              </a:ext>
            </a:extLst>
          </p:cNvPr>
          <p:cNvCxnSpPr>
            <a:cxnSpLocks/>
          </p:cNvCxnSpPr>
          <p:nvPr/>
        </p:nvCxnSpPr>
        <p:spPr>
          <a:xfrm flipH="1">
            <a:off x="762552" y="1596096"/>
            <a:ext cx="1004341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88AB329A-D2E1-4246-AA52-3B7FD857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51" y="6066372"/>
            <a:ext cx="2474976" cy="2749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411355" y="5976244"/>
            <a:ext cx="6500999" cy="365125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4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>
          <p15:clr>
            <a:srgbClr val="FBAE40"/>
          </p15:clr>
        </p15:guide>
        <p15:guide id="2" orient="horz" pos="915">
          <p15:clr>
            <a:srgbClr val="FBAE40"/>
          </p15:clr>
        </p15:guide>
        <p15:guide id="3" orient="horz" pos="1194">
          <p15:clr>
            <a:srgbClr val="FBAE40"/>
          </p15:clr>
        </p15:guide>
        <p15:guide id="4" orient="horz" pos="3973">
          <p15:clr>
            <a:srgbClr val="FBAE40"/>
          </p15:clr>
        </p15:guide>
        <p15:guide id="5" pos="6244">
          <p15:clr>
            <a:srgbClr val="FBAE40"/>
          </p15:clr>
        </p15:guide>
        <p15:guide id="6" orient="horz" pos="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261" y="2730355"/>
            <a:ext cx="4621423" cy="30774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0" y="476722"/>
            <a:ext cx="10638053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Executive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2C1565-79B8-074A-A1EC-EB2AEDA7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3CF229-07A4-0A48-B37A-224A953F232A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CF1CCBC-343B-CD4F-BF3E-3463406E4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3259" y="2174380"/>
            <a:ext cx="4621420" cy="435426"/>
          </a:xfrm>
        </p:spPr>
        <p:txBody>
          <a:bodyPr/>
          <a:lstStyle>
            <a:lvl1pPr marL="0" indent="0" algn="l">
              <a:buNone/>
              <a:defRPr b="1" i="0">
                <a:solidFill>
                  <a:schemeClr val="accent3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53A1AF-5960-D84C-9B0A-309532AD9D0A}"/>
              </a:ext>
            </a:extLst>
          </p:cNvPr>
          <p:cNvCxnSpPr>
            <a:cxnSpLocks/>
          </p:cNvCxnSpPr>
          <p:nvPr/>
        </p:nvCxnSpPr>
        <p:spPr>
          <a:xfrm>
            <a:off x="6096000" y="2222627"/>
            <a:ext cx="0" cy="358521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0F1FEA-C095-9C41-AF49-B3244A7C633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57325" y="2730355"/>
            <a:ext cx="4621423" cy="307748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79F181-696D-A344-9BE8-D865710349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7322" y="2174380"/>
            <a:ext cx="4621420" cy="435426"/>
          </a:xfrm>
        </p:spPr>
        <p:txBody>
          <a:bodyPr/>
          <a:lstStyle>
            <a:lvl1pPr marL="0" indent="0" algn="l">
              <a:buNone/>
              <a:defRPr b="1" i="0">
                <a:solidFill>
                  <a:schemeClr val="accent3"/>
                </a:solidFill>
                <a:latin typeface="Proxima Nova Rg" panose="02000506030000020004" pitchFamily="2" charset="0"/>
                <a:ea typeface="Proxima Nova Rg" panose="02000506030000020004" pitchFamily="2" charset="0"/>
                <a:cs typeface="Proxima Nova Rg" panose="02000506030000020004" pitchFamily="2" charset="0"/>
              </a:defRPr>
            </a:lvl1pPr>
          </a:lstStyle>
          <a:p>
            <a:pPr lvl="0"/>
            <a:r>
              <a:rPr lang="en-US" dirty="0"/>
              <a:t>Objectives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0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0">
          <p15:clr>
            <a:srgbClr val="FBAE40"/>
          </p15:clr>
        </p15:guide>
        <p15:guide id="2" pos="339">
          <p15:clr>
            <a:srgbClr val="FBAE40"/>
          </p15:clr>
        </p15:guide>
        <p15:guide id="4" pos="3837">
          <p15:clr>
            <a:srgbClr val="FBAE40"/>
          </p15:clr>
        </p15:guide>
        <p15:guide id="5" pos="7159">
          <p15:clr>
            <a:srgbClr val="FBAE40"/>
          </p15:clr>
        </p15:guide>
        <p15:guide id="6" pos="7225">
          <p15:clr>
            <a:srgbClr val="FBAE40"/>
          </p15:clr>
        </p15:guide>
        <p15:guide id="7" orient="horz" pos="4252">
          <p15:clr>
            <a:srgbClr val="FBAE40"/>
          </p15:clr>
        </p15:guide>
        <p15:guide id="8" orient="horz" pos="1372">
          <p15:clr>
            <a:srgbClr val="FBAE40"/>
          </p15:clr>
        </p15:guide>
        <p15:guide id="9" pos="635">
          <p15:clr>
            <a:srgbClr val="FBAE40"/>
          </p15:clr>
        </p15:guide>
        <p15:guide id="10" pos="3549">
          <p15:clr>
            <a:srgbClr val="FBAE40"/>
          </p15:clr>
        </p15:guide>
        <p15:guide id="11" pos="4135">
          <p15:clr>
            <a:srgbClr val="FBAE40"/>
          </p15:clr>
        </p15:guide>
        <p15:guide id="12" pos="7039">
          <p15:clr>
            <a:srgbClr val="FBAE40"/>
          </p15:clr>
        </p15:guide>
        <p15:guide id="13" orient="horz" pos="3659">
          <p15:clr>
            <a:srgbClr val="FBAE40"/>
          </p15:clr>
        </p15:guide>
        <p15:guide id="14" orient="horz" pos="4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4" y="476722"/>
            <a:ext cx="1063646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Title and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2C1565-79B8-074A-A1EC-EB2AEDA7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3CF229-07A4-0A48-B37A-224A953F232A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8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59">
          <p15:clr>
            <a:srgbClr val="FBAE40"/>
          </p15:clr>
        </p15:guide>
        <p15:guide id="2" orient="horz" pos="436">
          <p15:clr>
            <a:srgbClr val="FBAE40"/>
          </p15:clr>
        </p15:guide>
        <p15:guide id="3" pos="33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1033">
          <p15:clr>
            <a:srgbClr val="FBAE40"/>
          </p15:clr>
        </p15:guide>
        <p15:guide id="7" orient="horz" pos="3778">
          <p15:clr>
            <a:srgbClr val="FBAE40"/>
          </p15:clr>
        </p15:guide>
        <p15:guide id="8" orient="horz" pos="4252">
          <p15:clr>
            <a:srgbClr val="FBAE40"/>
          </p15:clr>
        </p15:guide>
        <p15:guide id="9" pos="703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0" y="1645670"/>
            <a:ext cx="5306656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 dirty="0"/>
              <a:t>Title and Text – Two Columns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0D36-0B0B-184D-8149-9B9135D3625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52764" y="1645670"/>
            <a:ext cx="5306656" cy="435133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 baseline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DFAF673E-062F-4506-BAD5-F2A5134371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8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41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52">
          <p15:clr>
            <a:srgbClr val="FBAE40"/>
          </p15:clr>
        </p15:guide>
        <p15:guide id="2" pos="339">
          <p15:clr>
            <a:srgbClr val="FBAE40"/>
          </p15:clr>
        </p15:guide>
        <p15:guide id="3" orient="horz" pos="3778">
          <p15:clr>
            <a:srgbClr val="FBAE40"/>
          </p15:clr>
        </p15:guide>
        <p15:guide id="4" orient="horz" pos="1033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pos="7344">
          <p15:clr>
            <a:srgbClr val="FBAE40"/>
          </p15:clr>
        </p15:guide>
        <p15:guide id="7" pos="3685">
          <p15:clr>
            <a:srgbClr val="FBAE40"/>
          </p15:clr>
        </p15:guide>
        <p15:guide id="8" pos="3999">
          <p15:clr>
            <a:srgbClr val="FBAE40"/>
          </p15:clr>
        </p15:guide>
        <p15:guide id="9" pos="7159">
          <p15:clr>
            <a:srgbClr val="FBAE40"/>
          </p15:clr>
        </p15:guide>
        <p15:guide id="10" pos="70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CD225-A513-DC4E-A674-AF41913C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0" y="476722"/>
            <a:ext cx="10573597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51A1-488D-7348-8268-C07AC9E26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361" y="1645670"/>
            <a:ext cx="11119283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269" y="6356356"/>
            <a:ext cx="628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roxima Nova Rg" panose="0200050603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Proxima Nova Rg" panose="02000506030000020004" pitchFamily="50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rgbClr val="00624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624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624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624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rgbClr val="00624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roxima Nova Rg" panose="02000506030000020004" pitchFamily="50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idescreen-PPT">
  <a:themeElements>
    <a:clrScheme name="U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6B51"/>
      </a:accent1>
      <a:accent2>
        <a:srgbClr val="285134"/>
      </a:accent2>
      <a:accent3>
        <a:srgbClr val="80BC00"/>
      </a:accent3>
      <a:accent4>
        <a:srgbClr val="FFD300"/>
      </a:accent4>
      <a:accent5>
        <a:srgbClr val="AA9767"/>
      </a:accent5>
      <a:accent6>
        <a:srgbClr val="808285"/>
      </a:accent6>
      <a:hlink>
        <a:srgbClr val="0563C1"/>
      </a:hlink>
      <a:folHlink>
        <a:srgbClr val="954F72"/>
      </a:folHlink>
    </a:clrScheme>
    <a:fontScheme name="Personalizado 5">
      <a:majorFont>
        <a:latin typeface="Proxima Nova Bl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descreen-PPT" id="{91B4C679-F5CF-E14C-96D8-1312A45C2BA8}" vid="{5EE80FA1-A632-3C41-87B7-C3F5F8673C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widescreen-PPT</Template>
  <TotalTime>72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Proxima Nova Rg</vt:lpstr>
      <vt:lpstr>Verdana</vt:lpstr>
      <vt:lpstr>widescreen-PPT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Scikit Learn for Machine Learning</dc:title>
  <dc:creator>Warriner, William E</dc:creator>
  <cp:lastModifiedBy>Warriner, William E</cp:lastModifiedBy>
  <cp:revision>9</cp:revision>
  <dcterms:created xsi:type="dcterms:W3CDTF">2022-09-15T17:16:05Z</dcterms:created>
  <dcterms:modified xsi:type="dcterms:W3CDTF">2022-09-15T18:30:16Z</dcterms:modified>
</cp:coreProperties>
</file>