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472EF9F0-3664-468C-AD90-EEF7B99E7033}" type="datetimeFigureOut">
              <a:rPr lang="es-CO" smtClean="0"/>
              <a:t>04/05/2014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28A53C6-F687-44A6-97D4-E3C0177F5716}" type="slidenum">
              <a:rPr lang="es-CO" smtClean="0"/>
              <a:t>‹Nº›</a:t>
            </a:fld>
            <a:endParaRPr lang="es-CO"/>
          </a:p>
        </p:txBody>
      </p:sp>
    </p:spTree>
    <p:extLst>
      <p:ext uri="{BB962C8B-B14F-4D97-AF65-F5344CB8AC3E}">
        <p14:creationId xmlns:p14="http://schemas.microsoft.com/office/powerpoint/2010/main" val="3127271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472EF9F0-3664-468C-AD90-EEF7B99E7033}" type="datetimeFigureOut">
              <a:rPr lang="es-CO" smtClean="0"/>
              <a:t>04/05/2014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28A53C6-F687-44A6-97D4-E3C0177F5716}" type="slidenum">
              <a:rPr lang="es-CO" smtClean="0"/>
              <a:t>‹Nº›</a:t>
            </a:fld>
            <a:endParaRPr lang="es-CO"/>
          </a:p>
        </p:txBody>
      </p:sp>
    </p:spTree>
    <p:extLst>
      <p:ext uri="{BB962C8B-B14F-4D97-AF65-F5344CB8AC3E}">
        <p14:creationId xmlns:p14="http://schemas.microsoft.com/office/powerpoint/2010/main" val="2251494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472EF9F0-3664-468C-AD90-EEF7B99E7033}" type="datetimeFigureOut">
              <a:rPr lang="es-CO" smtClean="0"/>
              <a:t>04/05/2014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28A53C6-F687-44A6-97D4-E3C0177F5716}" type="slidenum">
              <a:rPr lang="es-CO" smtClean="0"/>
              <a:t>‹Nº›</a:t>
            </a:fld>
            <a:endParaRPr lang="es-CO"/>
          </a:p>
        </p:txBody>
      </p:sp>
    </p:spTree>
    <p:extLst>
      <p:ext uri="{BB962C8B-B14F-4D97-AF65-F5344CB8AC3E}">
        <p14:creationId xmlns:p14="http://schemas.microsoft.com/office/powerpoint/2010/main" val="4089506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472EF9F0-3664-468C-AD90-EEF7B99E7033}" type="datetimeFigureOut">
              <a:rPr lang="es-CO" smtClean="0"/>
              <a:t>04/05/2014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28A53C6-F687-44A6-97D4-E3C0177F5716}" type="slidenum">
              <a:rPr lang="es-CO" smtClean="0"/>
              <a:t>‹Nº›</a:t>
            </a:fld>
            <a:endParaRPr lang="es-CO"/>
          </a:p>
        </p:txBody>
      </p:sp>
    </p:spTree>
    <p:extLst>
      <p:ext uri="{BB962C8B-B14F-4D97-AF65-F5344CB8AC3E}">
        <p14:creationId xmlns:p14="http://schemas.microsoft.com/office/powerpoint/2010/main" val="2005218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472EF9F0-3664-468C-AD90-EEF7B99E7033}" type="datetimeFigureOut">
              <a:rPr lang="es-CO" smtClean="0"/>
              <a:t>04/05/2014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28A53C6-F687-44A6-97D4-E3C0177F5716}" type="slidenum">
              <a:rPr lang="es-CO" smtClean="0"/>
              <a:t>‹Nº›</a:t>
            </a:fld>
            <a:endParaRPr lang="es-CO"/>
          </a:p>
        </p:txBody>
      </p:sp>
    </p:spTree>
    <p:extLst>
      <p:ext uri="{BB962C8B-B14F-4D97-AF65-F5344CB8AC3E}">
        <p14:creationId xmlns:p14="http://schemas.microsoft.com/office/powerpoint/2010/main" val="3300399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472EF9F0-3664-468C-AD90-EEF7B99E7033}" type="datetimeFigureOut">
              <a:rPr lang="es-CO" smtClean="0"/>
              <a:t>04/05/2014</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828A53C6-F687-44A6-97D4-E3C0177F5716}" type="slidenum">
              <a:rPr lang="es-CO" smtClean="0"/>
              <a:t>‹Nº›</a:t>
            </a:fld>
            <a:endParaRPr lang="es-CO"/>
          </a:p>
        </p:txBody>
      </p:sp>
    </p:spTree>
    <p:extLst>
      <p:ext uri="{BB962C8B-B14F-4D97-AF65-F5344CB8AC3E}">
        <p14:creationId xmlns:p14="http://schemas.microsoft.com/office/powerpoint/2010/main" val="3237540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472EF9F0-3664-468C-AD90-EEF7B99E7033}" type="datetimeFigureOut">
              <a:rPr lang="es-CO" smtClean="0"/>
              <a:t>04/05/2014</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828A53C6-F687-44A6-97D4-E3C0177F5716}" type="slidenum">
              <a:rPr lang="es-CO" smtClean="0"/>
              <a:t>‹Nº›</a:t>
            </a:fld>
            <a:endParaRPr lang="es-CO"/>
          </a:p>
        </p:txBody>
      </p:sp>
    </p:spTree>
    <p:extLst>
      <p:ext uri="{BB962C8B-B14F-4D97-AF65-F5344CB8AC3E}">
        <p14:creationId xmlns:p14="http://schemas.microsoft.com/office/powerpoint/2010/main" val="1520225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472EF9F0-3664-468C-AD90-EEF7B99E7033}" type="datetimeFigureOut">
              <a:rPr lang="es-CO" smtClean="0"/>
              <a:t>04/05/2014</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828A53C6-F687-44A6-97D4-E3C0177F5716}" type="slidenum">
              <a:rPr lang="es-CO" smtClean="0"/>
              <a:t>‹Nº›</a:t>
            </a:fld>
            <a:endParaRPr lang="es-CO"/>
          </a:p>
        </p:txBody>
      </p:sp>
    </p:spTree>
    <p:extLst>
      <p:ext uri="{BB962C8B-B14F-4D97-AF65-F5344CB8AC3E}">
        <p14:creationId xmlns:p14="http://schemas.microsoft.com/office/powerpoint/2010/main" val="387494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72EF9F0-3664-468C-AD90-EEF7B99E7033}" type="datetimeFigureOut">
              <a:rPr lang="es-CO" smtClean="0"/>
              <a:t>04/05/2014</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828A53C6-F687-44A6-97D4-E3C0177F5716}" type="slidenum">
              <a:rPr lang="es-CO" smtClean="0"/>
              <a:t>‹Nº›</a:t>
            </a:fld>
            <a:endParaRPr lang="es-CO"/>
          </a:p>
        </p:txBody>
      </p:sp>
    </p:spTree>
    <p:extLst>
      <p:ext uri="{BB962C8B-B14F-4D97-AF65-F5344CB8AC3E}">
        <p14:creationId xmlns:p14="http://schemas.microsoft.com/office/powerpoint/2010/main" val="994070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72EF9F0-3664-468C-AD90-EEF7B99E7033}" type="datetimeFigureOut">
              <a:rPr lang="es-CO" smtClean="0"/>
              <a:t>04/05/2014</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828A53C6-F687-44A6-97D4-E3C0177F5716}" type="slidenum">
              <a:rPr lang="es-CO" smtClean="0"/>
              <a:t>‹Nº›</a:t>
            </a:fld>
            <a:endParaRPr lang="es-CO"/>
          </a:p>
        </p:txBody>
      </p:sp>
    </p:spTree>
    <p:extLst>
      <p:ext uri="{BB962C8B-B14F-4D97-AF65-F5344CB8AC3E}">
        <p14:creationId xmlns:p14="http://schemas.microsoft.com/office/powerpoint/2010/main" val="323083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72EF9F0-3664-468C-AD90-EEF7B99E7033}" type="datetimeFigureOut">
              <a:rPr lang="es-CO" smtClean="0"/>
              <a:t>04/05/2014</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828A53C6-F687-44A6-97D4-E3C0177F5716}" type="slidenum">
              <a:rPr lang="es-CO" smtClean="0"/>
              <a:t>‹Nº›</a:t>
            </a:fld>
            <a:endParaRPr lang="es-CO"/>
          </a:p>
        </p:txBody>
      </p:sp>
    </p:spTree>
    <p:extLst>
      <p:ext uri="{BB962C8B-B14F-4D97-AF65-F5344CB8AC3E}">
        <p14:creationId xmlns:p14="http://schemas.microsoft.com/office/powerpoint/2010/main" val="822497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2EF9F0-3664-468C-AD90-EEF7B99E7033}" type="datetimeFigureOut">
              <a:rPr lang="es-CO" smtClean="0"/>
              <a:t>04/05/2014</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8A53C6-F687-44A6-97D4-E3C0177F5716}" type="slidenum">
              <a:rPr lang="es-CO" smtClean="0"/>
              <a:t>‹Nº›</a:t>
            </a:fld>
            <a:endParaRPr lang="es-CO"/>
          </a:p>
        </p:txBody>
      </p:sp>
    </p:spTree>
    <p:extLst>
      <p:ext uri="{BB962C8B-B14F-4D97-AF65-F5344CB8AC3E}">
        <p14:creationId xmlns:p14="http://schemas.microsoft.com/office/powerpoint/2010/main" val="3954342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9288"/>
            <a:ext cx="9144000" cy="7477288"/>
          </a:xfrm>
          <a:prstGeom prst="rect">
            <a:avLst/>
          </a:prstGeom>
        </p:spPr>
      </p:pic>
    </p:spTree>
    <p:extLst>
      <p:ext uri="{BB962C8B-B14F-4D97-AF65-F5344CB8AC3E}">
        <p14:creationId xmlns:p14="http://schemas.microsoft.com/office/powerpoint/2010/main" val="3185774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764704"/>
            <a:ext cx="7772400" cy="1470025"/>
          </a:xfrm>
        </p:spPr>
        <p:txBody>
          <a:bodyPr/>
          <a:lstStyle/>
          <a:p>
            <a:r>
              <a:rPr lang="es-CO" dirty="0" smtClean="0">
                <a:solidFill>
                  <a:schemeClr val="tx2"/>
                </a:solidFill>
                <a:latin typeface="Agency FB" panose="020B0503020202020204" pitchFamily="34" charset="0"/>
              </a:rPr>
              <a:t>FUNCIONALIDAD</a:t>
            </a:r>
            <a:endParaRPr lang="es-CO" dirty="0">
              <a:solidFill>
                <a:schemeClr val="tx2"/>
              </a:solidFill>
              <a:latin typeface="Agency FB" panose="020B0503020202020204" pitchFamily="34" charset="0"/>
            </a:endParaRPr>
          </a:p>
        </p:txBody>
      </p:sp>
      <p:sp>
        <p:nvSpPr>
          <p:cNvPr id="3" name="2 Subtítulo"/>
          <p:cNvSpPr>
            <a:spLocks noGrp="1"/>
          </p:cNvSpPr>
          <p:nvPr>
            <p:ph type="subTitle" idx="1"/>
          </p:nvPr>
        </p:nvSpPr>
        <p:spPr>
          <a:xfrm>
            <a:off x="1371600" y="1988840"/>
            <a:ext cx="6944816" cy="4176464"/>
          </a:xfrm>
        </p:spPr>
        <p:txBody>
          <a:bodyPr>
            <a:normAutofit/>
          </a:bodyPr>
          <a:lstStyle/>
          <a:p>
            <a:pPr algn="just"/>
            <a:r>
              <a:rPr lang="es-CO" sz="2800" dirty="0" smtClean="0">
                <a:latin typeface="Agency FB" panose="020B0503020202020204" pitchFamily="34" charset="0"/>
              </a:rPr>
              <a:t>VOTO POSITIVO SE CREA COMO HERRAMIENTA PARA FOMENTAR EN LOS CIUDADANOS UN VOTO INFORMADO, CONSCIENTE Y RESPONSABLE.</a:t>
            </a:r>
          </a:p>
          <a:p>
            <a:pPr algn="just"/>
            <a:endParaRPr lang="es-CO" sz="2800" dirty="0" smtClean="0">
              <a:latin typeface="Agency FB" panose="020B0503020202020204" pitchFamily="34" charset="0"/>
            </a:endParaRPr>
          </a:p>
          <a:p>
            <a:pPr algn="just"/>
            <a:r>
              <a:rPr lang="es-CO" sz="2800" dirty="0" smtClean="0">
                <a:latin typeface="Agency FB" panose="020B0503020202020204" pitchFamily="34" charset="0"/>
              </a:rPr>
              <a:t>ESTA APLICACIÓN LE PERMITIRA AL CIUDADANO ENTREGAR EL FUTURO DEL PAIS EN LAS MANOS CORRECTAS</a:t>
            </a:r>
            <a:endParaRPr lang="es-CO" sz="2800" dirty="0">
              <a:latin typeface="Agency FB" panose="020B0503020202020204" pitchFamily="34" charset="0"/>
            </a:endParaRPr>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116632"/>
            <a:ext cx="1589162" cy="1589162"/>
          </a:xfrm>
          <a:prstGeom prst="rect">
            <a:avLst/>
          </a:prstGeom>
        </p:spPr>
      </p:pic>
    </p:spTree>
    <p:extLst>
      <p:ext uri="{BB962C8B-B14F-4D97-AF65-F5344CB8AC3E}">
        <p14:creationId xmlns:p14="http://schemas.microsoft.com/office/powerpoint/2010/main" val="3010565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548680"/>
            <a:ext cx="7772400" cy="1470025"/>
          </a:xfrm>
        </p:spPr>
        <p:txBody>
          <a:bodyPr/>
          <a:lstStyle/>
          <a:p>
            <a:r>
              <a:rPr lang="es-CO" dirty="0" smtClean="0">
                <a:solidFill>
                  <a:schemeClr val="tx2"/>
                </a:solidFill>
                <a:latin typeface="Agency FB" panose="020B0503020202020204" pitchFamily="34" charset="0"/>
              </a:rPr>
              <a:t>HERRAMIENTAS</a:t>
            </a:r>
            <a:endParaRPr lang="es-CO" dirty="0">
              <a:solidFill>
                <a:schemeClr val="tx2"/>
              </a:solidFill>
              <a:latin typeface="Agency FB" panose="020B0503020202020204" pitchFamily="34" charset="0"/>
            </a:endParaRPr>
          </a:p>
        </p:txBody>
      </p:sp>
      <p:sp>
        <p:nvSpPr>
          <p:cNvPr id="3" name="2 Subtítulo"/>
          <p:cNvSpPr>
            <a:spLocks noGrp="1"/>
          </p:cNvSpPr>
          <p:nvPr>
            <p:ph type="subTitle" idx="1"/>
          </p:nvPr>
        </p:nvSpPr>
        <p:spPr>
          <a:xfrm>
            <a:off x="971600" y="1988840"/>
            <a:ext cx="7344816" cy="4176464"/>
          </a:xfrm>
        </p:spPr>
        <p:txBody>
          <a:bodyPr/>
          <a:lstStyle/>
          <a:p>
            <a:pPr algn="just"/>
            <a:r>
              <a:rPr lang="es-CO" dirty="0" smtClean="0">
                <a:latin typeface="Agency FB" panose="020B0503020202020204" pitchFamily="34" charset="0"/>
              </a:rPr>
              <a:t>VOTO POSITIVO CUENTA CON HERRAMIENTAS QUE LO ORIENTARÁN A TOMAR LA MEJOR DECISION:</a:t>
            </a:r>
          </a:p>
          <a:p>
            <a:pPr marL="457200" indent="-457200">
              <a:buFont typeface="Wingdings" panose="05000000000000000000" pitchFamily="2" charset="2"/>
              <a:buChar char="Ø"/>
            </a:pPr>
            <a:r>
              <a:rPr lang="es-CO" b="1" dirty="0" smtClean="0">
                <a:latin typeface="Agency FB" panose="020B0503020202020204" pitchFamily="34" charset="0"/>
              </a:rPr>
              <a:t>INFORMACION PARA CONSCIENTIZAR</a:t>
            </a:r>
          </a:p>
          <a:p>
            <a:pPr algn="just"/>
            <a:r>
              <a:rPr lang="es-CO" b="1" dirty="0" smtClean="0">
                <a:latin typeface="Agency FB" panose="020B0503020202020204" pitchFamily="34" charset="0"/>
              </a:rPr>
              <a:t> </a:t>
            </a:r>
            <a:r>
              <a:rPr lang="es-CO" dirty="0" smtClean="0">
                <a:latin typeface="Agency FB" panose="020B0503020202020204" pitchFamily="34" charset="0"/>
              </a:rPr>
              <a:t>POR MEDIO DE LA CUAL PRETENDEMOS HACER LLEGAR A LOS CUIDADANOS LA IMPORTANCIA DEL VOTO, ASI COMO SUS CARACTERÍSTICAS Y BENEFICIOS</a:t>
            </a:r>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16632"/>
            <a:ext cx="1589162" cy="1589162"/>
          </a:xfrm>
          <a:prstGeom prst="rect">
            <a:avLst/>
          </a:prstGeom>
        </p:spPr>
      </p:pic>
    </p:spTree>
    <p:extLst>
      <p:ext uri="{BB962C8B-B14F-4D97-AF65-F5344CB8AC3E}">
        <p14:creationId xmlns:p14="http://schemas.microsoft.com/office/powerpoint/2010/main" val="1397672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899592" y="620688"/>
            <a:ext cx="7344816" cy="5760640"/>
          </a:xfrm>
        </p:spPr>
        <p:txBody>
          <a:bodyPr/>
          <a:lstStyle/>
          <a:p>
            <a:pPr marL="457200" indent="-457200">
              <a:buFont typeface="Wingdings" panose="05000000000000000000" pitchFamily="2" charset="2"/>
              <a:buChar char="Ø"/>
            </a:pPr>
            <a:endParaRPr lang="es-CO" b="1" dirty="0" smtClean="0">
              <a:solidFill>
                <a:schemeClr val="tx1">
                  <a:lumMod val="50000"/>
                  <a:lumOff val="50000"/>
                </a:schemeClr>
              </a:solidFill>
              <a:latin typeface="Agency FB" panose="020B0503020202020204" pitchFamily="34" charset="0"/>
            </a:endParaRPr>
          </a:p>
          <a:p>
            <a:pPr marL="457200" indent="-457200">
              <a:buFont typeface="Wingdings" panose="05000000000000000000" pitchFamily="2" charset="2"/>
              <a:buChar char="Ø"/>
            </a:pPr>
            <a:r>
              <a:rPr lang="es-CO" b="1" dirty="0" smtClean="0">
                <a:solidFill>
                  <a:schemeClr val="tx1">
                    <a:lumMod val="50000"/>
                    <a:lumOff val="50000"/>
                  </a:schemeClr>
                </a:solidFill>
                <a:latin typeface="Agency FB" panose="020B0503020202020204" pitchFamily="34" charset="0"/>
              </a:rPr>
              <a:t>PERFILES DE CANDIDATOS</a:t>
            </a:r>
            <a:endParaRPr lang="es-CO" dirty="0">
              <a:solidFill>
                <a:schemeClr val="tx1">
                  <a:lumMod val="50000"/>
                  <a:lumOff val="50000"/>
                </a:schemeClr>
              </a:solidFill>
              <a:latin typeface="Agency FB" panose="020B0503020202020204" pitchFamily="34" charset="0"/>
            </a:endParaRPr>
          </a:p>
          <a:p>
            <a:pPr algn="just"/>
            <a:r>
              <a:rPr lang="es-CO" sz="2400" dirty="0" smtClean="0">
                <a:solidFill>
                  <a:schemeClr val="tx1">
                    <a:lumMod val="50000"/>
                    <a:lumOff val="50000"/>
                  </a:schemeClr>
                </a:solidFill>
                <a:latin typeface="Agency FB" panose="020B0503020202020204" pitchFamily="34" charset="0"/>
              </a:rPr>
              <a:t>PERMITIRA DAR A CONOCER CON MAYOR PROFUNDIDAD LOS PERFILES DE LOS CANDIDATOS POSTULADOS, ASI COMO LOS CARGOS PUBLICOS DURANTE LOS ULTIMOS AÑOS , EXPERIENCIA, PROPUESTAS Y FORMULAS PRESIDENCIALES OFRECIENDO EL ACCESO A SUS SITIOS WEB OFICIALES.</a:t>
            </a:r>
          </a:p>
          <a:p>
            <a:pPr marL="342900" indent="-342900" algn="just">
              <a:buFont typeface="Wingdings" panose="05000000000000000000" pitchFamily="2" charset="2"/>
              <a:buChar char="Ø"/>
            </a:pPr>
            <a:endParaRPr lang="es-CO" sz="2400" dirty="0" smtClean="0">
              <a:solidFill>
                <a:schemeClr val="tx1">
                  <a:lumMod val="50000"/>
                  <a:lumOff val="50000"/>
                </a:schemeClr>
              </a:solidFill>
              <a:latin typeface="Agency FB" panose="020B0503020202020204" pitchFamily="34" charset="0"/>
            </a:endParaRPr>
          </a:p>
          <a:p>
            <a:pPr marL="457200" indent="-457200">
              <a:buFont typeface="Wingdings" panose="05000000000000000000" pitchFamily="2" charset="2"/>
              <a:buChar char="Ø"/>
            </a:pPr>
            <a:r>
              <a:rPr lang="es-CO" b="1" dirty="0" smtClean="0">
                <a:solidFill>
                  <a:schemeClr val="tx1">
                    <a:lumMod val="50000"/>
                    <a:lumOff val="50000"/>
                  </a:schemeClr>
                </a:solidFill>
                <a:latin typeface="Agency FB" panose="020B0503020202020204" pitchFamily="34" charset="0"/>
              </a:rPr>
              <a:t>CALCULADOR DE AFINIDAD</a:t>
            </a:r>
          </a:p>
          <a:p>
            <a:pPr algn="just"/>
            <a:r>
              <a:rPr lang="es-CO" sz="2400" dirty="0" smtClean="0">
                <a:solidFill>
                  <a:schemeClr val="tx1">
                    <a:lumMod val="50000"/>
                    <a:lumOff val="50000"/>
                  </a:schemeClr>
                </a:solidFill>
                <a:latin typeface="Agency FB" panose="020B0503020202020204" pitchFamily="34" charset="0"/>
              </a:rPr>
              <a:t>A TRAVÉS DE ESTA ENTRETENIDA APLICACIÓN EL USUARIO PODRÁ ESCOGER LAS PROPUESTAS MAS ACERTADAS, SEGÚN SU CRITERIO, EN LAS DIFERENTES NECESIDADES DEL PAÍS ARROJANDO AL FINAL EL CANDIDATO CON MAYOR AFINIDAD DE ACUERDO A LAS NECESIDADES DEL USUARIO.</a:t>
            </a:r>
            <a:endParaRPr lang="es-CO" sz="2400" dirty="0" smtClean="0">
              <a:solidFill>
                <a:schemeClr val="tx1">
                  <a:lumMod val="50000"/>
                  <a:lumOff val="50000"/>
                </a:schemeClr>
              </a:solidFill>
              <a:latin typeface="Agency FB" panose="020B0503020202020204" pitchFamily="34" charset="0"/>
            </a:endParaRPr>
          </a:p>
          <a:p>
            <a:endParaRPr lang="es-CO" dirty="0">
              <a:solidFill>
                <a:schemeClr val="tx1">
                  <a:lumMod val="50000"/>
                  <a:lumOff val="50000"/>
                </a:schemeClr>
              </a:solidFill>
              <a:latin typeface="Agency FB" panose="020B0503020202020204" pitchFamily="34" charset="0"/>
            </a:endParaRPr>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116632"/>
            <a:ext cx="1368152" cy="1368152"/>
          </a:xfrm>
          <a:prstGeom prst="rect">
            <a:avLst/>
          </a:prstGeom>
        </p:spPr>
      </p:pic>
    </p:spTree>
    <p:extLst>
      <p:ext uri="{BB962C8B-B14F-4D97-AF65-F5344CB8AC3E}">
        <p14:creationId xmlns:p14="http://schemas.microsoft.com/office/powerpoint/2010/main" val="3137746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162</Words>
  <Application>Microsoft Office PowerPoint</Application>
  <PresentationFormat>Presentación en pantalla (4:3)</PresentationFormat>
  <Paragraphs>14</Paragraphs>
  <Slides>4</Slides>
  <Notes>0</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Tema de Office</vt:lpstr>
      <vt:lpstr>Presentación de PowerPoint</vt:lpstr>
      <vt:lpstr>FUNCIONALIDAD</vt:lpstr>
      <vt:lpstr>HERRAMIENTAS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Marla Lucia Maestre Meyer</dc:creator>
  <cp:lastModifiedBy>Marla Lucia Maestre Meyer</cp:lastModifiedBy>
  <cp:revision>4</cp:revision>
  <dcterms:created xsi:type="dcterms:W3CDTF">2014-05-04T19:55:45Z</dcterms:created>
  <dcterms:modified xsi:type="dcterms:W3CDTF">2014-05-04T20:28:24Z</dcterms:modified>
</cp:coreProperties>
</file>