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46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B621B-DE5F-6344-D747-CDC15AA06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47FC1B-E957-3317-F640-3FE6EF288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3D443-6C88-65D6-119C-B91DF0B9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6E94-9F52-402D-A340-E08EDD8859F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0BD50-4F8E-12D6-C005-134ADEA1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F36D6-CA82-8EBA-CB88-8FCAE721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A148-F666-4973-95EF-C2967E87C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8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C9734-9A51-0B87-2F2C-6625EFF0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373CF6-5723-2D33-3F6C-E8FC77DD4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9B85EE-A7CD-3C2F-78D7-528D5560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6E94-9F52-402D-A340-E08EDD8859F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4A954-F388-2449-EDE2-6055DEEB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EDBB8-7F50-F60A-9E88-8627F63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A148-F666-4973-95EF-C2967E87C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16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E6AD2B-5444-9E67-5CCC-4F0CA3079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78F67E-0C55-DCCF-5F26-85BEE886F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69351-B2B5-69EF-4F96-8FC7890F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6E94-9F52-402D-A340-E08EDD8859F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9D1B94-D2A0-6FA3-8CDF-5AC6BFB9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1A27A-EB89-1453-23CD-C250FEFD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A148-F666-4973-95EF-C2967E87C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89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CA149-C66C-05D2-BEA1-E8FF94F2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0FAE8-C545-22C9-BB55-166318D1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713EF-9C2A-BB09-3EA4-5B3519312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6E94-9F52-402D-A340-E08EDD8859F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52687-7A68-8B39-1691-7F8D288F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23799-11BF-5D4F-6F23-81B6C759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A148-F666-4973-95EF-C2967E87C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65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321DB-ABE8-8DB7-503D-149E45C0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A31FBF-9FF1-9D85-84BE-62E1822AE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C28BBE-563A-5FCB-BB93-AFA6B44C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6E94-9F52-402D-A340-E08EDD8859F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AE0EA-13E7-98B8-81CC-27545F18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9A9D6-646E-D45A-7D41-DB7AE3A6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A148-F666-4973-95EF-C2967E87C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0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D9BEA-A4A4-1B04-BB18-EF92DF0B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C8C77-5CFC-9746-401E-E4AFDA1A7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732492-31E7-E45F-22C0-06DA6B7C8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96BF9A-4B93-E71B-8A96-F55850B0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6E94-9F52-402D-A340-E08EDD8859F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DED4EA-2E8C-CD6D-B28B-B263148E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361AF-10D1-CC29-A4F6-2EB002B4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A148-F666-4973-95EF-C2967E87C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07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909C8-7D51-FC82-E27D-29755B6F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447584-11E8-AA98-4F6E-512BEC26C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FC0A3C-79B7-277C-5573-05F2F7F4D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55A8CA-6F20-A35E-CF1E-9299EDE31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1286B1-F1B1-4909-BA85-2A31B612E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F02E7D-FEBC-4D44-73FA-3D12C3A0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6E94-9F52-402D-A340-E08EDD8859F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D18022-5A98-DF20-FF14-7DB70907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CB68D5-5BF5-0C88-461A-453404E7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A148-F666-4973-95EF-C2967E87C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44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1AC85-C539-DFD9-BF6E-72A7D4ED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AA0EA0-0B52-3180-87AE-C0C5903E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6E94-9F52-402D-A340-E08EDD8859F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E4753D-BB7F-C710-3C65-AA188CFD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BE96A9-FE83-1A8E-372F-FE2D5A1C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A148-F666-4973-95EF-C2967E87C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12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CF5433-395D-3CB0-65E8-E7052E38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6E94-9F52-402D-A340-E08EDD8859F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3E578C-D5BA-9546-708B-903E38DB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8FBBB5-7627-E381-885D-6B7159D5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A148-F666-4973-95EF-C2967E87C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87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66265-3C32-8A7D-4D38-8952E341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A3832A-F200-BCBD-81D7-13F586B8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36C2C6-C4A3-B10E-9D7E-7D1E41DC3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EFA558-F2AB-87AF-1BF0-CF5E0E94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6E94-9F52-402D-A340-E08EDD8859F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F7D8D3-8657-1B56-037A-AC5A097A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D0269D-942D-4678-B214-048C1C7A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A148-F666-4973-95EF-C2967E87C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9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824C6-C373-D3BF-52F1-BA16DCE3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648F58-44C7-14F2-B2FF-E30183B54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629955-1C79-FA2E-B2E6-D64396F74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179846-0AFE-68A9-32C8-3DC93AFF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6E94-9F52-402D-A340-E08EDD8859F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BC737D-608B-9D6F-E209-713B0E2C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91581C-30CA-F8EE-AD22-AD74054C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A148-F666-4973-95EF-C2967E87C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2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9F37DE-EC13-09E6-0469-046BFE6D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06AED9-4593-CA38-D41C-A59369709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4F4A9-338D-2D8C-654D-0CE39B69D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BE6E94-9F52-402D-A340-E08EDD8859F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63434-5655-DF23-0239-F0D9AC9D4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27A92-A874-0F4B-D6C2-C98F07586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FA148-F666-4973-95EF-C2967E87C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00/signup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9793F-D02D-AE33-00A3-C420853A2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471" y="208686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Mypage</a:t>
            </a:r>
            <a:br>
              <a:rPr lang="en-US" altLang="ko-KR" dirty="0"/>
            </a:br>
            <a:r>
              <a:rPr lang="en-US" altLang="ko-KR" dirty="0"/>
              <a:t>&amp;</a:t>
            </a:r>
            <a:br>
              <a:rPr lang="en-US" altLang="ko-KR" dirty="0"/>
            </a:br>
            <a:r>
              <a:rPr lang="en-US" altLang="ko-KR" dirty="0"/>
              <a:t>Edit/remove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5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3D6ACA-86CD-9625-D53E-C39F175DBEB8}"/>
              </a:ext>
            </a:extLst>
          </p:cNvPr>
          <p:cNvSpPr txBox="1"/>
          <p:nvPr/>
        </p:nvSpPr>
        <p:spPr>
          <a:xfrm>
            <a:off x="532356" y="501041"/>
            <a:ext cx="56304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실행 방법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C:\[</a:t>
            </a:r>
            <a:r>
              <a:rPr lang="ko-KR" altLang="en-US" dirty="0"/>
              <a:t>저장장소</a:t>
            </a:r>
            <a:r>
              <a:rPr lang="en-US" altLang="ko-KR" dirty="0"/>
              <a:t>]\modulenv\Scripts\activate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간단한 회원 가입</a:t>
            </a:r>
            <a:endParaRPr lang="en-US" altLang="ko-KR" dirty="0"/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en-US" altLang="ko-KR" dirty="0">
                <a:hlinkClick r:id="rId2"/>
              </a:rPr>
              <a:t>http://localhost:8000/signup/</a:t>
            </a:r>
            <a:endParaRPr lang="en-US" altLang="ko-KR" dirty="0"/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endParaRPr lang="en-US" altLang="ko-KR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CBD0ED-2524-B5C7-029F-899886F9B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67" y="2264070"/>
            <a:ext cx="7725853" cy="29436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305B2A-33E5-9FFA-2795-52D362039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42" y="5551968"/>
            <a:ext cx="11580313" cy="770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A9A2E1-083A-17DB-FC35-10F9B8F94FB6}"/>
              </a:ext>
            </a:extLst>
          </p:cNvPr>
          <p:cNvSpPr txBox="1"/>
          <p:nvPr/>
        </p:nvSpPr>
        <p:spPr>
          <a:xfrm>
            <a:off x="8517699" y="166156"/>
            <a:ext cx="350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signup</a:t>
            </a:r>
            <a:r>
              <a:rPr lang="ko-KR" altLang="en-US" dirty="0">
                <a:solidFill>
                  <a:srgbClr val="FF0000"/>
                </a:solidFill>
              </a:rPr>
              <a:t> 폴더에 구현됨</a:t>
            </a:r>
          </a:p>
        </p:txBody>
      </p:sp>
    </p:spTree>
    <p:extLst>
      <p:ext uri="{BB962C8B-B14F-4D97-AF65-F5344CB8AC3E}">
        <p14:creationId xmlns:p14="http://schemas.microsoft.com/office/powerpoint/2010/main" val="62231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0EC675-DEA9-1E9A-D1E8-FE9411041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3" y="1147372"/>
            <a:ext cx="2867025" cy="160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BD5433-9A08-A42E-8349-FF6A766CE3CD}"/>
              </a:ext>
            </a:extLst>
          </p:cNvPr>
          <p:cNvSpPr txBox="1"/>
          <p:nvPr/>
        </p:nvSpPr>
        <p:spPr>
          <a:xfrm>
            <a:off x="532356" y="501041"/>
            <a:ext cx="563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/>
              <a:t>1. </a:t>
            </a:r>
            <a:r>
              <a:rPr lang="ko-KR" altLang="en-US" dirty="0"/>
              <a:t>회원가입한 </a:t>
            </a:r>
            <a:r>
              <a:rPr lang="en-US" altLang="ko-KR" dirty="0"/>
              <a:t>ID/PW</a:t>
            </a:r>
            <a:r>
              <a:rPr lang="ko-KR" altLang="en-US" dirty="0"/>
              <a:t>로 로그인 진행</a:t>
            </a:r>
            <a:endParaRPr lang="en-US" altLang="ko-KR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AD228-D5C9-C4B3-1D54-80CA767DF2A3}"/>
              </a:ext>
            </a:extLst>
          </p:cNvPr>
          <p:cNvSpPr txBox="1"/>
          <p:nvPr/>
        </p:nvSpPr>
        <p:spPr>
          <a:xfrm>
            <a:off x="465551" y="3171172"/>
            <a:ext cx="629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/>
              <a:t>2. </a:t>
            </a:r>
            <a:r>
              <a:rPr lang="ko-KR" altLang="en-US" dirty="0"/>
              <a:t>로그인을 진행하면 </a:t>
            </a:r>
            <a:r>
              <a:rPr lang="en-US" altLang="ko-KR" dirty="0" err="1"/>
              <a:t>mypage</a:t>
            </a:r>
            <a:r>
              <a:rPr lang="ko-KR" altLang="en-US" dirty="0"/>
              <a:t>로 </a:t>
            </a:r>
            <a:r>
              <a:rPr lang="en-US" altLang="ko-KR" dirty="0"/>
              <a:t>redirect</a:t>
            </a:r>
            <a:r>
              <a:rPr lang="ko-KR" altLang="en-US" dirty="0"/>
              <a:t> 하게 설정함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DFA6DF-98BE-E0D1-2381-C11D0DDCD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49" y="3876955"/>
            <a:ext cx="12192000" cy="148403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62BDBA-16CC-3CAA-1519-450EB56494F6}"/>
              </a:ext>
            </a:extLst>
          </p:cNvPr>
          <p:cNvSpPr/>
          <p:nvPr/>
        </p:nvSpPr>
        <p:spPr>
          <a:xfrm>
            <a:off x="1395218" y="1562529"/>
            <a:ext cx="17863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6E86AF-07AC-7F6E-3F50-A6406CA0FE64}"/>
              </a:ext>
            </a:extLst>
          </p:cNvPr>
          <p:cNvSpPr/>
          <p:nvPr/>
        </p:nvSpPr>
        <p:spPr>
          <a:xfrm>
            <a:off x="5718132" y="4240060"/>
            <a:ext cx="1045923" cy="156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6016A9F-6ADB-C01F-1074-572943327D7E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>
            <a:off x="3181612" y="1747195"/>
            <a:ext cx="3059482" cy="249286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92AD5BD-F70D-510E-612A-70D53C80509A}"/>
              </a:ext>
            </a:extLst>
          </p:cNvPr>
          <p:cNvSpPr txBox="1"/>
          <p:nvPr/>
        </p:nvSpPr>
        <p:spPr>
          <a:xfrm>
            <a:off x="8688169" y="131709"/>
            <a:ext cx="350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login</a:t>
            </a:r>
            <a:r>
              <a:rPr lang="ko-KR" altLang="en-US" dirty="0">
                <a:solidFill>
                  <a:srgbClr val="FF0000"/>
                </a:solidFill>
              </a:rPr>
              <a:t> 폴더에 구현됨</a:t>
            </a:r>
          </a:p>
        </p:txBody>
      </p:sp>
    </p:spTree>
    <p:extLst>
      <p:ext uri="{BB962C8B-B14F-4D97-AF65-F5344CB8AC3E}">
        <p14:creationId xmlns:p14="http://schemas.microsoft.com/office/powerpoint/2010/main" val="68286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8C6C16D-08E7-0A65-A717-CEC5BCC79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58"/>
            <a:ext cx="12137721" cy="1484036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AF574D7-17C5-6600-15C0-E17504CEF483}"/>
              </a:ext>
            </a:extLst>
          </p:cNvPr>
          <p:cNvCxnSpPr>
            <a:cxnSpLocks/>
          </p:cNvCxnSpPr>
          <p:nvPr/>
        </p:nvCxnSpPr>
        <p:spPr>
          <a:xfrm flipV="1">
            <a:off x="1208762" y="1346548"/>
            <a:ext cx="0" cy="237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2B2E4D9-412F-FE15-FE64-D8137B142A09}"/>
              </a:ext>
            </a:extLst>
          </p:cNvPr>
          <p:cNvSpPr txBox="1"/>
          <p:nvPr/>
        </p:nvSpPr>
        <p:spPr>
          <a:xfrm>
            <a:off x="306888" y="1634647"/>
            <a:ext cx="452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제목을 누르면 상세 페이지로 이동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F065FC-7108-83FD-B35C-37904F71A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85" y="2660939"/>
            <a:ext cx="5629275" cy="314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856E41-A8DB-61EA-F57E-9714D1792686}"/>
              </a:ext>
            </a:extLst>
          </p:cNvPr>
          <p:cNvSpPr txBox="1"/>
          <p:nvPr/>
        </p:nvSpPr>
        <p:spPr>
          <a:xfrm>
            <a:off x="306887" y="2147793"/>
            <a:ext cx="1102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Mypage/templates/</a:t>
            </a:r>
            <a:r>
              <a:rPr lang="en-US" altLang="ko-KR" dirty="0" err="1"/>
              <a:t>mypage</a:t>
            </a:r>
            <a:r>
              <a:rPr lang="en-US" altLang="ko-KR" dirty="0"/>
              <a:t>/mypage.html</a:t>
            </a:r>
            <a:r>
              <a:rPr lang="ko-KR" altLang="en-US" dirty="0"/>
              <a:t>을 확인해보면 </a:t>
            </a:r>
            <a:r>
              <a:rPr lang="en-US" altLang="ko-KR" dirty="0" err="1"/>
              <a:t>postdetail</a:t>
            </a:r>
            <a:r>
              <a:rPr lang="en-US" altLang="ko-KR" dirty="0"/>
              <a:t> </a:t>
            </a:r>
            <a:r>
              <a:rPr lang="ko-KR" altLang="en-US" dirty="0"/>
              <a:t>부분으로 </a:t>
            </a:r>
            <a:r>
              <a:rPr lang="en-US" altLang="ko-KR" dirty="0"/>
              <a:t>post.id</a:t>
            </a:r>
            <a:r>
              <a:rPr lang="ko-KR" altLang="en-US" dirty="0"/>
              <a:t>를 가지고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1CE57-A3CF-CECD-6E68-04514B145A57}"/>
              </a:ext>
            </a:extLst>
          </p:cNvPr>
          <p:cNvSpPr txBox="1"/>
          <p:nvPr/>
        </p:nvSpPr>
        <p:spPr>
          <a:xfrm>
            <a:off x="240082" y="3296012"/>
            <a:ext cx="1102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 페이지 코드를 </a:t>
            </a:r>
            <a:r>
              <a:rPr lang="en-US" altLang="ko-KR" dirty="0" err="1"/>
              <a:t>postdetail</a:t>
            </a:r>
            <a:r>
              <a:rPr lang="en-US" altLang="ko-KR" dirty="0"/>
              <a:t> </a:t>
            </a:r>
            <a:r>
              <a:rPr lang="ko-KR" altLang="en-US" dirty="0"/>
              <a:t>부분에 넣으면 정상적으로 작동할 것으로 예상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43ABB-E1EF-130E-E941-7EF78C4E3C3F}"/>
              </a:ext>
            </a:extLst>
          </p:cNvPr>
          <p:cNvSpPr txBox="1"/>
          <p:nvPr/>
        </p:nvSpPr>
        <p:spPr>
          <a:xfrm>
            <a:off x="0" y="100358"/>
            <a:ext cx="420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mypage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postdetail</a:t>
            </a:r>
            <a:r>
              <a:rPr lang="ko-KR" altLang="en-US" dirty="0">
                <a:solidFill>
                  <a:srgbClr val="FF0000"/>
                </a:solidFill>
              </a:rPr>
              <a:t> 폴더에 구현됨</a:t>
            </a:r>
          </a:p>
        </p:txBody>
      </p:sp>
    </p:spTree>
    <p:extLst>
      <p:ext uri="{BB962C8B-B14F-4D97-AF65-F5344CB8AC3E}">
        <p14:creationId xmlns:p14="http://schemas.microsoft.com/office/powerpoint/2010/main" val="88170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AD7D7B5-EEAE-B788-F68C-29566F133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257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3ABD39-F2A9-FF4E-3840-6A6852B13A14}"/>
              </a:ext>
            </a:extLst>
          </p:cNvPr>
          <p:cNvSpPr txBox="1"/>
          <p:nvPr/>
        </p:nvSpPr>
        <p:spPr>
          <a:xfrm>
            <a:off x="237993" y="1753644"/>
            <a:ext cx="1142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체크 박스를 체크하고 삭제 버튼을 누르면 해당 게시물의 </a:t>
            </a:r>
            <a:r>
              <a:rPr lang="en-US" altLang="ko-KR" dirty="0" err="1"/>
              <a:t>is_del</a:t>
            </a:r>
            <a:r>
              <a:rPr lang="ko-KR" altLang="en-US" dirty="0"/>
              <a:t>을 </a:t>
            </a:r>
            <a:r>
              <a:rPr lang="en-US" altLang="ko-KR" dirty="0"/>
              <a:t>True</a:t>
            </a:r>
            <a:r>
              <a:rPr lang="ko-KR" altLang="en-US" dirty="0"/>
              <a:t>로 변경시켜 화면에 보이지 않게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ADF7FD2-7373-090A-3AF3-D7983E93A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81" y="2570379"/>
            <a:ext cx="9896475" cy="3143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A780C2D-4589-9F81-8C72-9CBCA82D0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3" y="3303923"/>
            <a:ext cx="12192000" cy="128161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58904E1-4518-C8EA-FCB1-0440FF321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884" y="4799560"/>
            <a:ext cx="9850225" cy="193384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1EEA08-9EC3-86DE-94E8-EA316628E1C9}"/>
              </a:ext>
            </a:extLst>
          </p:cNvPr>
          <p:cNvSpPr/>
          <p:nvPr/>
        </p:nvSpPr>
        <p:spPr>
          <a:xfrm>
            <a:off x="1289884" y="6200383"/>
            <a:ext cx="9850224" cy="212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72462-D643-C125-051C-AE0F3FF7C2D4}"/>
              </a:ext>
            </a:extLst>
          </p:cNvPr>
          <p:cNvSpPr txBox="1"/>
          <p:nvPr/>
        </p:nvSpPr>
        <p:spPr>
          <a:xfrm>
            <a:off x="-237995" y="75342"/>
            <a:ext cx="350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mypage</a:t>
            </a:r>
            <a:r>
              <a:rPr lang="ko-KR" altLang="en-US" dirty="0">
                <a:solidFill>
                  <a:srgbClr val="FF0000"/>
                </a:solidFill>
              </a:rPr>
              <a:t> 폴더에 구현됨</a:t>
            </a:r>
          </a:p>
        </p:txBody>
      </p:sp>
    </p:spTree>
    <p:extLst>
      <p:ext uri="{BB962C8B-B14F-4D97-AF65-F5344CB8AC3E}">
        <p14:creationId xmlns:p14="http://schemas.microsoft.com/office/powerpoint/2010/main" val="35290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F0C417-94A8-0214-05C5-6C21D3E62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682" y="1971675"/>
            <a:ext cx="6543675" cy="14573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DACAB34-6707-C975-8B76-6DDB19640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673"/>
            <a:ext cx="12192000" cy="14840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4B9EAE5-64E5-0E53-E5E2-D0E608F5DDF4}"/>
              </a:ext>
            </a:extLst>
          </p:cNvPr>
          <p:cNvSpPr/>
          <p:nvPr/>
        </p:nvSpPr>
        <p:spPr>
          <a:xfrm>
            <a:off x="5066778" y="623077"/>
            <a:ext cx="745300" cy="297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6B62A-6DBB-4719-1522-FA096D0EBD17}"/>
              </a:ext>
            </a:extLst>
          </p:cNvPr>
          <p:cNvSpPr txBox="1"/>
          <p:nvPr/>
        </p:nvSpPr>
        <p:spPr>
          <a:xfrm>
            <a:off x="2842363" y="3651337"/>
            <a:ext cx="70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기존 비밀번호와 새 비밀번호를 입력 받는다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만약 기존 비밀번호와 다를 시 일치하지 않는다고 경고가 나온다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변경이 완료되면 다시 </a:t>
            </a:r>
            <a:r>
              <a:rPr lang="en-US" altLang="ko-KR" dirty="0" err="1"/>
              <a:t>mypage</a:t>
            </a:r>
            <a:r>
              <a:rPr lang="ko-KR" altLang="en-US" dirty="0"/>
              <a:t>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C12BC9-1640-0ED1-7B90-8E9ED302A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134" y="4781093"/>
            <a:ext cx="5124450" cy="1704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04BE1F-A9BF-484F-0818-CF1359EE295B}"/>
              </a:ext>
            </a:extLst>
          </p:cNvPr>
          <p:cNvSpPr txBox="1"/>
          <p:nvPr/>
        </p:nvSpPr>
        <p:spPr>
          <a:xfrm>
            <a:off x="-169102" y="131673"/>
            <a:ext cx="350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editpw</a:t>
            </a:r>
            <a:r>
              <a:rPr lang="ko-KR" altLang="en-US" dirty="0">
                <a:solidFill>
                  <a:srgbClr val="FF0000"/>
                </a:solidFill>
              </a:rPr>
              <a:t> 폴더에 구현됨</a:t>
            </a:r>
          </a:p>
        </p:txBody>
      </p:sp>
    </p:spTree>
    <p:extLst>
      <p:ext uri="{BB962C8B-B14F-4D97-AF65-F5344CB8AC3E}">
        <p14:creationId xmlns:p14="http://schemas.microsoft.com/office/powerpoint/2010/main" val="324770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033EF2-61DA-EAD7-C62E-0F87201F4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73"/>
            <a:ext cx="12192000" cy="148403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78E2118-D481-A0E8-65C3-5A2C0053B683}"/>
              </a:ext>
            </a:extLst>
          </p:cNvPr>
          <p:cNvSpPr/>
          <p:nvPr/>
        </p:nvSpPr>
        <p:spPr>
          <a:xfrm>
            <a:off x="5855917" y="623077"/>
            <a:ext cx="651353" cy="297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9384B-FB5E-4CF1-2970-77E6A8986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437" y="1967956"/>
            <a:ext cx="5953125" cy="1857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D2BA36-1E0D-3D4D-534B-E382A0E24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711" y="4886847"/>
            <a:ext cx="4600575" cy="1581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40B70A-4CB4-EF07-B6F6-F34D31A701C9}"/>
              </a:ext>
            </a:extLst>
          </p:cNvPr>
          <p:cNvSpPr txBox="1"/>
          <p:nvPr/>
        </p:nvSpPr>
        <p:spPr>
          <a:xfrm>
            <a:off x="2836100" y="3825331"/>
            <a:ext cx="70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비밀번호를 입력 받는다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만약 기존 비밀번호와 다를 시 일치하지 않는다고 경고가 나온다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회원 탈퇴가 성공적으로 진행되면 </a:t>
            </a:r>
            <a:r>
              <a:rPr lang="en-US" altLang="ko-KR" dirty="0"/>
              <a:t>login </a:t>
            </a:r>
            <a:r>
              <a:rPr lang="ko-KR" altLang="en-US" dirty="0"/>
              <a:t>페이지로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33AE7-E962-7D90-56D7-0C6A2FA88663}"/>
              </a:ext>
            </a:extLst>
          </p:cNvPr>
          <p:cNvSpPr txBox="1"/>
          <p:nvPr/>
        </p:nvSpPr>
        <p:spPr>
          <a:xfrm>
            <a:off x="-256783" y="131673"/>
            <a:ext cx="350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removeuser</a:t>
            </a:r>
            <a:r>
              <a:rPr lang="ko-KR" altLang="en-US" dirty="0">
                <a:solidFill>
                  <a:srgbClr val="FF0000"/>
                </a:solidFill>
              </a:rPr>
              <a:t> 폴더에 구현됨</a:t>
            </a:r>
          </a:p>
        </p:txBody>
      </p:sp>
    </p:spTree>
    <p:extLst>
      <p:ext uri="{BB962C8B-B14F-4D97-AF65-F5344CB8AC3E}">
        <p14:creationId xmlns:p14="http://schemas.microsoft.com/office/powerpoint/2010/main" val="200151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CCD6BB9-643E-DF07-3527-F24ED7792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73"/>
            <a:ext cx="12192000" cy="148403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36DEF62-B1FE-2AB4-D22C-F5A81F9E12C2}"/>
              </a:ext>
            </a:extLst>
          </p:cNvPr>
          <p:cNvSpPr/>
          <p:nvPr/>
        </p:nvSpPr>
        <p:spPr>
          <a:xfrm>
            <a:off x="6507271" y="610551"/>
            <a:ext cx="651353" cy="297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C6D52-3EC9-5132-AAFC-301806EF0FDA}"/>
              </a:ext>
            </a:extLst>
          </p:cNvPr>
          <p:cNvSpPr txBox="1"/>
          <p:nvPr/>
        </p:nvSpPr>
        <p:spPr>
          <a:xfrm>
            <a:off x="2516686" y="3743912"/>
            <a:ext cx="70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로그아웃을 진행하고</a:t>
            </a:r>
            <a:r>
              <a:rPr lang="en-US" altLang="ko-KR" dirty="0"/>
              <a:t> login</a:t>
            </a:r>
            <a:r>
              <a:rPr lang="ko-KR" altLang="en-US" dirty="0"/>
              <a:t> 페이지로 이동한다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03560A-296D-E214-D9EF-68E7438C7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612" y="1770173"/>
            <a:ext cx="3152775" cy="1819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54A246-5BE8-1F19-4EB4-442A25AF2E62}"/>
              </a:ext>
            </a:extLst>
          </p:cNvPr>
          <p:cNvSpPr txBox="1"/>
          <p:nvPr/>
        </p:nvSpPr>
        <p:spPr>
          <a:xfrm>
            <a:off x="-306887" y="131673"/>
            <a:ext cx="350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mypage</a:t>
            </a:r>
            <a:r>
              <a:rPr lang="ko-KR" altLang="en-US" dirty="0">
                <a:solidFill>
                  <a:srgbClr val="FF0000"/>
                </a:solidFill>
              </a:rPr>
              <a:t> 폴더에 구현됨</a:t>
            </a:r>
          </a:p>
        </p:txBody>
      </p:sp>
    </p:spTree>
    <p:extLst>
      <p:ext uri="{BB962C8B-B14F-4D97-AF65-F5344CB8AC3E}">
        <p14:creationId xmlns:p14="http://schemas.microsoft.com/office/powerpoint/2010/main" val="2202034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179</Words>
  <Application>Microsoft Office PowerPoint</Application>
  <PresentationFormat>와이드스크린</PresentationFormat>
  <Paragraphs>26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Mypage &amp; Edit/remove page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Mypage &amp; Edit/remove page</dc:title>
  <dc:creator>순형 권</dc:creator>
  <cp:lastModifiedBy>순형 권</cp:lastModifiedBy>
  <cp:revision>1</cp:revision>
  <dcterms:created xsi:type="dcterms:W3CDTF">2024-04-13T15:50:52Z</dcterms:created>
  <dcterms:modified xsi:type="dcterms:W3CDTF">2024-04-13T16:29:50Z</dcterms:modified>
</cp:coreProperties>
</file>