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6C033-0336-D7F5-23E8-31700F91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F494A-2C46-1B08-C90A-7465193A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2080-B9F3-30B9-DDB4-3DA46E14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3B78-3770-2C30-2377-2AF89B79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A852A-3C6E-2905-2FEC-F1877CAE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1405-6C5F-5420-9350-4ACF550B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99844-97F1-034D-F0C6-0A9D4126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9B617-F9BD-C3AB-114F-E322F806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E23F3-7D1A-EAB4-B7FC-279C2DEF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E5B1-EA4E-FD65-FBE4-C4C7D186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365E6-AF09-FBD6-E9E0-C90639FEE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BAD3E-B0EA-2F3E-714E-396A370D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06C1A-980E-4D52-F6A9-15CAE051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BBE6-C65D-5EC1-8814-51A13EC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450-8D16-1C08-FF43-0D6C847D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B0F4-19D1-224A-03B8-10AB558A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6C49-08F1-576B-726B-DA05802A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D1773-03D3-DFBA-3C59-6402E2F8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F363-8BDE-7CE0-5B78-BAFA3416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C9308-4C26-33AA-D6D4-EE56BF3E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944E-4F25-57CE-7778-317A69DF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012BD-C814-94EC-B3DA-D9A09AA7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3CEE9-EEE0-2F84-720A-88891AC7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0E674-F920-C119-E254-D52AD070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297F1-6152-F3CB-C91E-411E36EB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4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BB081-D9FD-5CAA-4CBF-285C0FA1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DC45-3114-ED4F-E9C3-12E68A7DA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3B146-684E-6C6E-E1E1-5FD5D523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39AE5-B431-6DCF-ABC1-EBF69251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E9BBB-00A6-D9E2-2423-3304B82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E78CC-0C83-7F0B-22C8-ACD2DF57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9592-7953-D3EB-6AAD-F62528C9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C3FD1-A799-2F83-F4F8-8656070F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E6BBC-9B15-682E-53C5-8BB2CA31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DD531-76C9-D1E7-2961-25BD49207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20C89E-2605-388F-963C-EAFCE1AB8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41AE5-FDAB-F189-0F08-76E77C31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F9EA3C-186F-50C6-7D54-E8AAC496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9A5E1-FF0F-2B16-6DBD-1CD5F4A7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ADB5-84BC-6B3E-C110-79EAC06C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FE3B5F-CF1F-B674-8425-6B6EDB8B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701AC-F8B7-B992-AA2E-6310FEEE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D0214-6C4E-887C-7C96-5A30F373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2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99577-6EB3-10BA-6291-59D94B7B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7A00B-4356-C1B5-C9C1-D9F704B4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EA7D3-AD97-C57F-6D82-A648C05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485DE-9959-08E1-D942-9424CC0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EC51F-F32F-9BFD-33B2-66D876E2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78D9A-FA82-39FF-FF8F-666CAD54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AB03-506B-C16F-90FA-D6CED86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86B0A-2F37-CDE1-7679-EC900FB8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8F320-0DBB-EF3E-D7CA-7F58BA4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75C8-2025-DCEC-A1C6-1AF1CA30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45DF7-3E90-3974-F61F-96FFFD16F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A9B7C-92CD-FFFD-2396-BE0ACA3FC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2E01-05AF-164B-62A0-5DBE91E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ECAAB-1B16-0049-E86B-F3FCF619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33C2D-3E6A-8B50-6B73-40E19EE6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355C05-68C2-FDB2-468B-4805F01E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0F599-BECC-549C-6DEB-3D5DFC8D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E2CB5-9137-957D-4B68-F0988B96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9267-94D7-4F12-A94C-36556BDF2F4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FAB66-6DAB-1036-5ABC-119184870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6A13C-5E80-5DBD-248B-16689EFB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AB20-C519-4EC2-B1A0-1C924EF7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8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547BA8-A32B-FBD8-4758-F199C1FBBE77}"/>
              </a:ext>
            </a:extLst>
          </p:cNvPr>
          <p:cNvSpPr txBox="1"/>
          <p:nvPr/>
        </p:nvSpPr>
        <p:spPr>
          <a:xfrm>
            <a:off x="470518" y="266331"/>
            <a:ext cx="1677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Input[1:0]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00  </a:t>
            </a:r>
            <a:r>
              <a:rPr lang="zh-CN" altLang="en-US" sz="1400"/>
              <a:t>不输入</a:t>
            </a:r>
            <a:endParaRPr lang="en-US" altLang="zh-CN" sz="1400"/>
          </a:p>
          <a:p>
            <a:r>
              <a:rPr lang="en-US" altLang="zh-CN" sz="1400"/>
              <a:t>01  </a:t>
            </a:r>
            <a:r>
              <a:rPr lang="zh-CN" altLang="en-US" sz="1400"/>
              <a:t>投</a:t>
            </a:r>
            <a:r>
              <a:rPr lang="en-US" altLang="zh-CN" sz="1400"/>
              <a:t>5</a:t>
            </a:r>
            <a:r>
              <a:rPr lang="zh-CN" altLang="en-US" sz="1400"/>
              <a:t>毛</a:t>
            </a:r>
            <a:endParaRPr lang="en-US" altLang="zh-CN" sz="1400"/>
          </a:p>
          <a:p>
            <a:r>
              <a:rPr lang="en-US" altLang="zh-CN" sz="1400"/>
              <a:t>10  </a:t>
            </a:r>
            <a:r>
              <a:rPr lang="zh-CN" altLang="en-US" sz="1400"/>
              <a:t>投</a:t>
            </a:r>
            <a:r>
              <a:rPr lang="en-US" altLang="zh-CN" sz="1400"/>
              <a:t>1</a:t>
            </a:r>
            <a:r>
              <a:rPr lang="zh-CN" altLang="en-US" sz="1400"/>
              <a:t>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24C486-D839-63BA-E25E-175D64938B81}"/>
              </a:ext>
            </a:extLst>
          </p:cNvPr>
          <p:cNvSpPr txBox="1"/>
          <p:nvPr/>
        </p:nvSpPr>
        <p:spPr>
          <a:xfrm>
            <a:off x="2457137" y="285295"/>
            <a:ext cx="2738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 [1:0]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00  </a:t>
            </a:r>
            <a:r>
              <a:rPr lang="zh-CN" altLang="en-US" sz="1400"/>
              <a:t>不出饮料</a:t>
            </a:r>
            <a:r>
              <a:rPr lang="en-US" altLang="zh-CN" sz="1400"/>
              <a:t>, </a:t>
            </a:r>
            <a:r>
              <a:rPr lang="zh-CN" altLang="en-US" sz="1400"/>
              <a:t>不找</a:t>
            </a:r>
            <a:r>
              <a:rPr lang="en-US" altLang="zh-CN" sz="1400"/>
              <a:t>5</a:t>
            </a:r>
            <a:r>
              <a:rPr lang="zh-CN" altLang="en-US" sz="1400"/>
              <a:t>毛</a:t>
            </a:r>
            <a:endParaRPr lang="en-US" altLang="zh-CN" sz="1400"/>
          </a:p>
          <a:p>
            <a:r>
              <a:rPr lang="en-US" altLang="zh-CN" sz="1400"/>
              <a:t>01  </a:t>
            </a:r>
            <a:r>
              <a:rPr lang="zh-CN" altLang="en-US" sz="1400"/>
              <a:t>不出饮料</a:t>
            </a:r>
            <a:r>
              <a:rPr lang="en-US" altLang="zh-CN" sz="1400"/>
              <a:t>, </a:t>
            </a:r>
            <a:r>
              <a:rPr lang="zh-CN" altLang="en-US" sz="1400"/>
              <a:t>找</a:t>
            </a:r>
            <a:r>
              <a:rPr lang="en-US" altLang="zh-CN" sz="1400"/>
              <a:t>5</a:t>
            </a:r>
            <a:r>
              <a:rPr lang="zh-CN" altLang="en-US" sz="1400"/>
              <a:t>毛</a:t>
            </a:r>
            <a:endParaRPr lang="en-US" altLang="zh-CN" sz="1400"/>
          </a:p>
          <a:p>
            <a:r>
              <a:rPr lang="en-US" altLang="zh-CN" sz="1400"/>
              <a:t>10  </a:t>
            </a:r>
            <a:r>
              <a:rPr lang="zh-CN" altLang="en-US" sz="1400"/>
              <a:t>出饮料</a:t>
            </a:r>
            <a:r>
              <a:rPr lang="en-US" altLang="zh-CN" sz="1400"/>
              <a:t>,    </a:t>
            </a:r>
            <a:r>
              <a:rPr lang="zh-CN" altLang="en-US" sz="1400"/>
              <a:t>不找</a:t>
            </a:r>
            <a:r>
              <a:rPr lang="en-US" altLang="zh-CN" sz="1400"/>
              <a:t>5</a:t>
            </a:r>
            <a:r>
              <a:rPr lang="zh-CN" altLang="en-US" sz="1400"/>
              <a:t>毛</a:t>
            </a:r>
          </a:p>
          <a:p>
            <a:r>
              <a:rPr lang="en-US" altLang="zh-CN" sz="1400"/>
              <a:t>11  </a:t>
            </a:r>
            <a:r>
              <a:rPr lang="zh-CN" altLang="en-US" sz="1400"/>
              <a:t>出饮料</a:t>
            </a:r>
            <a:r>
              <a:rPr lang="en-US" altLang="zh-CN" sz="1400"/>
              <a:t>,    </a:t>
            </a:r>
            <a:r>
              <a:rPr lang="zh-CN" altLang="en-US" sz="1400"/>
              <a:t>找</a:t>
            </a:r>
            <a:r>
              <a:rPr lang="en-US" altLang="zh-CN" sz="1400"/>
              <a:t>5</a:t>
            </a:r>
            <a:r>
              <a:rPr lang="zh-CN" altLang="en-US" sz="1400"/>
              <a:t>毛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FE6791-FE08-694A-1F31-5CC370F7F68A}"/>
              </a:ext>
            </a:extLst>
          </p:cNvPr>
          <p:cNvSpPr/>
          <p:nvPr/>
        </p:nvSpPr>
        <p:spPr>
          <a:xfrm>
            <a:off x="1344966" y="2300798"/>
            <a:ext cx="941033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5931F7-FAAC-FF94-E52F-C4226066AAF2}"/>
              </a:ext>
            </a:extLst>
          </p:cNvPr>
          <p:cNvSpPr/>
          <p:nvPr/>
        </p:nvSpPr>
        <p:spPr>
          <a:xfrm>
            <a:off x="3743416" y="2300797"/>
            <a:ext cx="941033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Half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711A7B-FDE2-E16A-D5DB-ABB60F8030AC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2285999" y="2487228"/>
            <a:ext cx="14574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B49204-24BF-5FEC-15E7-B6C4C2139689}"/>
              </a:ext>
            </a:extLst>
          </p:cNvPr>
          <p:cNvSpPr txBox="1"/>
          <p:nvPr/>
        </p:nvSpPr>
        <p:spPr>
          <a:xfrm>
            <a:off x="2674561" y="2215264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01/00</a:t>
            </a:r>
            <a:endParaRPr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27186D2-A3FA-4C5E-986A-6634F82C7B55}"/>
              </a:ext>
            </a:extLst>
          </p:cNvPr>
          <p:cNvSpPr/>
          <p:nvPr/>
        </p:nvSpPr>
        <p:spPr>
          <a:xfrm>
            <a:off x="6141866" y="2300796"/>
            <a:ext cx="1528441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One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F27EAB1-4B7F-FED0-B703-E1D2A8003F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684449" y="2487227"/>
            <a:ext cx="14574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CB429FC-85F9-9873-712C-63762E1F4096}"/>
              </a:ext>
            </a:extLst>
          </p:cNvPr>
          <p:cNvSpPr txBox="1"/>
          <p:nvPr/>
        </p:nvSpPr>
        <p:spPr>
          <a:xfrm>
            <a:off x="5037500" y="2206389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01/00</a:t>
            </a:r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E2AE3B-8FB4-0405-ED5E-5EBC5C2E7EE2}"/>
              </a:ext>
            </a:extLst>
          </p:cNvPr>
          <p:cNvSpPr txBox="1"/>
          <p:nvPr/>
        </p:nvSpPr>
        <p:spPr>
          <a:xfrm>
            <a:off x="4167490" y="2648497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4075D4-AFD5-A37F-BFE7-23968987F560}"/>
              </a:ext>
            </a:extLst>
          </p:cNvPr>
          <p:cNvSpPr/>
          <p:nvPr/>
        </p:nvSpPr>
        <p:spPr>
          <a:xfrm>
            <a:off x="9127724" y="2302274"/>
            <a:ext cx="1623299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ThreeHalf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C390B1-0F71-5463-7C53-CD4DA70DBDE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677336" y="2488705"/>
            <a:ext cx="14503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5ADF695-4FFA-57E4-E79F-B3B6C42EADFA}"/>
              </a:ext>
            </a:extLst>
          </p:cNvPr>
          <p:cNvSpPr txBox="1"/>
          <p:nvPr/>
        </p:nvSpPr>
        <p:spPr>
          <a:xfrm>
            <a:off x="8088350" y="2235440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01/00</a:t>
            </a:r>
            <a:endParaRPr lang="zh-CN" altLang="en-US" sz="140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5A107CF-5110-70D3-484A-5A9E86E74DD2}"/>
              </a:ext>
            </a:extLst>
          </p:cNvPr>
          <p:cNvCxnSpPr>
            <a:cxnSpLocks/>
            <a:stCxn id="11" idx="0"/>
            <a:endCxn id="23" idx="0"/>
          </p:cNvCxnSpPr>
          <p:nvPr/>
        </p:nvCxnSpPr>
        <p:spPr>
          <a:xfrm rot="16200000" flipH="1">
            <a:off x="7075914" y="-561185"/>
            <a:ext cx="1477" cy="5725441"/>
          </a:xfrm>
          <a:prstGeom prst="curvedConnector3">
            <a:avLst>
              <a:gd name="adj1" fmla="val -15477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0D37561-5E87-6C9E-8281-8C2E8EB5DA73}"/>
              </a:ext>
            </a:extLst>
          </p:cNvPr>
          <p:cNvSpPr txBox="1"/>
          <p:nvPr/>
        </p:nvSpPr>
        <p:spPr>
          <a:xfrm>
            <a:off x="7366308" y="1719121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10/00</a:t>
            </a:r>
            <a:endParaRPr lang="zh-CN" altLang="en-US" sz="1400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F42A854D-BD3D-DEE6-F819-19D63A516ACF}"/>
              </a:ext>
            </a:extLst>
          </p:cNvPr>
          <p:cNvCxnSpPr>
            <a:stCxn id="9" idx="4"/>
            <a:endCxn id="15" idx="4"/>
          </p:cNvCxnSpPr>
          <p:nvPr/>
        </p:nvCxnSpPr>
        <p:spPr>
          <a:xfrm rot="5400000" flipH="1" flipV="1">
            <a:off x="4360784" y="128356"/>
            <a:ext cx="2" cy="5090604"/>
          </a:xfrm>
          <a:prstGeom prst="curved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C8D423-718D-0797-A047-9CF742BE7FE8}"/>
              </a:ext>
            </a:extLst>
          </p:cNvPr>
          <p:cNvSpPr/>
          <p:nvPr/>
        </p:nvSpPr>
        <p:spPr>
          <a:xfrm>
            <a:off x="7552572" y="4610432"/>
            <a:ext cx="1528441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Two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F0AC7A-02B8-4E8D-5121-C848F52D480C}"/>
              </a:ext>
            </a:extLst>
          </p:cNvPr>
          <p:cNvCxnSpPr>
            <a:cxnSpLocks/>
            <a:stCxn id="23" idx="4"/>
            <a:endCxn id="39" idx="7"/>
          </p:cNvCxnSpPr>
          <p:nvPr/>
        </p:nvCxnSpPr>
        <p:spPr>
          <a:xfrm flipH="1">
            <a:off x="8857178" y="2675135"/>
            <a:ext cx="1082196" cy="198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52BD57E-2D2B-83C1-0384-D6AC721A361F}"/>
              </a:ext>
            </a:extLst>
          </p:cNvPr>
          <p:cNvSpPr txBox="1"/>
          <p:nvPr/>
        </p:nvSpPr>
        <p:spPr>
          <a:xfrm>
            <a:off x="8768642" y="3527506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01/00</a:t>
            </a:r>
            <a:endParaRPr lang="zh-CN" altLang="en-US" sz="140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25A35DB-B69B-A2EC-5812-3F2EE3A500A6}"/>
              </a:ext>
            </a:extLst>
          </p:cNvPr>
          <p:cNvCxnSpPr>
            <a:cxnSpLocks/>
            <a:stCxn id="15" idx="5"/>
            <a:endCxn id="39" idx="1"/>
          </p:cNvCxnSpPr>
          <p:nvPr/>
        </p:nvCxnSpPr>
        <p:spPr>
          <a:xfrm>
            <a:off x="7446472" y="2619053"/>
            <a:ext cx="329935" cy="204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7F8B2B2-766A-8F5B-83D3-49B39BAA2DD1}"/>
              </a:ext>
            </a:extLst>
          </p:cNvPr>
          <p:cNvSpPr txBox="1"/>
          <p:nvPr/>
        </p:nvSpPr>
        <p:spPr>
          <a:xfrm>
            <a:off x="7529504" y="3289495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10/00</a:t>
            </a:r>
            <a:endParaRPr lang="zh-CN" altLang="en-US" sz="14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3FF097-B916-DCF1-E1BA-E8DD593DFB98}"/>
              </a:ext>
            </a:extLst>
          </p:cNvPr>
          <p:cNvSpPr txBox="1"/>
          <p:nvPr/>
        </p:nvSpPr>
        <p:spPr>
          <a:xfrm>
            <a:off x="5797861" y="299675"/>
            <a:ext cx="273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摩尔型状态机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饮料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zh-CN" altLang="en-US" sz="14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412AA99-DD54-5AE6-92C8-D65A54DFF9CE}"/>
              </a:ext>
            </a:extLst>
          </p:cNvPr>
          <p:cNvSpPr/>
          <p:nvPr/>
        </p:nvSpPr>
        <p:spPr>
          <a:xfrm>
            <a:off x="5195898" y="6077636"/>
            <a:ext cx="1623299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FIveHalf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A8E0C1C-F7A9-EDC8-2E30-ECBB2F36FCEC}"/>
              </a:ext>
            </a:extLst>
          </p:cNvPr>
          <p:cNvSpPr txBox="1"/>
          <p:nvPr/>
        </p:nvSpPr>
        <p:spPr>
          <a:xfrm>
            <a:off x="7337190" y="5433284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01/00</a:t>
            </a:r>
            <a:endParaRPr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B1832EC-2F98-D0A6-34ED-8CC6E0700A0D}"/>
              </a:ext>
            </a:extLst>
          </p:cNvPr>
          <p:cNvSpPr txBox="1"/>
          <p:nvPr/>
        </p:nvSpPr>
        <p:spPr>
          <a:xfrm>
            <a:off x="9590441" y="4829404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10/00</a:t>
            </a:r>
            <a:endParaRPr lang="zh-CN" altLang="en-US" sz="140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DFA6922-6C85-158A-7C34-B80515F575BF}"/>
              </a:ext>
            </a:extLst>
          </p:cNvPr>
          <p:cNvSpPr/>
          <p:nvPr/>
        </p:nvSpPr>
        <p:spPr>
          <a:xfrm>
            <a:off x="4001489" y="4610432"/>
            <a:ext cx="1528441" cy="3728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Three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2262E03-B341-2EE9-4C30-C090AC1DB16F}"/>
              </a:ext>
            </a:extLst>
          </p:cNvPr>
          <p:cNvCxnSpPr>
            <a:cxnSpLocks/>
            <a:stCxn id="39" idx="2"/>
            <a:endCxn id="72" idx="6"/>
          </p:cNvCxnSpPr>
          <p:nvPr/>
        </p:nvCxnSpPr>
        <p:spPr>
          <a:xfrm rot="10800000">
            <a:off x="5529930" y="4796863"/>
            <a:ext cx="202264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9A390B1-DD70-84C6-6151-43BB06E904EA}"/>
              </a:ext>
            </a:extLst>
          </p:cNvPr>
          <p:cNvSpPr txBox="1"/>
          <p:nvPr/>
        </p:nvSpPr>
        <p:spPr>
          <a:xfrm>
            <a:off x="6480075" y="4520889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10/00</a:t>
            </a:r>
            <a:endParaRPr lang="zh-CN" altLang="en-US" sz="140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349CC35-4A86-217E-7CBF-5F3367EC76DA}"/>
              </a:ext>
            </a:extLst>
          </p:cNvPr>
          <p:cNvCxnSpPr>
            <a:stCxn id="72" idx="2"/>
            <a:endCxn id="9" idx="4"/>
          </p:cNvCxnSpPr>
          <p:nvPr/>
        </p:nvCxnSpPr>
        <p:spPr>
          <a:xfrm rot="10800000">
            <a:off x="1815483" y="2673659"/>
            <a:ext cx="2186006" cy="212320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0A0059CF-12F1-FF7E-40D9-74E9A501C2AD}"/>
              </a:ext>
            </a:extLst>
          </p:cNvPr>
          <p:cNvCxnSpPr>
            <a:cxnSpLocks/>
            <a:stCxn id="52" idx="2"/>
            <a:endCxn id="9" idx="4"/>
          </p:cNvCxnSpPr>
          <p:nvPr/>
        </p:nvCxnSpPr>
        <p:spPr>
          <a:xfrm rot="10800000">
            <a:off x="1815484" y="2673659"/>
            <a:ext cx="3380415" cy="3590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3B8A5FB7-A89B-5447-CCD2-5CD85CA77D75}"/>
              </a:ext>
            </a:extLst>
          </p:cNvPr>
          <p:cNvCxnSpPr>
            <a:stCxn id="39" idx="4"/>
            <a:endCxn id="52" idx="6"/>
          </p:cNvCxnSpPr>
          <p:nvPr/>
        </p:nvCxnSpPr>
        <p:spPr>
          <a:xfrm rot="5400000">
            <a:off x="6927608" y="4874882"/>
            <a:ext cx="1280774" cy="14975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DE0A0A3-D712-EE49-AB56-B6C5B6269DA7}"/>
              </a:ext>
            </a:extLst>
          </p:cNvPr>
          <p:cNvCxnSpPr>
            <a:cxnSpLocks/>
            <a:stCxn id="23" idx="5"/>
            <a:endCxn id="52" idx="6"/>
          </p:cNvCxnSpPr>
          <p:nvPr/>
        </p:nvCxnSpPr>
        <p:spPr>
          <a:xfrm rot="5400000">
            <a:off x="6844479" y="2595250"/>
            <a:ext cx="3643536" cy="36940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A9C7A73-26C6-57FB-29E1-673EBDBE32BA}"/>
              </a:ext>
            </a:extLst>
          </p:cNvPr>
          <p:cNvSpPr txBox="1"/>
          <p:nvPr/>
        </p:nvSpPr>
        <p:spPr>
          <a:xfrm>
            <a:off x="2975087" y="4288295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/11</a:t>
            </a:r>
            <a:endParaRPr lang="zh-CN" altLang="en-US" sz="14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F76494C-D656-5605-9BC2-12CD1539CD4E}"/>
              </a:ext>
            </a:extLst>
          </p:cNvPr>
          <p:cNvSpPr txBox="1"/>
          <p:nvPr/>
        </p:nvSpPr>
        <p:spPr>
          <a:xfrm>
            <a:off x="3655379" y="5576500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/10</a:t>
            </a:r>
            <a:endParaRPr lang="zh-CN" altLang="en-US" sz="1400"/>
          </a:p>
        </p:txBody>
      </p: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A3EC7007-4DA5-88EC-2C0D-06DE5FD83349}"/>
              </a:ext>
            </a:extLst>
          </p:cNvPr>
          <p:cNvCxnSpPr>
            <a:cxnSpLocks/>
            <a:stCxn id="9" idx="1"/>
            <a:endCxn id="9" idx="0"/>
          </p:cNvCxnSpPr>
          <p:nvPr/>
        </p:nvCxnSpPr>
        <p:spPr>
          <a:xfrm rot="5400000" flipH="1" flipV="1">
            <a:off x="1621828" y="2161747"/>
            <a:ext cx="54604" cy="332706"/>
          </a:xfrm>
          <a:prstGeom prst="curvedConnector3">
            <a:avLst>
              <a:gd name="adj1" fmla="val 518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AE221B0-7F9E-B536-FC13-A802A7545639}"/>
              </a:ext>
            </a:extLst>
          </p:cNvPr>
          <p:cNvSpPr txBox="1"/>
          <p:nvPr/>
        </p:nvSpPr>
        <p:spPr>
          <a:xfrm>
            <a:off x="1344966" y="1800151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00/00</a:t>
            </a:r>
            <a:endParaRPr lang="zh-CN" altLang="en-US" sz="140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6A57807F-E221-9CC8-85DC-B7DF3B0B96DF}"/>
              </a:ext>
            </a:extLst>
          </p:cNvPr>
          <p:cNvCxnSpPr>
            <a:cxnSpLocks/>
            <a:stCxn id="11" idx="1"/>
            <a:endCxn id="11" idx="0"/>
          </p:cNvCxnSpPr>
          <p:nvPr/>
        </p:nvCxnSpPr>
        <p:spPr>
          <a:xfrm rot="5400000" flipH="1" flipV="1">
            <a:off x="4020278" y="2161746"/>
            <a:ext cx="54604" cy="332706"/>
          </a:xfrm>
          <a:prstGeom prst="curvedConnector3">
            <a:avLst>
              <a:gd name="adj1" fmla="val 518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76CB1C89-BA6C-0DB8-D546-C9FFBA17B656}"/>
              </a:ext>
            </a:extLst>
          </p:cNvPr>
          <p:cNvCxnSpPr>
            <a:cxnSpLocks/>
            <a:stCxn id="15" idx="1"/>
            <a:endCxn id="15" idx="0"/>
          </p:cNvCxnSpPr>
          <p:nvPr/>
        </p:nvCxnSpPr>
        <p:spPr>
          <a:xfrm rot="5400000" flipH="1" flipV="1">
            <a:off x="6608592" y="2057905"/>
            <a:ext cx="54604" cy="540386"/>
          </a:xfrm>
          <a:prstGeom prst="curvedConnector3">
            <a:avLst>
              <a:gd name="adj1" fmla="val 941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3FAC15A3-24AB-DC77-1AE8-C8B77217E0A0}"/>
              </a:ext>
            </a:extLst>
          </p:cNvPr>
          <p:cNvCxnSpPr>
            <a:cxnSpLocks/>
            <a:stCxn id="23" idx="0"/>
            <a:endCxn id="23" idx="7"/>
          </p:cNvCxnSpPr>
          <p:nvPr/>
        </p:nvCxnSpPr>
        <p:spPr>
          <a:xfrm rot="16200000" flipH="1">
            <a:off x="10199033" y="2042615"/>
            <a:ext cx="54604" cy="573922"/>
          </a:xfrm>
          <a:prstGeom prst="curvedConnector3">
            <a:avLst>
              <a:gd name="adj1" fmla="val -418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852C4D33-C7B4-EE96-2B6D-1A2CFBC46C47}"/>
              </a:ext>
            </a:extLst>
          </p:cNvPr>
          <p:cNvCxnSpPr>
            <a:cxnSpLocks/>
            <a:stCxn id="39" idx="1"/>
            <a:endCxn id="39" idx="0"/>
          </p:cNvCxnSpPr>
          <p:nvPr/>
        </p:nvCxnSpPr>
        <p:spPr>
          <a:xfrm rot="5400000" flipH="1" flipV="1">
            <a:off x="8019298" y="4367541"/>
            <a:ext cx="54604" cy="540386"/>
          </a:xfrm>
          <a:prstGeom prst="curvedConnector3">
            <a:avLst>
              <a:gd name="adj1" fmla="val 518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078292F-A7AD-5B78-5C09-DCA8945D7FC8}"/>
              </a:ext>
            </a:extLst>
          </p:cNvPr>
          <p:cNvSpPr txBox="1"/>
          <p:nvPr/>
        </p:nvSpPr>
        <p:spPr>
          <a:xfrm>
            <a:off x="3755007" y="1791927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00/00</a:t>
            </a:r>
            <a:endParaRPr lang="zh-CN" altLang="en-US" sz="14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9758735-E53C-A07F-51CA-A48CC946A579}"/>
              </a:ext>
            </a:extLst>
          </p:cNvPr>
          <p:cNvSpPr txBox="1"/>
          <p:nvPr/>
        </p:nvSpPr>
        <p:spPr>
          <a:xfrm>
            <a:off x="6295748" y="1564140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00/00</a:t>
            </a:r>
            <a:endParaRPr lang="zh-CN" altLang="en-US" sz="14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1454BE0-E8F2-4FEC-55DA-DA5CA627EC06}"/>
              </a:ext>
            </a:extLst>
          </p:cNvPr>
          <p:cNvSpPr txBox="1"/>
          <p:nvPr/>
        </p:nvSpPr>
        <p:spPr>
          <a:xfrm>
            <a:off x="9907049" y="1774823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00/00</a:t>
            </a:r>
            <a:endParaRPr lang="zh-CN" altLang="en-US" sz="1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26FDD5D-F5FA-19CE-48FF-7A51EE7600F7}"/>
              </a:ext>
            </a:extLst>
          </p:cNvPr>
          <p:cNvSpPr txBox="1"/>
          <p:nvPr/>
        </p:nvSpPr>
        <p:spPr>
          <a:xfrm>
            <a:off x="7721752" y="4076233"/>
            <a:ext cx="6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00/00</a:t>
            </a:r>
            <a:endParaRPr lang="zh-CN" altLang="en-US" sz="140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72FED1A-F69D-F08C-E41D-6F3B02FE496D}"/>
              </a:ext>
            </a:extLst>
          </p:cNvPr>
          <p:cNvSpPr txBox="1"/>
          <p:nvPr/>
        </p:nvSpPr>
        <p:spPr>
          <a:xfrm>
            <a:off x="8501204" y="346850"/>
            <a:ext cx="189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状态和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FiveHalf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状态不允许有输入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203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95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浩鲲！ 张</dc:creator>
  <cp:lastModifiedBy>浩鲲！ 张</cp:lastModifiedBy>
  <cp:revision>99</cp:revision>
  <dcterms:created xsi:type="dcterms:W3CDTF">2023-10-25T08:35:39Z</dcterms:created>
  <dcterms:modified xsi:type="dcterms:W3CDTF">2023-10-25T09:18:23Z</dcterms:modified>
</cp:coreProperties>
</file>