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251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39348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25059" y="5883274"/>
            <a:ext cx="888642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1352227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63696" y="5883274"/>
            <a:ext cx="85000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1377985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76575" y="5883274"/>
            <a:ext cx="837126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90864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76575" y="5883274"/>
            <a:ext cx="837126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00712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12180" y="5883274"/>
            <a:ext cx="901521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55258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12180" y="5883274"/>
            <a:ext cx="901521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00712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3836" y="5883274"/>
            <a:ext cx="97986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33078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0000" y="5883274"/>
            <a:ext cx="923701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287834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20958" y="5883274"/>
            <a:ext cx="99274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0" y="5883276"/>
            <a:ext cx="1377987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8089" y="5883274"/>
            <a:ext cx="74697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2647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28090" y="5883274"/>
            <a:ext cx="785611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00712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50817" y="5883274"/>
            <a:ext cx="862884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81016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37938" y="5883274"/>
            <a:ext cx="87576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1377985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63696" y="5883274"/>
            <a:ext cx="85000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16622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49746" y="5883274"/>
            <a:ext cx="86395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81016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37938" y="5883274"/>
            <a:ext cx="87576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1387869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820958" y="5883274"/>
            <a:ext cx="99274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1-D heat Transfer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Buffered Communication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6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1.</a:t>
            </a:r>
            <a:fld id="{709EB2E3-96F1-4555-8920-78525B71AA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1D-Heat </a:t>
            </a:r>
            <a:r>
              <a:rPr lang="en-US" altLang="en-US" dirty="0" smtClean="0"/>
              <a:t>Transfer Problem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98FB397-2917-4206-A5AB-97B7E58C4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0" y="969819"/>
            <a:ext cx="8763000" cy="5486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Buffered Mode Implementation of exchange operation</a:t>
            </a:r>
          </a:p>
          <a:p>
            <a:pPr lvl="1">
              <a:defRPr/>
            </a:pPr>
            <a:r>
              <a:rPr lang="en-US" altLang="en-US" sz="2400" dirty="0"/>
              <a:t>Programmer determines the required size of communication buffer space and reserves it in the user space of each MPI process  </a:t>
            </a:r>
          </a:p>
          <a:p>
            <a:pPr lvl="2">
              <a:defRPr/>
            </a:pPr>
            <a:r>
              <a:rPr lang="en-US" altLang="en-US" sz="2400" dirty="0"/>
              <a:t>Buffer space should be set to be equal to or larger than the cumulative buffer size needed by all outgoing </a:t>
            </a:r>
            <a:r>
              <a:rPr lang="en-US" altLang="en-US" sz="2400" dirty="0" err="1"/>
              <a:t>MPI_Bsend</a:t>
            </a:r>
            <a:r>
              <a:rPr lang="en-US" altLang="en-US" sz="2400" dirty="0"/>
              <a:t>()’s that can be active at a given time.</a:t>
            </a:r>
          </a:p>
          <a:p>
            <a:pPr lvl="2">
              <a:defRPr/>
            </a:pPr>
            <a:r>
              <a:rPr lang="en-US" altLang="en-US" sz="2400" dirty="0"/>
              <a:t>Buffer space is then </a:t>
            </a:r>
            <a:r>
              <a:rPr lang="en-US" altLang="en-US" sz="2400" b="1" i="1" dirty="0"/>
              <a:t>attached</a:t>
            </a:r>
            <a:r>
              <a:rPr lang="en-US" altLang="en-US" sz="2400" dirty="0"/>
              <a:t> to be used by the </a:t>
            </a:r>
            <a:r>
              <a:rPr lang="en-US" altLang="en-US" sz="2400" dirty="0" err="1"/>
              <a:t>MPI_Bsend</a:t>
            </a:r>
            <a:r>
              <a:rPr lang="en-US" altLang="en-US" sz="2400" dirty="0"/>
              <a:t>()’s command</a:t>
            </a:r>
          </a:p>
          <a:p>
            <a:pPr lvl="2">
              <a:defRPr/>
            </a:pPr>
            <a:r>
              <a:rPr lang="en-US" altLang="en-US" sz="2400" dirty="0"/>
              <a:t>Deadlock will be prevented because </a:t>
            </a:r>
            <a:r>
              <a:rPr lang="en-US" altLang="en-US" sz="2400" dirty="0" err="1"/>
              <a:t>MPI_Bsend</a:t>
            </a:r>
            <a:r>
              <a:rPr lang="en-US" altLang="en-US" sz="2400" dirty="0"/>
              <a:t>()’s will not block allowing </a:t>
            </a:r>
            <a:r>
              <a:rPr lang="en-US" altLang="en-US" sz="2400" dirty="0" err="1"/>
              <a:t>MPI_Recv</a:t>
            </a:r>
            <a:r>
              <a:rPr lang="en-US" altLang="en-US" sz="2400" dirty="0"/>
              <a:t>()’s to be executed.</a:t>
            </a:r>
          </a:p>
          <a:p>
            <a:pPr marL="914400" lvl="2" indent="0"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576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83" y="219075"/>
            <a:ext cx="9015413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1.</a:t>
            </a:r>
            <a:fld id="{5D44FCDF-E168-4C2C-B52D-A1A1A82806A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5334000"/>
            <a:ext cx="58823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33401"/>
            <a:ext cx="8915400" cy="53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6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1.</a:t>
            </a:r>
            <a:fld id="{74C81FFA-6D55-4B10-8FF2-7E6671D760B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433502"/>
            <a:ext cx="7691859" cy="58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99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E412_512_Template_2020" id="{ACCC8FAF-1293-4624-B813-3BE791B5C222}" vid="{1D0C2FC5-B28C-4A50-A896-3D4D76FB4A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CPE412_512_Template_2020</Template>
  <TotalTime>3</TotalTime>
  <Words>104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Example 1-D heat Transfer problem</vt:lpstr>
      <vt:lpstr>1D-Heat Transfer Problem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1-D heat Transfer problem</dc:title>
  <dc:creator>Windows User</dc:creator>
  <cp:lastModifiedBy>Windows User</cp:lastModifiedBy>
  <cp:revision>1</cp:revision>
  <dcterms:created xsi:type="dcterms:W3CDTF">2020-11-03T16:52:30Z</dcterms:created>
  <dcterms:modified xsi:type="dcterms:W3CDTF">2020-11-03T16:56:22Z</dcterms:modified>
</cp:coreProperties>
</file>