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CPE 412/512 Parallel Programming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251" y="5817999"/>
            <a:ext cx="1798749" cy="9544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2" y="5883276"/>
            <a:ext cx="1339348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CPE 412/512 Parallel Programming</a:t>
            </a:r>
          </a:p>
          <a:p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925059" y="5883274"/>
            <a:ext cx="888642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066" y="5817999"/>
            <a:ext cx="1798749" cy="9544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1352227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CPE 412/512 Parallel Programming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963696" y="5883274"/>
            <a:ext cx="850005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066" y="5817999"/>
            <a:ext cx="1798749" cy="9544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1377985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CPE 412/512 Parallel Programming</a:t>
            </a:r>
          </a:p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976575" y="5883274"/>
            <a:ext cx="837126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066" y="5817999"/>
            <a:ext cx="1798749" cy="9544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2" y="5883276"/>
            <a:ext cx="1390864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CPE 412/512 Parallel Programming</a:t>
            </a:r>
          </a:p>
          <a:p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976575" y="5883274"/>
            <a:ext cx="837126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066" y="5817999"/>
            <a:ext cx="1798749" cy="9544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2" y="5883276"/>
            <a:ext cx="1300712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CPE 412/512 Parallel Programming</a:t>
            </a:r>
            <a:endParaRPr lang="en-US" dirty="0"/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912180" y="5883274"/>
            <a:ext cx="901521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066" y="5817999"/>
            <a:ext cx="1798749" cy="9544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2" y="5883276"/>
            <a:ext cx="1455258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CPE 412/512 Parallel Programming</a:t>
            </a:r>
            <a:endParaRPr lang="en-US" dirty="0"/>
          </a:p>
        </p:txBody>
      </p:sp>
      <p:sp>
        <p:nvSpPr>
          <p:cNvPr id="1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912180" y="5883274"/>
            <a:ext cx="901521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066" y="5817999"/>
            <a:ext cx="1798749" cy="9544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2" y="5883276"/>
            <a:ext cx="1300712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CPE 412/512 Parallel Programming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33836" y="5883274"/>
            <a:ext cx="979865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066" y="5817999"/>
            <a:ext cx="1798749" cy="9544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2" y="5883276"/>
            <a:ext cx="1433078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CPE 412/512 Parallel Programming</a:t>
            </a:r>
          </a:p>
          <a:p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90000" y="5883274"/>
            <a:ext cx="923701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066" y="5817999"/>
            <a:ext cx="1798749" cy="9544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2" y="5883276"/>
            <a:ext cx="1287834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CPE 412/512 Parallel Programming</a:t>
            </a:r>
          </a:p>
          <a:p>
            <a:endParaRPr lang="en-US" dirty="0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20958" y="5883274"/>
            <a:ext cx="992743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066" y="5817999"/>
            <a:ext cx="1798749" cy="9544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0" y="5883276"/>
            <a:ext cx="1377987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CPE 412/512 Parallel Programming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28089" y="5883274"/>
            <a:ext cx="746975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066" y="5817999"/>
            <a:ext cx="1798749" cy="9544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2" y="5883276"/>
            <a:ext cx="132647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CPE 412/512 Parallel Programming</a:t>
            </a:r>
          </a:p>
          <a:p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28090" y="5883274"/>
            <a:ext cx="785611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066" y="5817999"/>
            <a:ext cx="1798749" cy="9544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2" y="5883276"/>
            <a:ext cx="1300712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CPE 412/512 Parallel Programming</a:t>
            </a:r>
          </a:p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950817" y="5883274"/>
            <a:ext cx="862884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066" y="5817999"/>
            <a:ext cx="1798749" cy="9544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2" y="5883276"/>
            <a:ext cx="1481016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CPE 412/512 Parallel Programming</a:t>
            </a:r>
          </a:p>
          <a:p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937938" y="5883274"/>
            <a:ext cx="875763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066" y="5817999"/>
            <a:ext cx="1798749" cy="9544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1377985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CPE 412/512 Parallel Programming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963696" y="5883274"/>
            <a:ext cx="850005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066" y="5817999"/>
            <a:ext cx="1798749" cy="9544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2" y="5883276"/>
            <a:ext cx="1416622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CPE 412/512 Parallel Programming</a:t>
            </a:r>
          </a:p>
          <a:p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949746" y="5883274"/>
            <a:ext cx="863955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066" y="5817999"/>
            <a:ext cx="1798749" cy="9544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2" y="5883276"/>
            <a:ext cx="1481016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CPE 412/512 Parallel Programming</a:t>
            </a:r>
          </a:p>
          <a:p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937938" y="5883274"/>
            <a:ext cx="875763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066" y="5817999"/>
            <a:ext cx="1798749" cy="95446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8" name="Date Placeholder 4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1387869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49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CPE 412/512 Parallel Programming</a:t>
            </a:r>
            <a:endParaRPr lang="en-US" dirty="0"/>
          </a:p>
        </p:txBody>
      </p:sp>
      <p:sp>
        <p:nvSpPr>
          <p:cNvPr id="5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820958" y="5883274"/>
            <a:ext cx="992743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066" y="5817999"/>
            <a:ext cx="1798749" cy="954465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1-D Heat Transfer Problem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Collaborative exchange Communication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260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1.</a:t>
            </a:r>
            <a:fld id="{5A32DFC4-AD2D-4CC1-BB68-D554BDCEED7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1-D Heat </a:t>
            </a:r>
            <a:r>
              <a:rPr lang="en-US" altLang="en-US" dirty="0" smtClean="0"/>
              <a:t>Transfer Problem</a:t>
            </a:r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219200"/>
            <a:ext cx="8839200" cy="5486400"/>
          </a:xfrm>
        </p:spPr>
        <p:txBody>
          <a:bodyPr/>
          <a:lstStyle/>
          <a:p>
            <a:r>
              <a:rPr lang="en-US" altLang="en-US" dirty="0" smtClean="0"/>
              <a:t>Utilizing </a:t>
            </a:r>
            <a:r>
              <a:rPr lang="en-US" altLang="en-US" dirty="0" err="1" smtClean="0"/>
              <a:t>MPI_Sendrecv</a:t>
            </a:r>
            <a:r>
              <a:rPr lang="en-US" altLang="en-US" dirty="0" smtClean="0"/>
              <a:t>()</a:t>
            </a:r>
          </a:p>
          <a:p>
            <a:pPr lvl="1"/>
            <a:r>
              <a:rPr lang="en-US" altLang="en-US" dirty="0" err="1" smtClean="0"/>
              <a:t>MPI_Sendrecv</a:t>
            </a:r>
            <a:r>
              <a:rPr lang="en-US" altLang="en-US" dirty="0" smtClean="0"/>
              <a:t>() is a collaborative communication routine that allows one to communicate data in both directions between two MPI Processes</a:t>
            </a:r>
          </a:p>
          <a:p>
            <a:pPr lvl="1"/>
            <a:r>
              <a:rPr lang="en-US" altLang="en-US" dirty="0" smtClean="0"/>
              <a:t>It must be appropriately paired with another </a:t>
            </a:r>
            <a:r>
              <a:rPr lang="en-US" altLang="en-US" dirty="0" err="1" smtClean="0"/>
              <a:t>MPI_Sendrecv</a:t>
            </a:r>
            <a:r>
              <a:rPr lang="en-US" altLang="en-US" dirty="0" smtClean="0"/>
              <a:t>() routine on another MPI process in much the same way as </a:t>
            </a:r>
            <a:r>
              <a:rPr lang="en-US" altLang="en-US" dirty="0" err="1" smtClean="0"/>
              <a:t>MPI_Send</a:t>
            </a:r>
            <a:r>
              <a:rPr lang="en-US" altLang="en-US" dirty="0" smtClean="0"/>
              <a:t>()’s, </a:t>
            </a:r>
            <a:r>
              <a:rPr lang="en-US" altLang="en-US" dirty="0" err="1" smtClean="0"/>
              <a:t>MPI_Recv</a:t>
            </a:r>
            <a:r>
              <a:rPr lang="en-US" altLang="en-US" dirty="0" smtClean="0"/>
              <a:t>()’s but the internal send/rec ordering is handled internal to the routine.</a:t>
            </a:r>
          </a:p>
          <a:p>
            <a:pPr lvl="1"/>
            <a:r>
              <a:rPr lang="en-US" altLang="en-US" dirty="0" smtClean="0"/>
              <a:t>Using it produces the most concise implementation of this problem</a:t>
            </a:r>
          </a:p>
        </p:txBody>
      </p:sp>
    </p:spTree>
    <p:extLst>
      <p:ext uri="{BB962C8B-B14F-4D97-AF65-F5344CB8AC3E}">
        <p14:creationId xmlns:p14="http://schemas.microsoft.com/office/powerpoint/2010/main" val="283332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1.</a:t>
            </a:r>
            <a:fld id="{DB049755-F4C0-4925-B7B8-E8FC4557946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pic>
        <p:nvPicPr>
          <p:cNvPr id="7987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28601"/>
            <a:ext cx="6635750" cy="638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867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1.</a:t>
            </a:r>
            <a:fld id="{CBEE3593-6CF2-40AB-AEC0-4DDCCC49C84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  <p:pic>
        <p:nvPicPr>
          <p:cNvPr id="8090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4" y="2286001"/>
            <a:ext cx="8872537" cy="225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891" y="0"/>
            <a:ext cx="89154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17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PE412_512_Template_2020" id="{ACCC8FAF-1293-4624-B813-3BE791B5C222}" vid="{1D0C2FC5-B28C-4A50-A896-3D4D76FB4A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CPE412_512_Template_2020</Template>
  <TotalTime>2</TotalTime>
  <Words>86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1-D Heat Transfer Problem</vt:lpstr>
      <vt:lpstr>1-D Heat Transfer Problem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1-D Heat Transfer Problem</dc:title>
  <dc:creator>Windows User</dc:creator>
  <cp:lastModifiedBy>Windows User</cp:lastModifiedBy>
  <cp:revision>1</cp:revision>
  <dcterms:created xsi:type="dcterms:W3CDTF">2020-11-03T18:07:47Z</dcterms:created>
  <dcterms:modified xsi:type="dcterms:W3CDTF">2020-11-03T18:10:14Z</dcterms:modified>
</cp:coreProperties>
</file>