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251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39348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25059" y="5883274"/>
            <a:ext cx="888642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1352227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63696" y="5883274"/>
            <a:ext cx="85000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1377985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76575" y="5883274"/>
            <a:ext cx="837126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90864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76575" y="5883274"/>
            <a:ext cx="837126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00712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12180" y="5883274"/>
            <a:ext cx="901521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55258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12180" y="5883274"/>
            <a:ext cx="901521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00712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3836" y="5883274"/>
            <a:ext cx="97986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33078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0000" y="5883274"/>
            <a:ext cx="923701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287834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20958" y="5883274"/>
            <a:ext cx="99274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0" y="5883276"/>
            <a:ext cx="1377987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8089" y="5883274"/>
            <a:ext cx="74697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2647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28090" y="5883274"/>
            <a:ext cx="785611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00712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50817" y="5883274"/>
            <a:ext cx="862884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81016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37938" y="5883274"/>
            <a:ext cx="87576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1377985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63696" y="5883274"/>
            <a:ext cx="85000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16622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49746" y="5883274"/>
            <a:ext cx="86395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81016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37938" y="5883274"/>
            <a:ext cx="87576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1387869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820958" y="5883274"/>
            <a:ext cx="99274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1-D Heat Transfer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6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MPI </a:t>
            </a:r>
            <a:r>
              <a:rPr lang="en-US" altLang="en-US" dirty="0" smtClean="0"/>
              <a:t>Non-blocking </a:t>
            </a:r>
            <a:r>
              <a:rPr lang="en-US" altLang="en-US" dirty="0" smtClean="0"/>
              <a:t>Routines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err="1" smtClean="0">
                <a:solidFill>
                  <a:srgbClr val="FF0000"/>
                </a:solidFill>
              </a:rPr>
              <a:t>Nonblocking</a:t>
            </a:r>
            <a:r>
              <a:rPr lang="en-US" altLang="en-US" sz="2800" dirty="0" smtClean="0">
                <a:solidFill>
                  <a:srgbClr val="FF0000"/>
                </a:solidFill>
              </a:rPr>
              <a:t> send</a:t>
            </a:r>
            <a:r>
              <a:rPr lang="en-US" altLang="en-US" sz="2800" dirty="0" smtClean="0"/>
              <a:t> - </a:t>
            </a:r>
            <a:r>
              <a:rPr lang="en-US" altLang="en-US" sz="2800" dirty="0" err="1" smtClean="0">
                <a:solidFill>
                  <a:schemeClr val="accent2"/>
                </a:solidFill>
              </a:rPr>
              <a:t>MPI_Isend</a:t>
            </a:r>
            <a:r>
              <a:rPr lang="en-US" altLang="en-US" sz="2800" dirty="0" smtClean="0">
                <a:solidFill>
                  <a:schemeClr val="accent2"/>
                </a:solidFill>
              </a:rPr>
              <a:t>()</a:t>
            </a:r>
            <a:r>
              <a:rPr lang="en-US" altLang="en-US" sz="2800" dirty="0" smtClean="0"/>
              <a:t> - will return “immediately” even before source location is safe to be altered.</a:t>
            </a:r>
          </a:p>
          <a:p>
            <a:endParaRPr lang="en-US" altLang="en-US" sz="2800" dirty="0" smtClean="0"/>
          </a:p>
          <a:p>
            <a:r>
              <a:rPr lang="en-US" altLang="en-US" sz="2800" dirty="0" err="1" smtClean="0">
                <a:solidFill>
                  <a:srgbClr val="FF0000"/>
                </a:solidFill>
              </a:rPr>
              <a:t>Nonblocking</a:t>
            </a:r>
            <a:r>
              <a:rPr lang="en-US" altLang="en-US" sz="2800" dirty="0" smtClean="0">
                <a:solidFill>
                  <a:srgbClr val="FF0000"/>
                </a:solidFill>
              </a:rPr>
              <a:t> receive</a:t>
            </a:r>
            <a:r>
              <a:rPr lang="en-US" altLang="en-US" sz="2800" dirty="0" smtClean="0"/>
              <a:t> - </a:t>
            </a:r>
            <a:r>
              <a:rPr lang="en-US" altLang="en-US" sz="2800" dirty="0" err="1" smtClean="0">
                <a:solidFill>
                  <a:schemeClr val="accent2"/>
                </a:solidFill>
              </a:rPr>
              <a:t>MPI_Irecv</a:t>
            </a:r>
            <a:r>
              <a:rPr lang="en-US" altLang="en-US" sz="2800" dirty="0" smtClean="0">
                <a:solidFill>
                  <a:schemeClr val="accent2"/>
                </a:solidFill>
              </a:rPr>
              <a:t>()</a:t>
            </a:r>
            <a:r>
              <a:rPr lang="en-US" altLang="en-US" sz="2800" dirty="0" smtClean="0"/>
              <a:t> - will return even if no message to accept.</a:t>
            </a:r>
          </a:p>
        </p:txBody>
      </p:sp>
    </p:spTree>
    <p:extLst>
      <p:ext uri="{BB962C8B-B14F-4D97-AF65-F5344CB8AC3E}">
        <p14:creationId xmlns:p14="http://schemas.microsoft.com/office/powerpoint/2010/main" val="34536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Nonblocking Routine Formats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4513" y="1818482"/>
            <a:ext cx="9572898" cy="38246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MPI_Isend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buf,count,datatype,dest,tag,comm,request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MPI_Irecv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buf,count,datatype,source,tag,comm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 request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Completion detected by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MPI_Wait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and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MPI_Test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MPI_Wait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waits until operation completed and returns then.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MPI_Test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returns with flag set indicating whether operation completed at that time.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Need to know whether particular operation completed.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Determined by accessing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request</a:t>
            </a:r>
            <a:r>
              <a:rPr lang="en-US" altLang="en-US" dirty="0"/>
              <a:t> parameter.</a:t>
            </a:r>
          </a:p>
        </p:txBody>
      </p:sp>
    </p:spTree>
    <p:extLst>
      <p:ext uri="{BB962C8B-B14F-4D97-AF65-F5344CB8AC3E}">
        <p14:creationId xmlns:p14="http://schemas.microsoft.com/office/powerpoint/2010/main" val="16806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1.</a:t>
            </a:r>
            <a:fld id="{F629959B-D62A-40D6-A78A-16210EABA2A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Heat Transfer Problem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610600" cy="5638800"/>
          </a:xfrm>
        </p:spPr>
        <p:txBody>
          <a:bodyPr/>
          <a:lstStyle/>
          <a:p>
            <a:r>
              <a:rPr lang="en-US" altLang="en-US" smtClean="0"/>
              <a:t>Nonblocking Mode Implementation of exchange operation</a:t>
            </a:r>
          </a:p>
          <a:p>
            <a:pPr lvl="1"/>
            <a:r>
              <a:rPr lang="en-US" altLang="en-US" smtClean="0"/>
              <a:t>MPI_Isend()’s each do not block</a:t>
            </a:r>
          </a:p>
          <a:p>
            <a:pPr lvl="2"/>
            <a:r>
              <a:rPr lang="en-US" altLang="en-US" smtClean="0"/>
              <a:t>Return right after communication sequence is initiated.</a:t>
            </a:r>
          </a:p>
          <a:p>
            <a:pPr lvl="2"/>
            <a:r>
              <a:rPr lang="en-US" altLang="en-US" smtClean="0"/>
              <a:t> MPI_Isend() has a finite internal buffer but if the size of the message is too large for the buffer the command reuses this buffer to communicate different parts of the message over time.</a:t>
            </a:r>
          </a:p>
          <a:p>
            <a:pPr lvl="1"/>
            <a:r>
              <a:rPr lang="en-US" altLang="en-US" smtClean="0"/>
              <a:t>Need to use a request handler and a MPI_Wait() or MPI_Test() to insure that data has been sent before modifying the message source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5111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1.</a:t>
            </a:r>
            <a:fld id="{2D0AB0D7-19C2-4D02-9578-82CABD433DA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pic>
        <p:nvPicPr>
          <p:cNvPr id="778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91" y="2058988"/>
            <a:ext cx="8909050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91" y="0"/>
            <a:ext cx="89154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E412_512_Template_2020" id="{ACCC8FAF-1293-4624-B813-3BE791B5C222}" vid="{1D0C2FC5-B28C-4A50-A896-3D4D76FB4A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CPE412_512_Template_2020</Template>
  <TotalTime>10</TotalTime>
  <Words>189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Trebuchet MS</vt:lpstr>
      <vt:lpstr>Tw Cen MT</vt:lpstr>
      <vt:lpstr>Circuit</vt:lpstr>
      <vt:lpstr>1-D Heat Transfer Problem</vt:lpstr>
      <vt:lpstr>MPI Non-blocking Routines</vt:lpstr>
      <vt:lpstr>Nonblocking Routine Formats</vt:lpstr>
      <vt:lpstr>Heat Transfer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1-D Heat Transfer Problem</dc:title>
  <dc:creator>Windows User</dc:creator>
  <cp:lastModifiedBy>Windows User</cp:lastModifiedBy>
  <cp:revision>2</cp:revision>
  <dcterms:created xsi:type="dcterms:W3CDTF">2020-11-03T15:55:08Z</dcterms:created>
  <dcterms:modified xsi:type="dcterms:W3CDTF">2020-11-03T16:05:57Z</dcterms:modified>
</cp:coreProperties>
</file>