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5CFC-22D6-7CC6-8BC5-F520B9CD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14303-F98E-6B42-B09E-D0FEA1D3E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F620-0590-86CD-6B38-C44927F0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59E3-BA70-786E-686B-B814DE2B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5C06-E4D6-9B66-2792-4A5A4B50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637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0DEE-A677-BA68-267A-39D0BF35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83E09-F0A0-31CC-D739-F9B7C63E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4B9-AF33-2FCD-90DC-D44C17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87C5-1AE6-A8AF-06DD-963276B5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9EC1-EC77-EA57-2E14-FF40AAA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275A5-8867-72EC-A60D-11CC75E24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75862-D3C4-5CC2-7474-B5BABCFF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8082-D2A7-D6A5-6EF4-B35B9D4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EB7C-F4E4-876B-626C-29440AC0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F7B4C-B6DB-634D-BFEE-F92D364B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661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9AD2-232A-EA0F-BB7E-0BEEC3CA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02BB-C390-E2DC-0D99-673BBD28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A7AB6-13B6-CAA0-1FBF-B0E442FA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1A7F-9934-3106-6E20-F63B771D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5AF6-21EE-7B48-8E03-3877DE45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048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1E35-ADA4-42C5-3152-BCE5B394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D073E-732D-B8EC-AF68-DDEBDD7C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EBED-CB2E-D758-F340-0A524BE6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F4C6-EA90-4DFF-CACB-4B92078C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2254-711F-6B6F-3994-1E6C5367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8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92C-B555-AF91-0721-A0238A93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67E2-69E4-BA46-3E1A-0A7A1A3C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BA5E-D568-F762-7BF4-EEB6B9AE9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7217-59BD-19F7-BAAD-1BB7A8D7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42737-C3DE-B098-8E89-CD1B0296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75E3-FD7A-9DB4-0BDB-F7D13F68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821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977E-4ABC-151E-B058-87C70B6A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DA75-9058-F649-A5CE-309F12D0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BE5D-81DE-01E0-AD8E-57318885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8CB33-BEC3-0657-D455-16B8F7316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CE616-1AF1-9292-10AA-EC343C973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FD143-44E7-DAB3-5B44-581CE815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9D249-319B-037B-EA23-FA54BF10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79D81-DD18-AD37-6A11-E0717413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78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79BF-81B3-2851-F9F3-C026CB06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65BE-05F8-2851-494A-730F8E20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F602-9D08-9E5B-0DDD-F29C78D0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B1688-4A5E-AE66-9714-DF1537FC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226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88382-7460-C968-5B11-F5DCB12D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BEE63-D53E-B665-EC43-0E7E5A5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F7A2D-4BF2-D7E9-F615-59CA6223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7EED-7D1F-0CA2-99B8-12280C2E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B612-7C46-E89F-A14D-59409CF6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E344-54D4-BD9F-4C69-60D7DD31E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2091-264A-BFE2-A9D2-9A1B63C0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ECF3E-62E6-E357-81EB-FB5E8A2C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DCEA-C091-1764-2CE4-EC13BEE5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498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1D01-3EB7-007E-237D-D9D4B28C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6FA26-C914-F3E0-577C-284DDA3CA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3B3C9-B10F-AF66-B239-4300A85E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E421-46E1-0AF2-87E6-783CB34A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BDD2-3E86-0B14-1420-F0394889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8857-AA16-CB85-62A2-AA5BA086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46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3690E-639E-B5F8-B714-9BF7BA7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8F06-DF9E-4915-9A16-743B5F37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9AB4-4CD7-9AFE-554E-A855FF40F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C7ED-3333-7347-880B-D2432624C010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6C70-67E6-09C3-8386-06B2FB1CB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B62B-C0C0-40F6-8F1E-063C50A6F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675D-9F66-894B-BCC5-C58366DB90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8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8" y="-97865"/>
            <a:ext cx="12409716" cy="70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2939"/>
            <a:ext cx="9144000" cy="1162179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Veilig</a:t>
            </a:r>
            <a:r>
              <a:rPr lang="en-NL" dirty="0"/>
              <a:t> </a:t>
            </a:r>
            <a:r>
              <a:rPr lang="en-NL" dirty="0">
                <a:solidFill>
                  <a:schemeClr val="bg1"/>
                </a:solidFill>
              </a:rPr>
              <a:t>Programmeren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Rania Faraj - 2172788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2784213" y="199827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Keuzedeel</a:t>
            </a:r>
            <a:r>
              <a:rPr lang="en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188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03" y="-118752"/>
            <a:ext cx="12385963" cy="71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3" y="427938"/>
            <a:ext cx="1666440" cy="562381"/>
          </a:xfrm>
        </p:spPr>
        <p:txBody>
          <a:bodyPr>
            <a:noAutofit/>
          </a:bodyPr>
          <a:lstStyle/>
          <a:p>
            <a:r>
              <a:rPr lang="en-NL" sz="3600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16" y="7565131"/>
            <a:ext cx="9144000" cy="1655762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637373" y="1291568"/>
            <a:ext cx="60980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-Manieren van hacken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-Pentest / Vinden van vulnerabilities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-Beveiligen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-Conclusie</a:t>
            </a:r>
          </a:p>
          <a:p>
            <a:endParaRPr lang="en-NL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5059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03" y="-118752"/>
            <a:ext cx="12385963" cy="71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2" y="427938"/>
            <a:ext cx="4199843" cy="562381"/>
          </a:xfrm>
        </p:spPr>
        <p:txBody>
          <a:bodyPr>
            <a:noAutofit/>
          </a:bodyPr>
          <a:lstStyle/>
          <a:p>
            <a:r>
              <a:rPr lang="en-NL" sz="3600" dirty="0">
                <a:solidFill>
                  <a:schemeClr val="bg1"/>
                </a:solidFill>
              </a:rPr>
              <a:t>Manieren van hacken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16" y="7565131"/>
            <a:ext cx="9144000" cy="1655762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637373" y="1291568"/>
            <a:ext cx="60980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-SQL-Injection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-Man in the middle attack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-Cross-site scripting (XSS)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-File inclusion</a:t>
            </a:r>
          </a:p>
          <a:p>
            <a:endParaRPr lang="en-NL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028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03" y="-118752"/>
            <a:ext cx="12385963" cy="71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2" y="427938"/>
            <a:ext cx="6701579" cy="562381"/>
          </a:xfrm>
        </p:spPr>
        <p:txBody>
          <a:bodyPr>
            <a:noAutofit/>
          </a:bodyPr>
          <a:lstStyle/>
          <a:p>
            <a:r>
              <a:rPr lang="en-NL" sz="3600" dirty="0">
                <a:solidFill>
                  <a:schemeClr val="bg1"/>
                </a:solidFill>
              </a:rPr>
              <a:t>Pentest / Vinden van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16" y="7565131"/>
            <a:ext cx="9144000" cy="1655762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637373" y="1291568"/>
            <a:ext cx="6098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-White Hat Hacker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-Black, White en Grey box testing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-Tools</a:t>
            </a: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-Open source inspectie</a:t>
            </a: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995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03" y="-118752"/>
            <a:ext cx="12385963" cy="71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1" y="427938"/>
            <a:ext cx="4777777" cy="562381"/>
          </a:xfrm>
        </p:spPr>
        <p:txBody>
          <a:bodyPr>
            <a:noAutofit/>
          </a:bodyPr>
          <a:lstStyle/>
          <a:p>
            <a:r>
              <a:rPr lang="en-NL" sz="3600" dirty="0">
                <a:solidFill>
                  <a:schemeClr val="bg1"/>
                </a:solidFill>
              </a:rPr>
              <a:t>Beveiligen- 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16" y="7565131"/>
            <a:ext cx="9144000" cy="1655762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637373" y="1291568"/>
            <a:ext cx="60980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-Hoe kun je het voorkomen?</a:t>
            </a:r>
          </a:p>
          <a:p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-P</a:t>
            </a:r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repared statements</a:t>
            </a: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nput validatie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</a:t>
            </a:r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arameter binding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</a:t>
            </a:r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inimaliseer database rechten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</a:t>
            </a:r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eb application firewall</a:t>
            </a:r>
          </a:p>
          <a:p>
            <a:endParaRPr lang="en-NL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/>
              <a:t>: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C4FC8A-D85D-86C0-4AB7-8F2822A3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216" y="1409700"/>
            <a:ext cx="7239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03" y="-118752"/>
            <a:ext cx="12385963" cy="71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1" y="427938"/>
            <a:ext cx="6962837" cy="562381"/>
          </a:xfrm>
        </p:spPr>
        <p:txBody>
          <a:bodyPr>
            <a:noAutofit/>
          </a:bodyPr>
          <a:lstStyle/>
          <a:p>
            <a:r>
              <a:rPr lang="en-NL" sz="3600" dirty="0">
                <a:solidFill>
                  <a:schemeClr val="bg1"/>
                </a:solidFill>
              </a:rPr>
              <a:t>Beveiligen- Man in the middle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16" y="7565131"/>
            <a:ext cx="9144000" cy="1655762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637373" y="1291568"/>
            <a:ext cx="60980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-Hoe kun je het voorkomen?</a:t>
            </a:r>
          </a:p>
          <a:p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HTTPS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Vermijd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open </a:t>
            </a: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wifi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Controleer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cer</a:t>
            </a:r>
            <a:r>
              <a:rPr lang="en-US" sz="36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tification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Gebruik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sterke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wachtwoorden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Vermijd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onbekende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verbindingen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837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03" y="-118752"/>
            <a:ext cx="12385963" cy="71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1" y="427938"/>
            <a:ext cx="6098058" cy="562381"/>
          </a:xfrm>
        </p:spPr>
        <p:txBody>
          <a:bodyPr>
            <a:noAutofit/>
          </a:bodyPr>
          <a:lstStyle/>
          <a:p>
            <a:r>
              <a:rPr lang="en-NL" sz="3600" dirty="0">
                <a:solidFill>
                  <a:schemeClr val="bg1"/>
                </a:solidFill>
              </a:rPr>
              <a:t>Beveiligen- Cross-Site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16" y="7565131"/>
            <a:ext cx="9144000" cy="1655762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637373" y="1291568"/>
            <a:ext cx="60980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-Hoe kun je het voorkomen?</a:t>
            </a:r>
          </a:p>
          <a:p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Input sanitization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nput validatie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Output Encoding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Content Security Policy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Vermijd</a:t>
            </a: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inline scripts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/>
              <a:t>:</a:t>
            </a:r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8718C23-8379-9902-4C9B-588FAF50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739" y="1291568"/>
            <a:ext cx="5545446" cy="16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03" y="-118752"/>
            <a:ext cx="12385963" cy="71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1" y="427938"/>
            <a:ext cx="4730276" cy="562381"/>
          </a:xfrm>
        </p:spPr>
        <p:txBody>
          <a:bodyPr>
            <a:noAutofit/>
          </a:bodyPr>
          <a:lstStyle/>
          <a:p>
            <a:r>
              <a:rPr lang="en-NL" sz="3600" dirty="0">
                <a:solidFill>
                  <a:schemeClr val="bg1"/>
                </a:solidFill>
              </a:rPr>
              <a:t>Beveiligen- File Inclusion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16" y="7565131"/>
            <a:ext cx="9144000" cy="1655762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637373" y="1291568"/>
            <a:ext cx="609805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-Hoe kun je het voorkomen?</a:t>
            </a:r>
          </a:p>
          <a:p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Whitelines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Input </a:t>
            </a: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validatie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Absolute Paden</a:t>
            </a: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Beperk</a:t>
            </a:r>
            <a:r>
              <a:rPr lang="en-GB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bestandstypes</a:t>
            </a:r>
            <a:endParaRPr lang="en-GB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Bestandspermissies</a:t>
            </a: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correct</a:t>
            </a: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559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 : LYLYCTY 5x7ft Purple Solid Color Backdrop Purple Non-Woven  Backdrop Ultra Violet Backdrops Solid Color Background Pantone 18-3838  Backdrop LY078 : Electronics">
            <a:extLst>
              <a:ext uri="{FF2B5EF4-FFF2-40B4-BE49-F238E27FC236}">
                <a16:creationId xmlns:a16="http://schemas.microsoft.com/office/drawing/2014/main" id="{3C0904E4-9A71-999D-AF10-D120567F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03" y="-118752"/>
            <a:ext cx="12385963" cy="71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073E9-02B8-F8B7-CEB5-D67DC8BB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2" y="427938"/>
            <a:ext cx="2367086" cy="645444"/>
          </a:xfrm>
        </p:spPr>
        <p:txBody>
          <a:bodyPr>
            <a:noAutofit/>
          </a:bodyPr>
          <a:lstStyle/>
          <a:p>
            <a:r>
              <a:rPr lang="en-NL" sz="4400" dirty="0">
                <a:solidFill>
                  <a:schemeClr val="bg1"/>
                </a:solidFill>
              </a:rPr>
              <a:t>Conclusie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281C-F186-F539-451A-8E66D0E6A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16" y="7565131"/>
            <a:ext cx="9144000" cy="1655762"/>
          </a:xfrm>
        </p:spPr>
        <p:txBody>
          <a:bodyPr/>
          <a:lstStyle/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3F01-C553-738E-AC62-DC722A4D409E}"/>
              </a:ext>
            </a:extLst>
          </p:cNvPr>
          <p:cNvSpPr txBox="1"/>
          <p:nvPr/>
        </p:nvSpPr>
        <p:spPr>
          <a:xfrm>
            <a:off x="637372" y="1620072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-Onveilige fullstack</a:t>
            </a: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-Beter beschermen</a:t>
            </a: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-keuzedeel</a:t>
            </a: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NL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-interessant </a:t>
            </a:r>
          </a:p>
          <a:p>
            <a:endParaRPr lang="en-NL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770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183</Words>
  <Application>Microsoft Macintosh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Office Theme</vt:lpstr>
      <vt:lpstr>Veilig Programmeren</vt:lpstr>
      <vt:lpstr>Inhoud</vt:lpstr>
      <vt:lpstr>Manieren van hacken</vt:lpstr>
      <vt:lpstr>Pentest / Vinden van vulnerabilities</vt:lpstr>
      <vt:lpstr>Beveiligen- SQL Injection</vt:lpstr>
      <vt:lpstr>Beveiligen- Man in the middle attack</vt:lpstr>
      <vt:lpstr>Beveiligen- Cross-Site Scripting</vt:lpstr>
      <vt:lpstr>Beveiligen- File Inclusion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Veilig Programmeren</dc:title>
  <dc:creator>Rania Faraj</dc:creator>
  <cp:lastModifiedBy>Rania Faraj</cp:lastModifiedBy>
  <cp:revision>1</cp:revision>
  <dcterms:created xsi:type="dcterms:W3CDTF">2024-11-05T10:45:39Z</dcterms:created>
  <dcterms:modified xsi:type="dcterms:W3CDTF">2024-11-05T16:07:40Z</dcterms:modified>
</cp:coreProperties>
</file>