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9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98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61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81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84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88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39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51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473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6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22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FA60-6B31-5A47-A996-0AFC0F07E916}" type="datetimeFigureOut">
              <a:rPr lang="en-NL" smtClean="0"/>
              <a:t>05/11/2024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B0EC-7585-1947-8439-255ED4058B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818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Verdieping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Rania Faraj- 2172788</a:t>
            </a:r>
          </a:p>
        </p:txBody>
      </p:sp>
    </p:spTree>
    <p:extLst>
      <p:ext uri="{BB962C8B-B14F-4D97-AF65-F5344CB8AC3E}">
        <p14:creationId xmlns:p14="http://schemas.microsoft.com/office/powerpoint/2010/main" val="428976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2" y="157655"/>
            <a:ext cx="4572000" cy="1040032"/>
          </a:xfrm>
        </p:spPr>
        <p:txBody>
          <a:bodyPr>
            <a:normAutofit/>
          </a:bodyPr>
          <a:lstStyle/>
          <a:p>
            <a:pPr algn="l"/>
            <a:r>
              <a:rPr lang="en-NL" sz="4000" dirty="0"/>
              <a:t>Inhoud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2" y="1615090"/>
            <a:ext cx="6295696" cy="2652109"/>
          </a:xfrm>
        </p:spPr>
        <p:txBody>
          <a:bodyPr>
            <a:normAutofit lnSpcReduction="10000"/>
          </a:bodyPr>
          <a:lstStyle/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-Software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-Leerdoelen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-Eindproduct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-pros &amp; cons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-Slot</a:t>
            </a:r>
          </a:p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336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2" y="157655"/>
            <a:ext cx="4572000" cy="1040032"/>
          </a:xfrm>
        </p:spPr>
        <p:txBody>
          <a:bodyPr>
            <a:normAutofit/>
          </a:bodyPr>
          <a:lstStyle/>
          <a:p>
            <a:pPr algn="l"/>
            <a:r>
              <a:rPr lang="en-NL" sz="4000" dirty="0"/>
              <a:t>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2" y="1615090"/>
            <a:ext cx="6295696" cy="2652109"/>
          </a:xfrm>
        </p:spPr>
        <p:txBody>
          <a:bodyPr>
            <a:normAutofit/>
          </a:bodyPr>
          <a:lstStyle/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-Discord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-Alternatief: Whatsapp</a:t>
            </a:r>
          </a:p>
          <a:p>
            <a:pPr algn="l"/>
            <a:r>
              <a:rPr lang="en-NL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-Waarom?</a:t>
            </a:r>
          </a:p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723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2" y="157655"/>
            <a:ext cx="4572000" cy="1040032"/>
          </a:xfrm>
        </p:spPr>
        <p:txBody>
          <a:bodyPr>
            <a:normAutofit/>
          </a:bodyPr>
          <a:lstStyle/>
          <a:p>
            <a:pPr algn="l"/>
            <a:r>
              <a:rPr lang="en-NL" sz="4000" dirty="0"/>
              <a:t>Leerdoelen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2" y="1615090"/>
            <a:ext cx="6295696" cy="2652109"/>
          </a:xfrm>
        </p:spPr>
        <p:txBody>
          <a:bodyPr>
            <a:normAutofit/>
          </a:bodyPr>
          <a:lstStyle/>
          <a:p>
            <a:pPr algn="l"/>
            <a:r>
              <a:rPr lang="en-NL" dirty="0"/>
              <a:t>-Werkende bot maken</a:t>
            </a:r>
          </a:p>
        </p:txBody>
      </p:sp>
    </p:spTree>
    <p:extLst>
      <p:ext uri="{BB962C8B-B14F-4D97-AF65-F5344CB8AC3E}">
        <p14:creationId xmlns:p14="http://schemas.microsoft.com/office/powerpoint/2010/main" val="38418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2" y="157655"/>
            <a:ext cx="4572000" cy="1040032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P</a:t>
            </a:r>
            <a:r>
              <a:rPr lang="en-NL" sz="4000" dirty="0"/>
              <a:t>ros &amp;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2" y="1615090"/>
            <a:ext cx="6295696" cy="5085255"/>
          </a:xfrm>
        </p:spPr>
        <p:txBody>
          <a:bodyPr>
            <a:normAutofit lnSpcReduction="10000"/>
          </a:bodyPr>
          <a:lstStyle/>
          <a:p>
            <a:pPr algn="l"/>
            <a:r>
              <a:rPr lang="en-NL" sz="2000" dirty="0"/>
              <a:t>Discord:</a:t>
            </a:r>
          </a:p>
          <a:p>
            <a:pPr algn="l"/>
            <a:r>
              <a:rPr lang="en-NL" sz="2000" dirty="0"/>
              <a:t>-uitgebreide communicatie</a:t>
            </a:r>
          </a:p>
          <a:p>
            <a:pPr algn="l"/>
            <a:r>
              <a:rPr lang="en-NL" sz="2000" dirty="0"/>
              <a:t>-creative mogelijkheden</a:t>
            </a:r>
          </a:p>
          <a:p>
            <a:pPr algn="l"/>
            <a:r>
              <a:rPr lang="en-NL" sz="2000" dirty="0"/>
              <a:t>-Veilig om te gebruiken </a:t>
            </a:r>
          </a:p>
          <a:p>
            <a:pPr algn="l"/>
            <a:endParaRPr lang="en-NL" sz="2000" dirty="0"/>
          </a:p>
          <a:p>
            <a:pPr algn="l"/>
            <a:r>
              <a:rPr lang="en-NL" sz="2000" dirty="0"/>
              <a:t>-betalen </a:t>
            </a:r>
          </a:p>
          <a:p>
            <a:pPr algn="l"/>
            <a:endParaRPr lang="en-NL" sz="2000" dirty="0"/>
          </a:p>
          <a:p>
            <a:pPr algn="l"/>
            <a:r>
              <a:rPr lang="en-GB" sz="2000" dirty="0"/>
              <a:t>W</a:t>
            </a:r>
            <a:r>
              <a:rPr lang="en-NL" sz="2000" dirty="0"/>
              <a:t>hatsapp:</a:t>
            </a:r>
          </a:p>
          <a:p>
            <a:pPr algn="l"/>
            <a:r>
              <a:rPr lang="en-NL" sz="2000" dirty="0"/>
              <a:t>-privé</a:t>
            </a:r>
          </a:p>
          <a:p>
            <a:pPr algn="l"/>
            <a:r>
              <a:rPr lang="en-NL" sz="2000" dirty="0"/>
              <a:t>-gratis te gebruiken</a:t>
            </a:r>
          </a:p>
          <a:p>
            <a:pPr algn="l"/>
            <a:r>
              <a:rPr lang="en-NL" sz="2000" dirty="0"/>
              <a:t>-persoonlijk</a:t>
            </a:r>
          </a:p>
          <a:p>
            <a:pPr algn="l"/>
            <a:endParaRPr lang="en-NL" sz="2000" dirty="0"/>
          </a:p>
          <a:p>
            <a:pPr algn="l"/>
            <a:r>
              <a:rPr lang="en-NL" sz="2000" dirty="0"/>
              <a:t>-kwaliteit facetime</a:t>
            </a:r>
          </a:p>
        </p:txBody>
      </p:sp>
    </p:spTree>
    <p:extLst>
      <p:ext uri="{BB962C8B-B14F-4D97-AF65-F5344CB8AC3E}">
        <p14:creationId xmlns:p14="http://schemas.microsoft.com/office/powerpoint/2010/main" val="79781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003C-8432-BF32-4BA1-EE26EF0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2" y="157655"/>
            <a:ext cx="4572000" cy="104003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Slot</a:t>
            </a:r>
            <a:endParaRPr lang="en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2C47-844A-341D-E529-527FE074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2" y="1615090"/>
            <a:ext cx="6295696" cy="5085255"/>
          </a:xfrm>
        </p:spPr>
        <p:txBody>
          <a:bodyPr>
            <a:normAutofit/>
          </a:bodyPr>
          <a:lstStyle/>
          <a:p>
            <a:pPr algn="l"/>
            <a:r>
              <a:rPr lang="en-NL" sz="2000" dirty="0"/>
              <a:t>- Discord en Whatsapp beide goed</a:t>
            </a:r>
          </a:p>
          <a:p>
            <a:pPr algn="l"/>
            <a:r>
              <a:rPr lang="en-NL" sz="2000" dirty="0"/>
              <a:t>-Leerdoel behaald?</a:t>
            </a:r>
          </a:p>
          <a:p>
            <a:pPr algn="l"/>
            <a:r>
              <a:rPr lang="en-NL" sz="2000" dirty="0"/>
              <a:t>-Goed / fout</a:t>
            </a:r>
          </a:p>
          <a:p>
            <a:pPr algn="l"/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51265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81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Office Theme</vt:lpstr>
      <vt:lpstr>Verdieping Software</vt:lpstr>
      <vt:lpstr>Inhoud</vt:lpstr>
      <vt:lpstr>Software</vt:lpstr>
      <vt:lpstr>Leerdoelen</vt:lpstr>
      <vt:lpstr>Pros &amp; cons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Verdieping Software</dc:title>
  <dc:creator>Rania Faraj</dc:creator>
  <cp:lastModifiedBy>Rania Faraj</cp:lastModifiedBy>
  <cp:revision>1</cp:revision>
  <dcterms:created xsi:type="dcterms:W3CDTF">2024-11-05T17:16:36Z</dcterms:created>
  <dcterms:modified xsi:type="dcterms:W3CDTF">2024-11-05T17:34:31Z</dcterms:modified>
</cp:coreProperties>
</file>