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57" r:id="rId4"/>
    <p:sldId id="258" r:id="rId5"/>
    <p:sldId id="260" r:id="rId6"/>
    <p:sldId id="265" r:id="rId7"/>
    <p:sldId id="259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6C0AE-0624-4E73-A0B2-3CF712E86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83772C-2F67-4C97-A1AD-DE1258B9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B6020-7670-40D7-A950-1CF30926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E741-5D04-4601-BEB1-EF72C15D49C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4D054-5098-49EA-85A8-49531179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CD5A9-C80F-4515-94A0-9A95CE30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2862-1FBE-4750-A30F-5F9114942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35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26F22-44D0-4523-A2D6-8FF603C8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9D20E2-3EC8-40F1-B788-614397325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662E9-4B9A-4C01-AF6B-A69257A3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E741-5D04-4601-BEB1-EF72C15D49C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57A8D-FAE5-41BC-897C-E913B5191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31349C-88ED-4A71-B689-66ECD587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2862-1FBE-4750-A30F-5F9114942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41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1840E5-B4DE-447A-8BA0-566894A6E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8C40DF-7842-4186-BD84-B519B06FB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7E692-AF1B-42CE-8E55-F6A41040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E741-5D04-4601-BEB1-EF72C15D49C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B1BC-C874-44E1-BC4E-2D6CCC7C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204DFE-48B8-4257-BF1A-D4E1D949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2862-1FBE-4750-A30F-5F9114942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71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A8899-41C7-451B-9A56-4828A133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78DAB-DF4F-4554-99D1-6FD7F6EB3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966A2C-5F64-45C6-AEBA-8A864986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E741-5D04-4601-BEB1-EF72C15D49C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1C84D-F70B-4B3A-976A-2E071886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8E893-BFAD-4066-B10B-F97B05E4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2862-1FBE-4750-A30F-5F9114942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13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91361-946F-4047-A518-F1FAB33A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1F9FDD-C916-4CDA-B8A9-41ECB0C9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DCAFE-E6FF-4AF2-84D7-FF79B5C7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E741-5D04-4601-BEB1-EF72C15D49C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87B3A-73B7-4E32-96DC-1B4CF657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95285B-F2D5-449B-9886-32ACC46A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2862-1FBE-4750-A30F-5F9114942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91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7B612-1B46-43B8-8CCD-67853C8A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CC899-9F5C-4C10-8246-0C8828838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A59ACA-5895-4411-8B09-978B8CE80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0747D-D000-46FB-AC84-8A419D7B6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E741-5D04-4601-BEB1-EF72C15D49C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C9AB24-8C5B-4FE7-9831-F2B97AA5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13A56D-9CD4-4F8B-B310-2E50B3FC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2862-1FBE-4750-A30F-5F9114942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4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8BA60-08AB-43DE-A8D3-30F8D8E2E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A7DBC8-DA95-41BE-BBAA-36E767192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0D2084-E3B4-48E9-964F-31C2093EE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21DCDC-D643-44D7-BED0-A77CABA25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77CD9C-6DB4-4EB8-A468-29DEE39C5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7BCFAD-706A-443C-801F-44C9E1BA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E741-5D04-4601-BEB1-EF72C15D49C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B534CA-892B-4AC6-95E5-5DB6744D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1BCAF4-D487-4076-81C0-98D82F89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2862-1FBE-4750-A30F-5F9114942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87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75BA8-E2A4-471D-B63B-F415D859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7DD2B2-1F6D-4070-B756-8C7A0DDE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E741-5D04-4601-BEB1-EF72C15D49C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1CD0BF-A31C-45C5-A4F9-ED3C5F67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1E7D51-0A5B-49CC-A68D-5014EED9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2862-1FBE-4750-A30F-5F9114942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76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D69404-5273-4AC8-9254-2BCEEB66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E741-5D04-4601-BEB1-EF72C15D49C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5E8A42-C93D-4E46-9B69-33347998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A32393-F6C1-4932-A33F-EF39C5D9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2862-1FBE-4750-A30F-5F9114942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97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809C8-B331-4171-9C5E-2E1EC160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9D307A-36B9-4F02-811F-67404E810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D20FA5-2723-4147-A616-6804AD8F8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94FC0-CA52-4D50-894A-F55995BC0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E741-5D04-4601-BEB1-EF72C15D49C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F19A26-A3CF-4473-9F00-83ABE6FA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E55B0-F194-4A53-9333-FC164463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2862-1FBE-4750-A30F-5F9114942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57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A1B3E-8063-46ED-B5AB-F7470FE5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C5AED1-C695-407D-9AFD-146D2F435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D7C210-08C4-48E6-A97A-4387D2638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07226-6582-4863-BCE0-79B802C9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E741-5D04-4601-BEB1-EF72C15D49C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8721E-2BC5-4C88-AB6E-932EE7DC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6996ED-9253-4107-8596-54DC4858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2862-1FBE-4750-A30F-5F9114942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23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195D18-B765-4648-BB1F-573758FA3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FD181A-0DEE-4FBF-972D-84F8C11BD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9DA0D-BB6E-4686-A2E0-ECB04F99D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CE741-5D04-4601-BEB1-EF72C15D49C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93BC3-99C8-4FD5-AB80-B10EF8934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1517E-41C9-4AA0-9764-A6015364C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F2862-1FBE-4750-A30F-5F9114942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77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연구소개</a:t>
            </a:r>
            <a:endParaRPr lang="en-US" altLang="ko-KR" dirty="0" smtClean="0"/>
          </a:p>
          <a:p>
            <a:r>
              <a:rPr lang="ko-KR" altLang="en-US" dirty="0" smtClean="0"/>
              <a:t>코퍼스 구축</a:t>
            </a:r>
            <a:endParaRPr lang="en-US" altLang="ko-KR" dirty="0" smtClean="0"/>
          </a:p>
          <a:p>
            <a:r>
              <a:rPr lang="ko-KR" altLang="en-US" dirty="0" smtClean="0"/>
              <a:t>코퍼스 분석</a:t>
            </a:r>
            <a:endParaRPr lang="en-US" altLang="ko-KR" dirty="0" smtClean="0"/>
          </a:p>
          <a:p>
            <a:r>
              <a:rPr lang="ko-KR" altLang="en-US" dirty="0" smtClean="0"/>
              <a:t>결론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7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연구소개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74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2428A-88DD-4E80-928A-8F2A6C33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4647C-750D-47CB-AB3A-FFA1DEDF3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1800</a:t>
            </a:r>
            <a:r>
              <a:rPr lang="ko-KR" altLang="en-US" dirty="0"/>
              <a:t>여 편의 논문</a:t>
            </a:r>
            <a:r>
              <a:rPr lang="en-US" altLang="ko-KR" dirty="0"/>
              <a:t>, 500</a:t>
            </a:r>
            <a:r>
              <a:rPr lang="ko-KR" altLang="en-US" dirty="0"/>
              <a:t>만 어절 규모</a:t>
            </a:r>
            <a:endParaRPr lang="en-US" altLang="ko-KR" dirty="0"/>
          </a:p>
          <a:p>
            <a:r>
              <a:rPr lang="en-US" altLang="ko-KR" dirty="0"/>
              <a:t>n-gram, word list, </a:t>
            </a:r>
            <a:r>
              <a:rPr lang="ko-KR" altLang="en-US" dirty="0"/>
              <a:t>형태소 분석</a:t>
            </a:r>
            <a:endParaRPr lang="en-US" altLang="ko-KR" dirty="0"/>
          </a:p>
          <a:p>
            <a:r>
              <a:rPr lang="ko-KR" altLang="en-US" dirty="0"/>
              <a:t>분야별 특성 </a:t>
            </a:r>
            <a:r>
              <a:rPr lang="ko-KR" altLang="en-US" dirty="0" smtClean="0"/>
              <a:t>추출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29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3087A-E3FB-416C-BD07-2E82CBB9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B198F-1BA4-4F01-A7C9-D218A24B4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문이과</a:t>
            </a:r>
            <a:r>
              <a:rPr lang="ko-KR" altLang="en-US" dirty="0" smtClean="0"/>
              <a:t> 논문에 대한 일반적인 인식과 실제가 일치하는가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논문 </a:t>
            </a:r>
            <a:r>
              <a:rPr lang="ko-KR" altLang="en-US" dirty="0"/>
              <a:t>평가의 척도 제공</a:t>
            </a:r>
            <a:endParaRPr lang="en-US" altLang="ko-KR" dirty="0"/>
          </a:p>
          <a:p>
            <a:r>
              <a:rPr lang="ko-KR" altLang="en-US" dirty="0"/>
              <a:t>고급 한국어 학습자를 위한 학습자료</a:t>
            </a:r>
            <a:endParaRPr lang="en-US" altLang="ko-KR" dirty="0"/>
          </a:p>
          <a:p>
            <a:r>
              <a:rPr lang="ko-KR" altLang="en-US" dirty="0"/>
              <a:t>이과</a:t>
            </a:r>
            <a:r>
              <a:rPr lang="en-US" altLang="ko-KR" dirty="0"/>
              <a:t>, </a:t>
            </a:r>
            <a:r>
              <a:rPr lang="ko-KR" altLang="en-US" dirty="0"/>
              <a:t>문과 분야의 논문의 어휘</a:t>
            </a:r>
            <a:r>
              <a:rPr lang="en-US" altLang="ko-KR" dirty="0"/>
              <a:t>, </a:t>
            </a:r>
            <a:r>
              <a:rPr lang="ko-KR" altLang="en-US" dirty="0"/>
              <a:t>구문에서 차이가 나타나는가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격식적</a:t>
            </a:r>
            <a:r>
              <a:rPr lang="ko-KR" altLang="en-US" dirty="0"/>
              <a:t> 담화 코퍼스를 구축하여 향후 자동수정</a:t>
            </a:r>
            <a:r>
              <a:rPr lang="en-US" altLang="ko-KR" dirty="0"/>
              <a:t>, </a:t>
            </a:r>
            <a:r>
              <a:rPr lang="ko-KR" altLang="en-US" dirty="0"/>
              <a:t>자동완성 등의 기술에 </a:t>
            </a:r>
            <a:r>
              <a:rPr lang="ko-KR" altLang="en-US" dirty="0" smtClean="0"/>
              <a:t>활용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960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 단계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코퍼스 구축</a:t>
            </a:r>
            <a:endParaRPr lang="en-US" altLang="ko-KR" dirty="0" smtClean="0"/>
          </a:p>
          <a:p>
            <a:r>
              <a:rPr lang="en-US" altLang="ko-KR" dirty="0" smtClean="0"/>
              <a:t>Word list, N-gram, </a:t>
            </a:r>
            <a:r>
              <a:rPr lang="ko-KR" altLang="en-US" dirty="0" smtClean="0"/>
              <a:t>형태소 분석</a:t>
            </a:r>
            <a:endParaRPr lang="en-US" altLang="ko-KR" dirty="0" smtClean="0"/>
          </a:p>
          <a:p>
            <a:r>
              <a:rPr lang="en-US" altLang="ko-KR" dirty="0" err="1" smtClean="0"/>
              <a:t>Pajek</a:t>
            </a:r>
            <a:r>
              <a:rPr lang="ko-KR" altLang="en-US" dirty="0" smtClean="0"/>
              <a:t>을 이용한 시각화</a:t>
            </a:r>
            <a:endParaRPr lang="en-US" altLang="ko-KR" dirty="0" smtClean="0"/>
          </a:p>
          <a:p>
            <a:r>
              <a:rPr lang="ko-KR" altLang="en-US" dirty="0" smtClean="0"/>
              <a:t>다양한 방법으로 해석 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24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코퍼스 구축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74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1CD30-C166-4D9D-9527-244BF384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 선정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3202E-4D80-4C36-82D4-5F85C0E15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502" y="5035463"/>
            <a:ext cx="9762995" cy="248015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KISS</a:t>
            </a:r>
            <a:r>
              <a:rPr lang="ko-KR" altLang="en-US" dirty="0" smtClean="0"/>
              <a:t>의 분류를 참고하여 분야를 선정</a:t>
            </a:r>
            <a:endParaRPr lang="en-US" altLang="ko-KR" dirty="0"/>
          </a:p>
          <a:p>
            <a:pPr lvl="1"/>
            <a:r>
              <a:rPr lang="ko-KR" altLang="en-US" dirty="0" smtClean="0"/>
              <a:t>어문학</a:t>
            </a:r>
            <a:r>
              <a:rPr lang="en-US" altLang="ko-KR" dirty="0"/>
              <a:t>, </a:t>
            </a:r>
            <a:r>
              <a:rPr lang="ko-KR" altLang="en-US" dirty="0"/>
              <a:t>사회과학</a:t>
            </a:r>
            <a:r>
              <a:rPr lang="en-US" altLang="ko-KR" dirty="0"/>
              <a:t>, </a:t>
            </a:r>
            <a:r>
              <a:rPr lang="ko-KR" altLang="en-US" dirty="0"/>
              <a:t>인문과학</a:t>
            </a:r>
            <a:r>
              <a:rPr lang="en-US" altLang="ko-KR" dirty="0"/>
              <a:t>, </a:t>
            </a:r>
            <a:r>
              <a:rPr lang="ko-KR" altLang="en-US" dirty="0"/>
              <a:t>자연과학</a:t>
            </a:r>
            <a:r>
              <a:rPr lang="en-US" altLang="ko-KR" dirty="0"/>
              <a:t>, </a:t>
            </a:r>
            <a:r>
              <a:rPr lang="ko-KR" altLang="en-US" dirty="0"/>
              <a:t>공학</a:t>
            </a:r>
            <a:r>
              <a:rPr lang="en-US" altLang="ko-KR" dirty="0"/>
              <a:t>, </a:t>
            </a:r>
            <a:r>
              <a:rPr lang="ko-KR" altLang="en-US" dirty="0" smtClean="0"/>
              <a:t>의약학</a:t>
            </a:r>
            <a:endParaRPr lang="en-US" altLang="ko-KR" dirty="0"/>
          </a:p>
          <a:p>
            <a:r>
              <a:rPr lang="ko-KR" altLang="en-US" dirty="0"/>
              <a:t>논문 </a:t>
            </a:r>
            <a:r>
              <a:rPr lang="ko-KR" altLang="en-US" dirty="0" smtClean="0"/>
              <a:t>수집</a:t>
            </a:r>
            <a:r>
              <a:rPr lang="en-US" altLang="ko-KR" dirty="0" smtClean="0"/>
              <a:t>(Kiss</a:t>
            </a:r>
            <a:r>
              <a:rPr lang="en-US" altLang="ko-KR" dirty="0"/>
              <a:t>, </a:t>
            </a:r>
            <a:r>
              <a:rPr lang="en-US" altLang="ko-KR" dirty="0" err="1"/>
              <a:t>DBpia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222" y="1399096"/>
            <a:ext cx="9883556" cy="337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90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전처리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논문 </a:t>
            </a:r>
            <a:r>
              <a:rPr lang="en-US" altLang="ko-KR" dirty="0" smtClean="0"/>
              <a:t>pdf</a:t>
            </a:r>
            <a:r>
              <a:rPr lang="ko-KR" altLang="en-US" dirty="0" smtClean="0"/>
              <a:t>파일 병합</a:t>
            </a:r>
            <a:endParaRPr lang="en-US" altLang="ko-KR" dirty="0" smtClean="0"/>
          </a:p>
          <a:p>
            <a:r>
              <a:rPr lang="ko-KR" altLang="en-US" dirty="0" smtClean="0"/>
              <a:t>영문 </a:t>
            </a:r>
            <a:r>
              <a:rPr lang="ko-KR" altLang="en-US" dirty="0"/>
              <a:t>초록</a:t>
            </a:r>
            <a:r>
              <a:rPr lang="en-US" altLang="ko-KR" dirty="0"/>
              <a:t>, </a:t>
            </a:r>
            <a:r>
              <a:rPr lang="ko-KR" altLang="en-US" dirty="0" err="1"/>
              <a:t>서지정보</a:t>
            </a:r>
            <a:r>
              <a:rPr lang="en-US" altLang="ko-KR" dirty="0"/>
              <a:t>, </a:t>
            </a:r>
            <a:r>
              <a:rPr lang="ko-KR" altLang="en-US" dirty="0"/>
              <a:t>참고문헌 등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r>
              <a:rPr lang="ko-KR" altLang="en-US" dirty="0" smtClean="0"/>
              <a:t>영문</a:t>
            </a:r>
            <a:r>
              <a:rPr lang="en-US" altLang="ko-KR" dirty="0"/>
              <a:t>, </a:t>
            </a:r>
            <a:r>
              <a:rPr lang="ko-KR" altLang="en-US" dirty="0"/>
              <a:t>숫자 필요에 따라 </a:t>
            </a:r>
            <a:r>
              <a:rPr lang="ko-KR" altLang="en-US" dirty="0" smtClean="0"/>
              <a:t>삭제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3805" b="62470"/>
          <a:stretch/>
        </p:blipFill>
        <p:spPr>
          <a:xfrm>
            <a:off x="5672202" y="4001294"/>
            <a:ext cx="5152895" cy="7328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48712"/>
            <a:ext cx="43053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3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138</Words>
  <Application>Microsoft Office PowerPoint</Application>
  <PresentationFormat>와이드스크린</PresentationFormat>
  <Paragraphs>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목차</vt:lpstr>
      <vt:lpstr>연구소개</vt:lpstr>
      <vt:lpstr>연구주제</vt:lpstr>
      <vt:lpstr>연구의 필요성</vt:lpstr>
      <vt:lpstr>연구 단계</vt:lpstr>
      <vt:lpstr>코퍼스 구축</vt:lpstr>
      <vt:lpstr>주제 선정</vt:lpstr>
      <vt:lpstr>전처리 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전순표[ 학부재학 / 언어학과 ]</dc:creator>
  <cp:lastModifiedBy>Windows User</cp:lastModifiedBy>
  <cp:revision>7</cp:revision>
  <dcterms:created xsi:type="dcterms:W3CDTF">2019-05-21T23:25:28Z</dcterms:created>
  <dcterms:modified xsi:type="dcterms:W3CDTF">2019-05-23T08:59:34Z</dcterms:modified>
</cp:coreProperties>
</file>