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BFD"/>
    <a:srgbClr val="FEFDFD"/>
    <a:srgbClr val="FFFDFD"/>
    <a:srgbClr val="FFFEFD"/>
    <a:srgbClr val="FEFEFE"/>
    <a:srgbClr val="FDFBFD"/>
    <a:srgbClr val="FFFEFE"/>
    <a:srgbClr val="FE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05" y="-3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329B806-A412-4228-9337-6B2226A3E0B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430326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D8962D8-981E-49B2-B05A-85FE9BB712DC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75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E4C187-6C01-4054-B742-56F6CB2B27CF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74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4CAA4B-9E09-425A-9B52-A203C4B93D0D}" type="slidenum">
              <a:rPr lang="en-GB" altLang="en-US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984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512D49-0012-488F-B860-3F890F7DD2FC}" type="slidenum">
              <a:rPr lang="en-GB" altLang="en-US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1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6732588" y="6259513"/>
            <a:ext cx="2160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b="1" smtClean="0">
                <a:solidFill>
                  <a:schemeClr val="bg1"/>
                </a:solidFill>
              </a:rPr>
              <a:t>your name</a:t>
            </a:r>
            <a:endParaRPr lang="en-US" altLang="en-US" b="1" smtClean="0">
              <a:solidFill>
                <a:schemeClr val="bg1"/>
              </a:solidFill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>
            <a:lvl1pPr>
              <a:defRPr sz="8800" b="1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5400"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0553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995738" y="6205538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50AF0C-3AAF-4E27-A6D5-D2F6608326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540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7013C-A5CC-4E91-8793-55581E3A9C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37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002B3-75F0-482A-A771-A9C2FE51D8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352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4213" y="1700213"/>
            <a:ext cx="8002587" cy="442595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B7577-91C3-443A-B6E3-2BE34AE389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5541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700213"/>
            <a:ext cx="3924300" cy="4425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700213"/>
            <a:ext cx="3925887" cy="4425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72972-4F3C-4817-8791-EBB9CB87F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51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A93A7-C73F-4C32-A863-071F5ECCE8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1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811F9-61BB-4125-9C15-7056D72326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98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700213"/>
            <a:ext cx="3924300" cy="4425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700213"/>
            <a:ext cx="3925887" cy="4425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7579D-2668-4BE2-91F9-93466E44B4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483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FA2FE-E231-4FB0-BCD6-77C1D4B216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44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954B8-2AF1-4A13-BF30-D626209743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52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17D1D-0557-48C9-90D2-2D9ACB011A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128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1B6D5-AC5C-441D-AEFF-0053B8876A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841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31365-7E53-4A26-ADA8-35B5BDD8A2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71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700213"/>
            <a:ext cx="8002587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243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66971D34-0927-4FE2-BFA4-1E325393B6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Text Box 7"/>
          <p:cNvSpPr txBox="1">
            <a:spLocks noChangeArrowheads="1"/>
          </p:cNvSpPr>
          <p:nvPr userDrawn="1"/>
        </p:nvSpPr>
        <p:spPr bwMode="auto">
          <a:xfrm>
            <a:off x="6732588" y="6259513"/>
            <a:ext cx="2160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b="1" smtClean="0">
                <a:solidFill>
                  <a:schemeClr val="bg1"/>
                </a:solidFill>
              </a:rPr>
              <a:t>your name</a:t>
            </a:r>
            <a:endParaRPr lang="en-US" altLang="en-US" b="1" smtClean="0">
              <a:solidFill>
                <a:schemeClr val="bg1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7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7F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7F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7F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7F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>
          <a:solidFill>
            <a:srgbClr val="FF7F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>
          <a:solidFill>
            <a:srgbClr val="FF7F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>
          <a:solidFill>
            <a:srgbClr val="FF7F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>
          <a:solidFill>
            <a:srgbClr val="FF7F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7F00"/>
        </a:buClr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7F00"/>
        </a:buClr>
        <a:buFont typeface="Arial" panose="020B0604020202020204" pitchFamily="34" charset="0"/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7F00"/>
        </a:buClr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7F00"/>
        </a:buClr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7F00"/>
        </a:buClr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7F00"/>
        </a:buClr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7F00"/>
        </a:buClr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7F00"/>
        </a:buClr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7F00"/>
        </a:buClr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5400" dirty="0" smtClean="0"/>
              <a:t>Wilhelm Conrad </a:t>
            </a:r>
            <a:r>
              <a:rPr lang="de-DE" altLang="en-US" sz="5400" dirty="0" smtClean="0"/>
              <a:t>Röntgen</a:t>
            </a:r>
            <a:endParaRPr lang="en-US" altLang="en-US" sz="54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536" y="3886200"/>
            <a:ext cx="8352928" cy="1919064"/>
          </a:xfrm>
        </p:spPr>
        <p:txBody>
          <a:bodyPr/>
          <a:lstStyle/>
          <a:p>
            <a:pPr eaLnBrk="1" hangingPunct="1"/>
            <a:r>
              <a:rPr lang="en-GB" altLang="en-US" sz="4000" dirty="0" smtClean="0"/>
              <a:t>27. 3. </a:t>
            </a:r>
            <a:r>
              <a:rPr lang="en-GB" altLang="en-US" sz="4000" dirty="0" smtClean="0"/>
              <a:t>1845. – 10. 2. 1923.</a:t>
            </a:r>
            <a:endParaRPr lang="en-US" alt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err="1" smtClean="0"/>
              <a:t>Lebens</a:t>
            </a:r>
            <a:r>
              <a:rPr lang="en-GB" altLang="en-US" dirty="0" err="1" smtClean="0"/>
              <a:t>lauf</a:t>
            </a:r>
            <a:endParaRPr lang="en-US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3" t="10259" r="21109" b="13152"/>
          <a:stretch/>
        </p:blipFill>
        <p:spPr bwMode="auto">
          <a:xfrm>
            <a:off x="683568" y="44624"/>
            <a:ext cx="7776864" cy="6692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3563888" y="1844824"/>
            <a:ext cx="86409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1845.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2627784" y="66110"/>
            <a:ext cx="1296144" cy="1562690"/>
            <a:chOff x="2627784" y="66110"/>
            <a:chExt cx="1296144" cy="1562690"/>
          </a:xfrm>
        </p:grpSpPr>
        <p:cxnSp>
          <p:nvCxnSpPr>
            <p:cNvPr id="6" name="직선 화살표 연결선 5"/>
            <p:cNvCxnSpPr/>
            <p:nvPr/>
          </p:nvCxnSpPr>
          <p:spPr>
            <a:xfrm flipH="1" flipV="1">
              <a:off x="3059832" y="476672"/>
              <a:ext cx="864096" cy="1152128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627784" y="66110"/>
              <a:ext cx="1080120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accent2">
                      <a:lumMod val="75000"/>
                    </a:schemeClr>
                  </a:solidFill>
                </a:rPr>
                <a:t>1848. ~</a:t>
              </a:r>
              <a:endParaRPr lang="ko-KR" alt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971600" y="118451"/>
            <a:ext cx="1944216" cy="502237"/>
            <a:chOff x="971600" y="118451"/>
            <a:chExt cx="1944216" cy="502237"/>
          </a:xfrm>
        </p:grpSpPr>
        <p:cxnSp>
          <p:nvCxnSpPr>
            <p:cNvPr id="15" name="직선 화살표 연결선 14"/>
            <p:cNvCxnSpPr/>
            <p:nvPr/>
          </p:nvCxnSpPr>
          <p:spPr>
            <a:xfrm flipH="1">
              <a:off x="2339752" y="476672"/>
              <a:ext cx="576064" cy="144016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971600" y="118451"/>
              <a:ext cx="1504983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accent2">
                      <a:lumMod val="75000"/>
                    </a:schemeClr>
                  </a:solidFill>
                </a:rPr>
                <a:t>1861. – 1863.</a:t>
              </a:r>
              <a:endParaRPr lang="ko-KR" alt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339752" y="692696"/>
            <a:ext cx="3377191" cy="5883170"/>
            <a:chOff x="2339752" y="692696"/>
            <a:chExt cx="3377191" cy="5883170"/>
          </a:xfrm>
        </p:grpSpPr>
        <p:cxnSp>
          <p:nvCxnSpPr>
            <p:cNvPr id="19" name="직선 화살표 연결선 18"/>
            <p:cNvCxnSpPr/>
            <p:nvPr/>
          </p:nvCxnSpPr>
          <p:spPr>
            <a:xfrm>
              <a:off x="2339752" y="692696"/>
              <a:ext cx="2592288" cy="5472608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211960" y="6237312"/>
              <a:ext cx="150498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accent2">
                      <a:lumMod val="75000"/>
                    </a:schemeClr>
                  </a:solidFill>
                </a:rPr>
                <a:t>1865. – 1869.</a:t>
              </a:r>
              <a:endParaRPr lang="ko-KR" alt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5020034" y="2951559"/>
            <a:ext cx="1898752" cy="3213745"/>
            <a:chOff x="5020034" y="2951559"/>
            <a:chExt cx="1898752" cy="3213745"/>
          </a:xfrm>
        </p:grpSpPr>
        <p:cxnSp>
          <p:nvCxnSpPr>
            <p:cNvPr id="28" name="직선 화살표 연결선 27"/>
            <p:cNvCxnSpPr/>
            <p:nvPr/>
          </p:nvCxnSpPr>
          <p:spPr>
            <a:xfrm flipV="1">
              <a:off x="5020034" y="3573016"/>
              <a:ext cx="1064134" cy="2592288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413803" y="2951559"/>
              <a:ext cx="150498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accent2">
                      <a:lumMod val="75000"/>
                    </a:schemeClr>
                  </a:solidFill>
                </a:rPr>
                <a:t>1870. – 1871.</a:t>
              </a:r>
              <a:endParaRPr lang="ko-KR" alt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675492" y="3391114"/>
            <a:ext cx="2336668" cy="1334030"/>
            <a:chOff x="3675492" y="3391114"/>
            <a:chExt cx="2336668" cy="1334030"/>
          </a:xfrm>
        </p:grpSpPr>
        <p:cxnSp>
          <p:nvCxnSpPr>
            <p:cNvPr id="32" name="직선 화살표 연결선 31"/>
            <p:cNvCxnSpPr/>
            <p:nvPr/>
          </p:nvCxnSpPr>
          <p:spPr>
            <a:xfrm flipH="1">
              <a:off x="4427984" y="3391114"/>
              <a:ext cx="1584176" cy="133403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3675492" y="4314582"/>
              <a:ext cx="150498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accent2">
                      <a:lumMod val="75000"/>
                    </a:schemeClr>
                  </a:solidFill>
                </a:rPr>
                <a:t>1872. – 1874.</a:t>
              </a:r>
              <a:endParaRPr lang="ko-KR" alt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4572000" y="4653136"/>
            <a:ext cx="1732592" cy="557363"/>
            <a:chOff x="4572000" y="4653136"/>
            <a:chExt cx="1732592" cy="557363"/>
          </a:xfrm>
        </p:grpSpPr>
        <p:cxnSp>
          <p:nvCxnSpPr>
            <p:cNvPr id="35" name="직선 화살표 연결선 34"/>
            <p:cNvCxnSpPr/>
            <p:nvPr/>
          </p:nvCxnSpPr>
          <p:spPr>
            <a:xfrm flipV="1">
              <a:off x="4572000" y="4653136"/>
              <a:ext cx="864096" cy="144017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799609" y="4871945"/>
              <a:ext cx="150498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accent2">
                      <a:lumMod val="75000"/>
                    </a:schemeClr>
                  </a:solidFill>
                </a:rPr>
                <a:t>1875. – 1878.</a:t>
              </a:r>
              <a:endParaRPr lang="ko-KR" alt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4417866" y="2067809"/>
            <a:ext cx="1450278" cy="2560139"/>
            <a:chOff x="4417866" y="2067809"/>
            <a:chExt cx="1450278" cy="2560139"/>
          </a:xfrm>
        </p:grpSpPr>
        <p:cxnSp>
          <p:nvCxnSpPr>
            <p:cNvPr id="46" name="직선 화살표 연결선 45"/>
            <p:cNvCxnSpPr/>
            <p:nvPr/>
          </p:nvCxnSpPr>
          <p:spPr>
            <a:xfrm flipH="1" flipV="1">
              <a:off x="5148064" y="2564904"/>
              <a:ext cx="360040" cy="2063044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417866" y="2067809"/>
              <a:ext cx="1450278" cy="3385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accent2">
                      <a:lumMod val="75000"/>
                    </a:schemeClr>
                  </a:solidFill>
                </a:rPr>
                <a:t>1879. - 1887</a:t>
              </a:r>
              <a:endParaRPr lang="ko-KR" alt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5256076" y="2564904"/>
            <a:ext cx="1692188" cy="720080"/>
            <a:chOff x="5256076" y="2564904"/>
            <a:chExt cx="1692188" cy="720080"/>
          </a:xfrm>
        </p:grpSpPr>
        <p:cxnSp>
          <p:nvCxnSpPr>
            <p:cNvPr id="49" name="직선 화살표 연결선 48"/>
            <p:cNvCxnSpPr/>
            <p:nvPr/>
          </p:nvCxnSpPr>
          <p:spPr>
            <a:xfrm>
              <a:off x="5256076" y="2564904"/>
              <a:ext cx="756084" cy="72008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443281" y="2946430"/>
              <a:ext cx="1504983" cy="3385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accent2">
                      <a:lumMod val="75000"/>
                    </a:schemeClr>
                  </a:solidFill>
                </a:rPr>
                <a:t>1879. - 1900</a:t>
              </a:r>
              <a:endParaRPr lang="ko-KR" alt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6192180" y="3501008"/>
            <a:ext cx="1908212" cy="2282770"/>
            <a:chOff x="6192180" y="3501008"/>
            <a:chExt cx="1908212" cy="2282770"/>
          </a:xfrm>
        </p:grpSpPr>
        <p:cxnSp>
          <p:nvCxnSpPr>
            <p:cNvPr id="54" name="직선 화살표 연결선 53"/>
            <p:cNvCxnSpPr/>
            <p:nvPr/>
          </p:nvCxnSpPr>
          <p:spPr>
            <a:xfrm>
              <a:off x="6192180" y="3501008"/>
              <a:ext cx="1116124" cy="180020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6595409" y="5445224"/>
              <a:ext cx="1504983" cy="3385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accent2">
                      <a:lumMod val="75000"/>
                    </a:schemeClr>
                  </a:solidFill>
                </a:rPr>
                <a:t>1900. – 1920.</a:t>
              </a:r>
              <a:endParaRPr lang="ko-KR" alt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R</a:t>
            </a:r>
            <a:r>
              <a:rPr lang="de-DE" altLang="en-US" dirty="0" smtClean="0"/>
              <a:t>öntgenstrahlen</a:t>
            </a:r>
            <a:endParaRPr lang="en-US" alt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331640" y="2924944"/>
            <a:ext cx="20882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accent1">
                    <a:lumMod val="75000"/>
                  </a:schemeClr>
                </a:solidFill>
              </a:rPr>
              <a:t>X-</a:t>
            </a:r>
            <a:r>
              <a:rPr lang="en-US" altLang="ko-KR" sz="2800" dirty="0" err="1" smtClean="0">
                <a:solidFill>
                  <a:schemeClr val="accent1">
                    <a:lumMod val="75000"/>
                  </a:schemeClr>
                </a:solidFill>
              </a:rPr>
              <a:t>Strahlen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0032" y="1988840"/>
            <a:ext cx="2952328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de-DE" altLang="ko-KR" sz="2800" dirty="0" smtClean="0">
                <a:solidFill>
                  <a:schemeClr val="accent1">
                    <a:lumMod val="75000"/>
                  </a:schemeClr>
                </a:solidFill>
              </a:rPr>
              <a:t>öntgenstrahlen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0032" y="3789040"/>
            <a:ext cx="2952328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altLang="ko-KR" sz="2800" dirty="0" smtClean="0">
                <a:solidFill>
                  <a:schemeClr val="accent1">
                    <a:lumMod val="75000"/>
                  </a:schemeClr>
                </a:solidFill>
              </a:rPr>
              <a:t>X-rays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3563888" y="2420888"/>
            <a:ext cx="122413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547463" y="3248980"/>
            <a:ext cx="1224136" cy="801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err="1" smtClean="0"/>
              <a:t>Prinzip</a:t>
            </a:r>
            <a:endParaRPr lang="en-US" altLang="en-US" dirty="0" smtClean="0"/>
          </a:p>
        </p:txBody>
      </p:sp>
      <p:pic>
        <p:nvPicPr>
          <p:cNvPr id="6" name="Picture 6" descr="C:\Users\박찬희\Desktop\f07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29885"/>
            <a:ext cx="6264696" cy="356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8532440" y="908720"/>
            <a:ext cx="288032" cy="561662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웃는 얼굴 4"/>
          <p:cNvSpPr/>
          <p:nvPr/>
        </p:nvSpPr>
        <p:spPr>
          <a:xfrm>
            <a:off x="7308304" y="2996952"/>
            <a:ext cx="1008112" cy="1152128"/>
          </a:xfrm>
          <a:prstGeom prst="smileyFace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6516216" y="2276872"/>
            <a:ext cx="1800200" cy="2664296"/>
            <a:chOff x="6516216" y="2276872"/>
            <a:chExt cx="1800200" cy="2664296"/>
          </a:xfrm>
        </p:grpSpPr>
        <p:cxnSp>
          <p:nvCxnSpPr>
            <p:cNvPr id="8" name="직선 화살표 연결선 7"/>
            <p:cNvCxnSpPr/>
            <p:nvPr/>
          </p:nvCxnSpPr>
          <p:spPr>
            <a:xfrm>
              <a:off x="6516216" y="3573016"/>
              <a:ext cx="7200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6516216" y="3356992"/>
              <a:ext cx="7200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6516216" y="3140968"/>
              <a:ext cx="7200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6516216" y="2852936"/>
              <a:ext cx="1800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6516216" y="2564904"/>
              <a:ext cx="1800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6516216" y="2276872"/>
              <a:ext cx="1800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6516216" y="3789477"/>
              <a:ext cx="7200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6516216" y="4077072"/>
              <a:ext cx="7200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6516216" y="4365104"/>
              <a:ext cx="1800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6516216" y="4653136"/>
              <a:ext cx="1800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6516216" y="4941168"/>
              <a:ext cx="1800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/>
        </p:nvSpPr>
        <p:spPr>
          <a:xfrm>
            <a:off x="8532440" y="2996952"/>
            <a:ext cx="288032" cy="12961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 descr="C:\Users\박찬희\Desktop\First_medical_X-ray_by_Wilhelm_Röntgen_of_his_wife_Anna_Bertha_Ludwig's_hand_-_1895122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74923"/>
            <a:ext cx="2916324" cy="427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30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AEA38C"/>
      </a:dk1>
      <a:lt1>
        <a:srgbClr val="FFFFFF"/>
      </a:lt1>
      <a:dk2>
        <a:srgbClr val="5E5E56"/>
      </a:dk2>
      <a:lt2>
        <a:srgbClr val="FF7F00"/>
      </a:lt2>
      <a:accent1>
        <a:srgbClr val="FF9900"/>
      </a:accent1>
      <a:accent2>
        <a:srgbClr val="0C7CCE"/>
      </a:accent2>
      <a:accent3>
        <a:srgbClr val="B6B6B4"/>
      </a:accent3>
      <a:accent4>
        <a:srgbClr val="DADADA"/>
      </a:accent4>
      <a:accent5>
        <a:srgbClr val="FFCAAA"/>
      </a:accent5>
      <a:accent6>
        <a:srgbClr val="0A70BA"/>
      </a:accent6>
      <a:hlink>
        <a:srgbClr val="E9A021"/>
      </a:hlink>
      <a:folHlink>
        <a:srgbClr val="E2790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FF7F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808080"/>
        </a:dk1>
        <a:lt1>
          <a:srgbClr val="FFFFFF"/>
        </a:lt1>
        <a:dk2>
          <a:srgbClr val="5E5E56"/>
        </a:dk2>
        <a:lt2>
          <a:srgbClr val="FF7F00"/>
        </a:lt2>
        <a:accent1>
          <a:srgbClr val="BBE0E3"/>
        </a:accent1>
        <a:accent2>
          <a:srgbClr val="333399"/>
        </a:accent2>
        <a:accent3>
          <a:srgbClr val="B6B6B4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808080"/>
        </a:dk1>
        <a:lt1>
          <a:srgbClr val="FFFFFF"/>
        </a:lt1>
        <a:dk2>
          <a:srgbClr val="5E5E56"/>
        </a:dk2>
        <a:lt2>
          <a:srgbClr val="FF7F00"/>
        </a:lt2>
        <a:accent1>
          <a:srgbClr val="FF9900"/>
        </a:accent1>
        <a:accent2>
          <a:srgbClr val="333399"/>
        </a:accent2>
        <a:accent3>
          <a:srgbClr val="B6B6B4"/>
        </a:accent3>
        <a:accent4>
          <a:srgbClr val="DADADA"/>
        </a:accent4>
        <a:accent5>
          <a:srgbClr val="FFC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6E6358"/>
        </a:dk1>
        <a:lt1>
          <a:srgbClr val="FFFFFF"/>
        </a:lt1>
        <a:dk2>
          <a:srgbClr val="5E5E56"/>
        </a:dk2>
        <a:lt2>
          <a:srgbClr val="FF7F00"/>
        </a:lt2>
        <a:accent1>
          <a:srgbClr val="FF9900"/>
        </a:accent1>
        <a:accent2>
          <a:srgbClr val="333399"/>
        </a:accent2>
        <a:accent3>
          <a:srgbClr val="B6B6B4"/>
        </a:accent3>
        <a:accent4>
          <a:srgbClr val="DADADA"/>
        </a:accent4>
        <a:accent5>
          <a:srgbClr val="FFC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71</Words>
  <Application>Microsoft Office PowerPoint</Application>
  <PresentationFormat>화면 슬라이드 쇼(4:3)</PresentationFormat>
  <Paragraphs>22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Default Design</vt:lpstr>
      <vt:lpstr>Wilhelm Conrad Röntgen</vt:lpstr>
      <vt:lpstr>Lebenslauf</vt:lpstr>
      <vt:lpstr>Röntgenstrahlen</vt:lpstr>
      <vt:lpstr>Prinzip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and Cool Grey</dc:title>
  <dc:creator>Presentation Magazine</dc:creator>
  <cp:lastModifiedBy>박찬희</cp:lastModifiedBy>
  <cp:revision>13</cp:revision>
  <dcterms:created xsi:type="dcterms:W3CDTF">2005-03-26T15:14:34Z</dcterms:created>
  <dcterms:modified xsi:type="dcterms:W3CDTF">2018-05-10T21:23:36Z</dcterms:modified>
</cp:coreProperties>
</file>