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F8126C-F404-4AF8-B3BC-56CB55EB31F8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8879D2-E408-4745-8526-164FD1C90C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5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8126C-F404-4AF8-B3BC-56CB55EB31F8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879D2-E408-4745-8526-164FD1C90C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1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8126C-F404-4AF8-B3BC-56CB55EB31F8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879D2-E408-4745-8526-164FD1C90C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2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8126C-F404-4AF8-B3BC-56CB55EB31F8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879D2-E408-4745-8526-164FD1C90C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498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8126C-F404-4AF8-B3BC-56CB55EB31F8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879D2-E408-4745-8526-164FD1C90C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6276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8126C-F404-4AF8-B3BC-56CB55EB31F8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879D2-E408-4745-8526-164FD1C90C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52202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8126C-F404-4AF8-B3BC-56CB55EB31F8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879D2-E408-4745-8526-164FD1C90C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320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8126C-F404-4AF8-B3BC-56CB55EB31F8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879D2-E408-4745-8526-164FD1C90C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6869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8126C-F404-4AF8-B3BC-56CB55EB31F8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879D2-E408-4745-8526-164FD1C90C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4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6F8126C-F404-4AF8-B3BC-56CB55EB31F8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879D2-E408-4745-8526-164FD1C90C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615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F8126C-F404-4AF8-B3BC-56CB55EB31F8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8879D2-E408-4745-8526-164FD1C90C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7199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6F8126C-F404-4AF8-B3BC-56CB55EB31F8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8879D2-E408-4745-8526-164FD1C90C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8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징집과 고용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군 복무는 단순히 여러 직업 중 하나가 아니라 시민의 의무다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시민은 나라에 봉사할 의무가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물론 이 의무는 다른 국가적 봉사로도 다할 수 있다고 보는 사람도 있다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Ex)</a:t>
            </a:r>
            <a:r>
              <a:rPr lang="ko-KR" altLang="en-US" dirty="0" smtClean="0"/>
              <a:t> 배심원 의무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법정에서 정의를 집행하는 행위를 모든 시민이 함께 나눠야 할 책임으로 보기 때문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반박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시민의 미덕과 공동선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54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 </a:t>
            </a:r>
            <a:r>
              <a:rPr lang="ko-KR" altLang="en-US" dirty="0" err="1" smtClean="0"/>
              <a:t>자크</a:t>
            </a:r>
            <a:r>
              <a:rPr lang="ko-KR" altLang="en-US" dirty="0" smtClean="0"/>
              <a:t> 루소 </a:t>
            </a:r>
            <a:r>
              <a:rPr lang="en-US" altLang="ko-KR" dirty="0" smtClean="0"/>
              <a:t>&lt;&lt;</a:t>
            </a:r>
            <a:r>
              <a:rPr lang="ko-KR" altLang="en-US" dirty="0" smtClean="0"/>
              <a:t>사회계약론</a:t>
            </a:r>
            <a:r>
              <a:rPr lang="en-US" altLang="ko-KR" dirty="0" smtClean="0"/>
              <a:t>&gt;&gt;</a:t>
            </a:r>
          </a:p>
          <a:p>
            <a:pPr marL="109728" indent="0">
              <a:buNone/>
            </a:pPr>
            <a:r>
              <a:rPr lang="en-US" altLang="ko-KR" dirty="0" smtClean="0"/>
              <a:t>“</a:t>
            </a:r>
            <a:r>
              <a:rPr lang="ko-KR" altLang="en-US" dirty="0" smtClean="0"/>
              <a:t>공공서비스가 시민의 으뜸 관심사에서 멀어지는 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그것을 사람이 아닌 돈으로 해결하려 하는 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국가의 몰락이 가까워온다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마땅히 전쟁터로 진군해야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사람들은 군대에 돈을 지불하고 집에 앉아 있다</a:t>
            </a:r>
            <a:r>
              <a:rPr lang="en-US" altLang="ko-KR" dirty="0" smtClean="0"/>
              <a:t>. (…)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3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ko-KR" altLang="en-US" dirty="0"/>
              <a:t>진정으로 자유로운 국가라면 시민은 모든 일을 자기 손으로 하지</a:t>
            </a:r>
            <a:r>
              <a:rPr lang="en-US" altLang="ko-KR" dirty="0"/>
              <a:t>, </a:t>
            </a:r>
            <a:r>
              <a:rPr lang="ko-KR" altLang="en-US" dirty="0"/>
              <a:t>돈을 들여 하지 않는다</a:t>
            </a:r>
            <a:r>
              <a:rPr lang="en-US" altLang="ko-KR" dirty="0"/>
              <a:t>. </a:t>
            </a:r>
            <a:r>
              <a:rPr lang="ko-KR" altLang="en-US" dirty="0"/>
              <a:t>돈으로 의무를 면제받기는 커녕 돈을 들여서라도 의무를 직접 이행할 특권을 얻으려 할 것이다</a:t>
            </a:r>
            <a:r>
              <a:rPr lang="en-US" altLang="ko-KR" dirty="0"/>
              <a:t>. </a:t>
            </a:r>
            <a:r>
              <a:rPr lang="ko-KR" altLang="en-US" dirty="0"/>
              <a:t>나는 사회 통념을 결코 받아들이지 않는다</a:t>
            </a:r>
            <a:r>
              <a:rPr lang="en-US" altLang="ko-KR" dirty="0"/>
              <a:t>. </a:t>
            </a:r>
            <a:r>
              <a:rPr lang="ko-KR" altLang="en-US" dirty="0"/>
              <a:t>세금보다는 차라리 강제노동이 자유에 덜 반대된다고 생각하니까</a:t>
            </a:r>
            <a:r>
              <a:rPr lang="en-US" altLang="ko-KR" dirty="0"/>
              <a:t>”</a:t>
            </a:r>
            <a:endParaRPr lang="ko-KR" altLang="en-US" dirty="0"/>
          </a:p>
          <a:p>
            <a:pPr marL="109728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16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왜냐하면 단지 보수와 복리후생만이 아니라 애국심에서 복무하기 때문에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시장의 관점에서 이 둘의 차이는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용병은 돈을 바라고 싸우는 외국인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자원군은 내국인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노동시장이 군대를 모을 적절한 수단이라면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국적의 차이가 중요한가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외국인은 자국인보다 충성도가 떨어진다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자국인의 충성을 보장할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외국 지원자의 신뢰도를 판단할 수도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자원군은 용병인가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42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군 복무가 시민의 책임이자 시민 의식의 표출이라고 생각하지 않는 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원칙적으로 군인 자격을 미국 시민으로 제한할 이유가 없지 않은가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4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외인부대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프랑스 외인부대의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부대 병력의 약 </a:t>
            </a:r>
            <a:r>
              <a:rPr lang="en-US" altLang="ko-KR" dirty="0" smtClean="0"/>
              <a:t>4</a:t>
            </a:r>
            <a:r>
              <a:rPr lang="ko-KR" altLang="en-US" dirty="0" smtClean="0"/>
              <a:t>분의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라틴아메리카 출신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아시아 국가 출신도 늘어가는 추세</a:t>
            </a:r>
            <a:endParaRPr lang="en-US" altLang="ko-KR" dirty="0" smtClean="0"/>
          </a:p>
          <a:p>
            <a:r>
              <a:rPr lang="ko-KR" altLang="en-US" dirty="0" smtClean="0"/>
              <a:t>신병 모집을 민간 기업에서 하는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민간 기업체 소속 군인</a:t>
            </a:r>
            <a:r>
              <a:rPr lang="en-US" altLang="ko-KR" dirty="0" smtClean="0"/>
              <a:t>, (2007</a:t>
            </a:r>
            <a:r>
              <a:rPr lang="ko-KR" altLang="en-US" dirty="0" smtClean="0"/>
              <a:t>년 기준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이라크 주둔 병력 가운데 민간 기업체 소속 군인</a:t>
            </a:r>
            <a:r>
              <a:rPr lang="en-US" altLang="ko-KR" dirty="0" smtClean="0"/>
              <a:t>(18</a:t>
            </a:r>
            <a:r>
              <a:rPr lang="ko-KR" altLang="en-US" dirty="0" smtClean="0"/>
              <a:t>만 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실제 미군</a:t>
            </a:r>
            <a:r>
              <a:rPr lang="en-US" altLang="ko-KR" dirty="0" smtClean="0"/>
              <a:t>(16</a:t>
            </a:r>
            <a:r>
              <a:rPr lang="ko-KR" altLang="en-US" dirty="0" smtClean="0"/>
              <a:t>만 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보다 많았다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5</a:t>
            </a:r>
            <a:r>
              <a:rPr lang="ko-KR" altLang="en-US" dirty="0" smtClean="0"/>
              <a:t>만 명 정도가 무장한 비밀 요원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시장 논리를 군인 모집에 적용시키면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12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블랙워터 </a:t>
            </a:r>
            <a:r>
              <a:rPr lang="ko-KR" altLang="en-US" dirty="0" err="1"/>
              <a:t>월드와이드의</a:t>
            </a:r>
            <a:r>
              <a:rPr lang="ko-KR" altLang="en-US" dirty="0"/>
              <a:t> 경우</a:t>
            </a:r>
            <a:r>
              <a:rPr lang="en-US" altLang="ko-KR" dirty="0"/>
              <a:t>, “</a:t>
            </a:r>
            <a:r>
              <a:rPr lang="ko-KR" altLang="en-US" dirty="0" err="1"/>
              <a:t>페더럴</a:t>
            </a:r>
            <a:r>
              <a:rPr lang="ko-KR" altLang="en-US" dirty="0"/>
              <a:t> </a:t>
            </a:r>
            <a:r>
              <a:rPr lang="ko-KR" altLang="en-US" dirty="0" err="1"/>
              <a:t>익스프레스가</a:t>
            </a:r>
            <a:r>
              <a:rPr lang="ko-KR" altLang="en-US" dirty="0"/>
              <a:t> 우편업무를 담당하듯이</a:t>
            </a:r>
            <a:r>
              <a:rPr lang="en-US" altLang="ko-KR" dirty="0"/>
              <a:t>, </a:t>
            </a:r>
            <a:r>
              <a:rPr lang="ko-KR" altLang="en-US" dirty="0"/>
              <a:t>우리는 국가 안보 기능을 담당하고자 노력한다</a:t>
            </a:r>
            <a:r>
              <a:rPr lang="en-US" altLang="ko-KR" dirty="0"/>
              <a:t>.”</a:t>
            </a:r>
            <a:endParaRPr lang="ko-KR" altLang="en-US" dirty="0"/>
          </a:p>
          <a:p>
            <a:r>
              <a:rPr lang="ko-KR" altLang="en-US" dirty="0" smtClean="0"/>
              <a:t>의회가 민간 군사 기업에 더 엄격한 규정을 적용해 그들의 책임을 강화하고 직원에게도 미군과 똑같은 행동 규범을 적용할 것을 요구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그렇다고 해도 민간 기업이 우리 대신 전쟁을 치르는 일에 대한 반감이 사라질까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22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군 복무는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그리고 어쩌면 국가에 봉사하는 일은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모든 시민이 수행해야 하는 의무일까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광업이나 어업 같은</a:t>
            </a:r>
            <a:r>
              <a:rPr lang="en-US" altLang="ko-KR" dirty="0" smtClean="0"/>
              <a:t>) </a:t>
            </a:r>
            <a:r>
              <a:rPr lang="ko-KR" altLang="en-US" dirty="0" smtClean="0"/>
              <a:t>힘든 직업처럼 위험한 일의 하나이며 따라서 노동시장의 원리에 따라야 마땅할까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민주사회의 시민이라면 서로에게 어떤 의무를 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의무는 어떻게 생기는 것일까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7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징병제와 모병제의 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개인의 자유와 시민의 의무와 관련해서</a:t>
            </a:r>
            <a:endParaRPr lang="en-US" altLang="ko-KR" dirty="0" smtClean="0"/>
          </a:p>
          <a:p>
            <a:r>
              <a:rPr lang="ko-KR" altLang="en-US" dirty="0" smtClean="0"/>
              <a:t>다음 세가지 방법 중 가장 공정한 방법은</a:t>
            </a:r>
            <a:r>
              <a:rPr lang="en-US" altLang="ko-KR" dirty="0" smtClean="0"/>
              <a:t>?</a:t>
            </a:r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징병제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유급 대리인을 허용하는 징병제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남북전쟁 병역 제도</a:t>
            </a:r>
            <a:r>
              <a:rPr lang="en-US" altLang="ko-KR" dirty="0" smtClean="0"/>
              <a:t>)</a:t>
            </a:r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시장체제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자원군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징집인가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고용인가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자유지상주의자의 논리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징병제는 강제성을 띤 일종의 노예제라서 부당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국가가 시민을 소유하고 멋대로 다룰 수 있음을 암시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따라서 시민에게 전쟁에 나가 목숨을 걸고 싸우라고 강요할 수 있다는 뜻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자원군 옹호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46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공리주의자의 논리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징병은 서로에게 이익이 돌아가는 거래를 금지하여 사람들의 행복을 감소시킨다</a:t>
            </a:r>
            <a:r>
              <a:rPr lang="en-US" altLang="ko-KR" dirty="0" smtClean="0"/>
              <a:t>.  </a:t>
            </a:r>
          </a:p>
          <a:p>
            <a:r>
              <a:rPr lang="ko-KR" altLang="en-US" dirty="0" smtClean="0"/>
              <a:t>그렇다면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정책의 경우는</a:t>
            </a:r>
            <a:r>
              <a:rPr lang="en-US" altLang="ko-KR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교환의 자유는 양자의 공리를 모두 높이면서 다른 누구의 공리도 줄지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낫다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시장 논리를 지지하는 공리주의의 주장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29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비교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대리인 고용을 허용하면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애초에 징병을 할 이유가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노동시장에서 병사를 모집하면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필요한 군인 수와 자질을 고려해 적절한 급여와 복리후생 수준을 정하고 자원군을 모집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7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공리주의자 중 자원군에 반대하는 사람도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징병군보다</a:t>
            </a:r>
            <a:r>
              <a:rPr lang="ko-KR" altLang="en-US" dirty="0" smtClean="0"/>
              <a:t> 비용이 많이 들기 때문에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납세자의 불행이 군인의 행복을 상쇄한다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그렇다고 그 대안이 징병제가 될 수는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공적 서비스에 강제 수단을 동원하면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납세자의 부담을 줄겠지만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불쾌감은 부담 감소분을 초과할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9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그렇다면 자유지상주의 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공리주의 논리 모두 </a:t>
            </a:r>
            <a:endParaRPr lang="en-US" altLang="ko-KR" dirty="0" smtClean="0"/>
          </a:p>
          <a:p>
            <a:r>
              <a:rPr lang="en-US" altLang="ko-KR" dirty="0" smtClean="0"/>
              <a:t>3 &gt; 2 &gt; 1 </a:t>
            </a:r>
            <a:r>
              <a:rPr lang="ko-KR" altLang="en-US" dirty="0" smtClean="0"/>
              <a:t>의 선택</a:t>
            </a:r>
            <a:endParaRPr lang="en-US" altLang="ko-KR" dirty="0" smtClean="0"/>
          </a:p>
          <a:p>
            <a:r>
              <a:rPr lang="ko-KR" altLang="en-US" dirty="0" smtClean="0"/>
              <a:t>그러나 이런 순위 매기기에 두 가지 반박이 가능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공정성과 자유에 관한 반박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시민의 미덕과 </a:t>
            </a:r>
            <a:r>
              <a:rPr lang="ko-KR" altLang="en-US" dirty="0" err="1" smtClean="0"/>
              <a:t>공동선에</a:t>
            </a:r>
            <a:r>
              <a:rPr lang="ko-KR" altLang="en-US" dirty="0" smtClean="0"/>
              <a:t> 관한 반박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4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대안이 제한적인 상황에서는 자유시장이 그다지 자유롭지 못하다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자원군이 정당한지 부당한지 판단하려면 먼저 사회 제반 여건을 알아야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기회 균등은 적절한 수준인가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어떤 사람은 삶에서 선택의 여지가 거의 없는가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모든 사람에게 대학 교육을 받을 기회가 주어지는가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어떤 사람의 경우 대학 등록금을 마련할 방법이 입대하는 길 뿐인가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강압적 요소가 끼어들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반박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공정성과 자유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22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노동시장에서의 선택에는 늘 강제의 위험이 도사리게 마련</a:t>
            </a:r>
            <a:endParaRPr lang="en-US" altLang="ko-KR" dirty="0" smtClean="0"/>
          </a:p>
          <a:p>
            <a:r>
              <a:rPr lang="ko-KR" altLang="en-US" dirty="0" smtClean="0"/>
              <a:t>그렇다면 평등이 어느 정도나 구현되어야 시장에서 강제가 아닌 자유의지로 선택할 수 있다고 확신할 수 있는가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사회 불평등이 어느 수준일 때 개인의 선택에 기반을 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자원군 같은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사회제도의 공정성을 침해한다고 말할 수 있을까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어떤 조건이어야 자유시장이 정말로 자유로울까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공리가 아닌 자유를 정의의 핵심으로 보는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규범을 중시하는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입장이 필요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86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7A886F74-3105-46D8-A5E5-2DCEB5ED24CD}" vid="{D343350D-9A98-49EE-9695-699F90F6AB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58</TotalTime>
  <Words>739</Words>
  <Application>Microsoft Office PowerPoint</Application>
  <PresentationFormat>화면 슬라이드 쇼(4:3)</PresentationFormat>
  <Paragraphs>52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Lucida Sans Unicode</vt:lpstr>
      <vt:lpstr>Verdana</vt:lpstr>
      <vt:lpstr>Wingdings 2</vt:lpstr>
      <vt:lpstr>Wingdings 3</vt:lpstr>
      <vt:lpstr>테마1</vt:lpstr>
      <vt:lpstr>징집과 고용 </vt:lpstr>
      <vt:lpstr>징집인가, 고용인가</vt:lpstr>
      <vt:lpstr>자원군 옹호</vt:lpstr>
      <vt:lpstr>PowerPoint 프레젠테이션</vt:lpstr>
      <vt:lpstr>PowerPoint 프레젠테이션</vt:lpstr>
      <vt:lpstr>PowerPoint 프레젠테이션</vt:lpstr>
      <vt:lpstr>PowerPoint 프레젠테이션</vt:lpstr>
      <vt:lpstr>반박1 : 공정성과 자유</vt:lpstr>
      <vt:lpstr>PowerPoint 프레젠테이션</vt:lpstr>
      <vt:lpstr>반박2 : 시민의 미덕과 공동선</vt:lpstr>
      <vt:lpstr>PowerPoint 프레젠테이션</vt:lpstr>
      <vt:lpstr>PowerPoint 프레젠테이션</vt:lpstr>
      <vt:lpstr>자원군은 용병인가?</vt:lpstr>
      <vt:lpstr>PowerPoint 프레젠테이션</vt:lpstr>
      <vt:lpstr>시장 논리를 군인 모집에 적용시키면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사고와 표현 - 논술</dc:title>
  <dc:creator>USER</dc:creator>
  <cp:lastModifiedBy>auraa</cp:lastModifiedBy>
  <cp:revision>10</cp:revision>
  <dcterms:created xsi:type="dcterms:W3CDTF">2012-10-31T11:36:45Z</dcterms:created>
  <dcterms:modified xsi:type="dcterms:W3CDTF">2014-10-16T05:39:22Z</dcterms:modified>
</cp:coreProperties>
</file>