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0907-89A7-4E97-A384-576E2303AF61}" type="datetimeFigureOut">
              <a:rPr lang="ko-KR" altLang="en-US" smtClean="0"/>
              <a:t>2015-03-19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A685-803D-4887-94D3-8859FB103C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번역세미</a:t>
            </a:r>
            <a:r>
              <a:rPr lang="ko-KR" altLang="en-US" dirty="0"/>
              <a:t>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Krabat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weiss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nun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woran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bestimmt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nicht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lange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rennt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davon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;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Rennt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was die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Sohlen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halten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am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Schwarzen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Wasser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entlang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bachaufwuerts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자신이 어떤 상황 속에 있는 것인지를 알게 됐다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더 꾸물거리지 않고 그 곳에서 뛰어 달아난다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신발 밑창이 견디는 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검은 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가를 달리고 달려서 앞으로만 나아간다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이제야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자신이 어떤 상황 속에 있는 것인지를 깨닫는다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더 꾸물거리지 않고 그 곳에서 헐레벌떡 달아난다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신발 밑창이 견디는 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검은물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가를 따라 달리고 달려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검은물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의 위쪽으로 나아간다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Wie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das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erste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Mal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anhalten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muss,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weil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ausser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Atem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schlaengelt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eine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Natter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durchs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Heidekraut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richtet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zischelnd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auf,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blickt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ihn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an –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sie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einaeugig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!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Einaeugig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auch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Fuchs,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ihm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aus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dem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Dickicht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entgegenspaeht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숨이 너무 차 멈춰서 보니 황무지의 풀 사이로 독사 한 마리가 혀를 날름거리고 있다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독사도 애꾸눈이다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!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덤불 사이에서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크라바트를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주시하는 여우도 애꾸눈이다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크라바트가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숨이 너무 차 처음으로 멈춰서 보니 황야의 풀 사이로 독사 한 마리가 기어 나온다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독사는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쉬익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소리를 내며 몸을 세워 쳐다본다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독사도 애꾸눈이다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!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덤불 사이에서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크라바트를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주시하는 여우도 애꾸눈이다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Krabat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rennt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und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verschnauft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eine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Weile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rennt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und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verschnauft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Gegen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Abend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erreicht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das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obere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Ende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des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Koselbruchs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Wenn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ins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Freie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hinaustritt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so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hofft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wird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dem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Zugriff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des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Meisters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entronnen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sein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도망쳐서 달리다가 잠시 숨을 돌린다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그리고 다시 달리고 달리다 잠시 쉬곤 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저녁 무렵 그는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코젤브루흐의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위쪽 끝 지역에 도착한다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들판으로 나오면서 소년은 이제 주인의 손아귀에서 벗어난 것이려니 하고 생각한다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달리다가 잠시 숨을 돌린다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그리고 다시 달리고 달리다 잠시 쉬곤 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저녁 무렵 그는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코젤브루흐의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위쪽 끝에 도착한다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벌판으로 나오면서 소년은 이제 주인의 손아귀에서 벗어난 것이 길 바란다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Fluechtig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taucht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die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Haende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ins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Wasser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netzt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Stirn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und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Schlaefen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Dann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steckt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das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Hemd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in die Hosen,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ihm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beim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Laufen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herausgerutscht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zieht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den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Gruetel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strumm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bringt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die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letzten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paar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Schritte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hinter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– und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erschrickt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: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두 손으로 물을 찍어 이마와 정수리를 적신다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그러고 나서 셔츠를 바지 속에 쑤셔 넣는다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정신없이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뛰다 보니 셔츠 자락이 바지 밖으로 나온 것이다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허리띠를 고쳐 매고 몇 발짝을 더 걷는다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그때 소년은 놀라서 어안이 벙벙해진다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두 손을 살짝 물에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담궜다가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이마와 관자놀이를 적신다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그러고 나서 셔츠를 바지 속에 쑤셔 넣는다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뛰다 보니 셔츠 자락이 밖으로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삐져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나온 것이다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허리띠를 단단히 조이고 마지막 몇 걸음을 내딛는다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그런데 소년은 소스라치게 놀란다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7666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Statt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wie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erhofft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auf die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freie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Geide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tritt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auf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eine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Lichtung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hinaus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und mitten auf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dieser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Lichtung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friedlich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im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Abendschein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liegt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die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Muehl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Meister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erwartet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ihn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vor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der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Haustuer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“Na,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Krabat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begruesst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ihn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spettisch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“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wollte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schon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nach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dir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suchen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lassen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”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넓은 들판으로 나왔으리라는 예상과는 달리 숲 속의 빈터로 다시 들어선 것이다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숲 속 빈터 한가운데에는 방앗간이 고즈넉한 달빛을 받고 서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현관문 앞에서 주인이 기다리고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어이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.”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주인이 비웃는 듯한 태도로 소년을 맞이한다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마침 널 찾아오라고 사람들을 내보낼 참이었다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.”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넓은 황야로 나왔으리라는 기대와는 달리 숲 속의 공터로 다시 들어선 것이다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숲 속 공터 한가운데는 저녁놀 아래 방앗간이 평화롭게 서 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Krabat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ist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wuetend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kann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sich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das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Missgeschick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nicht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erklaeren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울화가 치민다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이런 불상사를 어떻게 이해해야 좋을지 알 수가 없다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크라바트는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울화가 치민다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이런 비극을 어떻게 이해해야 좋을지 알 수가 없다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616</Words>
  <Application>Microsoft Office PowerPoint</Application>
  <PresentationFormat>화면 슬라이드 쇼(4:3)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번역세미나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번역세미나</dc:title>
  <dc:creator>안현규</dc:creator>
  <cp:lastModifiedBy>안현규</cp:lastModifiedBy>
  <cp:revision>4</cp:revision>
  <dcterms:created xsi:type="dcterms:W3CDTF">2015-03-19T13:53:23Z</dcterms:created>
  <dcterms:modified xsi:type="dcterms:W3CDTF">2015-03-19T14:32:24Z</dcterms:modified>
</cp:coreProperties>
</file>