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59" r:id="rId4"/>
    <p:sldId id="261" r:id="rId5"/>
    <p:sldId id="262" r:id="rId6"/>
    <p:sldId id="260" r:id="rId7"/>
  </p:sldIdLst>
  <p:sldSz cx="12192000" cy="6858000"/>
  <p:notesSz cx="6858000" cy="9144000"/>
  <p:embeddedFontLst>
    <p:embeddedFont>
      <p:font typeface="나눔고딕" charset="-127"/>
      <p:regular r:id="rId8"/>
      <p:bold r:id="rId9"/>
    </p:embeddedFont>
    <p:embeddedFont>
      <p:font typeface="한컴 윤고딕 230" pitchFamily="18" charset="-127"/>
      <p:regular r:id="rId1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5243"/>
    <a:srgbClr val="E9E8E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70"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2" cstate="print"/>
          <a:stretch>
            <a:fillRect/>
          </a:stretch>
        </p:blipFill>
        <p:spPr>
          <a:xfrm>
            <a:off x="-49829" y="0"/>
            <a:ext cx="12241829" cy="6870787"/>
          </a:xfrm>
          <a:prstGeom prst="rect">
            <a:avLst/>
          </a:prstGeom>
        </p:spPr>
      </p:pic>
    </p:spTree>
    <p:extLst>
      <p:ext uri="{BB962C8B-B14F-4D97-AF65-F5344CB8AC3E}">
        <p14:creationId xmlns="" xmlns:p14="http://schemas.microsoft.com/office/powerpoint/2010/main" val="14599272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90048598-6D35-43ED-A7A9-749CF1B40A27}" type="datetimeFigureOut">
              <a:rPr lang="ko-KR" altLang="en-US" smtClean="0"/>
              <a:pPr/>
              <a:t>2015-06-10</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831CAC3F-21B6-4B83-8B78-56E8BDF4AF3A}" type="slidenum">
              <a:rPr lang="ko-KR" altLang="en-US" smtClean="0"/>
              <a:pPr/>
              <a:t>‹#›</a:t>
            </a:fld>
            <a:endParaRPr lang="ko-KR" altLang="en-US"/>
          </a:p>
        </p:txBody>
      </p:sp>
    </p:spTree>
    <p:extLst>
      <p:ext uri="{BB962C8B-B14F-4D97-AF65-F5344CB8AC3E}">
        <p14:creationId xmlns="" xmlns:p14="http://schemas.microsoft.com/office/powerpoint/2010/main" val="417682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1825625"/>
            <a:ext cx="10515600" cy="4351338"/>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0048598-6D35-43ED-A7A9-749CF1B40A27}" type="datetimeFigureOut">
              <a:rPr lang="ko-KR" altLang="en-US" smtClean="0"/>
              <a:pPr/>
              <a:t>2015-06-10</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831CAC3F-21B6-4B83-8B78-56E8BDF4AF3A}" type="slidenum">
              <a:rPr lang="ko-KR" altLang="en-US" smtClean="0"/>
              <a:pPr/>
              <a:t>‹#›</a:t>
            </a:fld>
            <a:endParaRPr lang="ko-KR" altLang="en-US"/>
          </a:p>
        </p:txBody>
      </p:sp>
    </p:spTree>
    <p:extLst>
      <p:ext uri="{BB962C8B-B14F-4D97-AF65-F5344CB8AC3E}">
        <p14:creationId xmlns="" xmlns:p14="http://schemas.microsoft.com/office/powerpoint/2010/main" val="1936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a:prstGeom prst="rect">
            <a:avLst/>
          </a:prstGeo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a:prstGeom prst="rect">
            <a:avLst/>
          </a:prstGeo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a:xfrm>
            <a:off x="838200" y="6356350"/>
            <a:ext cx="2743200" cy="365125"/>
          </a:xfrm>
          <a:prstGeom prst="rect">
            <a:avLst/>
          </a:prstGeom>
        </p:spPr>
        <p:txBody>
          <a:bodyPr/>
          <a:lstStyle/>
          <a:p>
            <a:fld id="{90048598-6D35-43ED-A7A9-749CF1B40A27}" type="datetimeFigureOut">
              <a:rPr lang="ko-KR" altLang="en-US" smtClean="0"/>
              <a:pPr/>
              <a:t>2015-06-10</a:t>
            </a:fld>
            <a:endParaRPr lang="ko-KR" altLang="en-US"/>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8610600" y="6356350"/>
            <a:ext cx="2743200" cy="365125"/>
          </a:xfrm>
          <a:prstGeom prst="rect">
            <a:avLst/>
          </a:prstGeom>
        </p:spPr>
        <p:txBody>
          <a:bodyPr/>
          <a:lstStyle/>
          <a:p>
            <a:fld id="{831CAC3F-21B6-4B83-8B78-56E8BDF4AF3A}" type="slidenum">
              <a:rPr lang="ko-KR" altLang="en-US" smtClean="0"/>
              <a:pPr/>
              <a:t>‹#›</a:t>
            </a:fld>
            <a:endParaRPr lang="ko-KR" altLang="en-US"/>
          </a:p>
        </p:txBody>
      </p:sp>
    </p:spTree>
    <p:extLst>
      <p:ext uri="{BB962C8B-B14F-4D97-AF65-F5344CB8AC3E}">
        <p14:creationId xmlns="" xmlns:p14="http://schemas.microsoft.com/office/powerpoint/2010/main" val="67148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슬라이드">
    <p:bg>
      <p:bgPr>
        <a:solidFill>
          <a:srgbClr val="E9E8E4"/>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cstate="print"/>
          <a:stretch>
            <a:fillRect/>
          </a:stretch>
        </p:blipFill>
        <p:spPr>
          <a:xfrm>
            <a:off x="0" y="5260710"/>
            <a:ext cx="3718882" cy="1597290"/>
          </a:xfrm>
          <a:prstGeom prst="rect">
            <a:avLst/>
          </a:prstGeom>
        </p:spPr>
      </p:pic>
    </p:spTree>
    <p:extLst>
      <p:ext uri="{BB962C8B-B14F-4D97-AF65-F5344CB8AC3E}">
        <p14:creationId xmlns="" xmlns:p14="http://schemas.microsoft.com/office/powerpoint/2010/main" val="1474731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sp>
        <p:nvSpPr>
          <p:cNvPr id="3" name="직사각형 2"/>
          <p:cNvSpPr/>
          <p:nvPr userDrawn="1"/>
        </p:nvSpPr>
        <p:spPr>
          <a:xfrm>
            <a:off x="0" y="0"/>
            <a:ext cx="12241829" cy="6858000"/>
          </a:xfrm>
          <a:prstGeom prst="rect">
            <a:avLst/>
          </a:prstGeom>
          <a:solidFill>
            <a:srgbClr val="E9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userDrawn="1"/>
        </p:nvPicPr>
        <p:blipFill rotWithShape="1">
          <a:blip r:embed="rId2" cstate="print"/>
          <a:srcRect r="75457"/>
          <a:stretch/>
        </p:blipFill>
        <p:spPr>
          <a:xfrm>
            <a:off x="0" y="-12787"/>
            <a:ext cx="3004457" cy="6870787"/>
          </a:xfrm>
          <a:prstGeom prst="rect">
            <a:avLst/>
          </a:prstGeom>
        </p:spPr>
      </p:pic>
    </p:spTree>
    <p:extLst>
      <p:ext uri="{BB962C8B-B14F-4D97-AF65-F5344CB8AC3E}">
        <p14:creationId xmlns="" xmlns:p14="http://schemas.microsoft.com/office/powerpoint/2010/main" val="36388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25873 -0.00439 L 2.5E-6 -2.59259E-6 " pathEditMode="relative" rAng="0" ptsTypes="AA">
                                      <p:cBhvr>
                                        <p:cTn id="6" dur="1000" fill="hold"/>
                                        <p:tgtEl>
                                          <p:spTgt spid="2"/>
                                        </p:tgtEl>
                                        <p:attrNameLst>
                                          <p:attrName>ppt_x</p:attrName>
                                          <p:attrName>ppt_y</p:attrName>
                                        </p:attrNameLst>
                                      </p:cBhvr>
                                      <p:rCtr x="12956"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구역 머리글">
    <p:spTree>
      <p:nvGrpSpPr>
        <p:cNvPr id="1" name=""/>
        <p:cNvGrpSpPr/>
        <p:nvPr/>
      </p:nvGrpSpPr>
      <p:grpSpPr>
        <a:xfrm>
          <a:off x="0" y="0"/>
          <a:ext cx="0" cy="0"/>
          <a:chOff x="0" y="0"/>
          <a:chExt cx="0" cy="0"/>
        </a:xfrm>
      </p:grpSpPr>
      <p:sp>
        <p:nvSpPr>
          <p:cNvPr id="3" name="직사각형 2"/>
          <p:cNvSpPr/>
          <p:nvPr userDrawn="1"/>
        </p:nvSpPr>
        <p:spPr>
          <a:xfrm>
            <a:off x="-12700" y="-1"/>
            <a:ext cx="12254529" cy="6870787"/>
          </a:xfrm>
          <a:prstGeom prst="rect">
            <a:avLst/>
          </a:prstGeom>
          <a:solidFill>
            <a:srgbClr val="E9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userDrawn="1"/>
        </p:nvPicPr>
        <p:blipFill rotWithShape="1">
          <a:blip r:embed="rId2" cstate="print"/>
          <a:srcRect l="74454"/>
          <a:stretch/>
        </p:blipFill>
        <p:spPr>
          <a:xfrm>
            <a:off x="9114503" y="-12787"/>
            <a:ext cx="3127326" cy="6870787"/>
          </a:xfrm>
          <a:prstGeom prst="rect">
            <a:avLst/>
          </a:prstGeom>
        </p:spPr>
      </p:pic>
    </p:spTree>
    <p:extLst>
      <p:ext uri="{BB962C8B-B14F-4D97-AF65-F5344CB8AC3E}">
        <p14:creationId xmlns="" xmlns:p14="http://schemas.microsoft.com/office/powerpoint/2010/main" val="324852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25886 -0.00439 L 2.5E-6 4.07407E-6 " pathEditMode="relative" rAng="0" ptsTypes="AA">
                                      <p:cBhvr>
                                        <p:cTn id="6" dur="1000" fill="hold"/>
                                        <p:tgtEl>
                                          <p:spTgt spid="2"/>
                                        </p:tgtEl>
                                        <p:attrNameLst>
                                          <p:attrName>ppt_x</p:attrName>
                                          <p:attrName>ppt_y</p:attrName>
                                        </p:attrNameLst>
                                      </p:cBhvr>
                                      <p:rCtr x="-130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90048598-6D35-43ED-A7A9-749CF1B40A27}" type="datetimeFigureOut">
              <a:rPr lang="ko-KR" altLang="en-US" smtClean="0"/>
              <a:pPr/>
              <a:t>2015-06-10</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831CAC3F-21B6-4B83-8B78-56E8BDF4AF3A}" type="slidenum">
              <a:rPr lang="ko-KR" altLang="en-US" smtClean="0"/>
              <a:pPr/>
              <a:t>‹#›</a:t>
            </a:fld>
            <a:endParaRPr lang="ko-KR" altLang="en-US"/>
          </a:p>
        </p:txBody>
      </p:sp>
    </p:spTree>
    <p:extLst>
      <p:ext uri="{BB962C8B-B14F-4D97-AF65-F5344CB8AC3E}">
        <p14:creationId xmlns="" xmlns:p14="http://schemas.microsoft.com/office/powerpoint/2010/main" val="282191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a:prstGeom prst="rect">
            <a:avLst/>
          </a:prstGeo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a:prstGeom prst="rect">
            <a:avLst/>
          </a:prstGeo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a:xfrm>
            <a:off x="838200" y="6356350"/>
            <a:ext cx="2743200" cy="365125"/>
          </a:xfrm>
          <a:prstGeom prst="rect">
            <a:avLst/>
          </a:prstGeom>
        </p:spPr>
        <p:txBody>
          <a:bodyPr/>
          <a:lstStyle/>
          <a:p>
            <a:fld id="{90048598-6D35-43ED-A7A9-749CF1B40A27}" type="datetimeFigureOut">
              <a:rPr lang="ko-KR" altLang="en-US" smtClean="0"/>
              <a:pPr/>
              <a:t>2015-06-10</a:t>
            </a:fld>
            <a:endParaRPr lang="ko-KR" altLang="en-US"/>
          </a:p>
        </p:txBody>
      </p:sp>
      <p:sp>
        <p:nvSpPr>
          <p:cNvPr id="8" name="바닥글 개체 틀 7"/>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8610600" y="6356350"/>
            <a:ext cx="2743200" cy="365125"/>
          </a:xfrm>
          <a:prstGeom prst="rect">
            <a:avLst/>
          </a:prstGeom>
        </p:spPr>
        <p:txBody>
          <a:bodyPr/>
          <a:lstStyle/>
          <a:p>
            <a:fld id="{831CAC3F-21B6-4B83-8B78-56E8BDF4AF3A}" type="slidenum">
              <a:rPr lang="ko-KR" altLang="en-US" smtClean="0"/>
              <a:pPr/>
              <a:t>‹#›</a:t>
            </a:fld>
            <a:endParaRPr lang="ko-KR" altLang="en-US"/>
          </a:p>
        </p:txBody>
      </p:sp>
    </p:spTree>
    <p:extLst>
      <p:ext uri="{BB962C8B-B14F-4D97-AF65-F5344CB8AC3E}">
        <p14:creationId xmlns="" xmlns:p14="http://schemas.microsoft.com/office/powerpoint/2010/main" val="428778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a:xfrm>
            <a:off x="838200" y="6356350"/>
            <a:ext cx="2743200" cy="365125"/>
          </a:xfrm>
          <a:prstGeom prst="rect">
            <a:avLst/>
          </a:prstGeom>
        </p:spPr>
        <p:txBody>
          <a:bodyPr/>
          <a:lstStyle/>
          <a:p>
            <a:fld id="{90048598-6D35-43ED-A7A9-749CF1B40A27}" type="datetimeFigureOut">
              <a:rPr lang="ko-KR" altLang="en-US" smtClean="0"/>
              <a:pPr/>
              <a:t>2015-06-10</a:t>
            </a:fld>
            <a:endParaRPr lang="ko-KR" altLang="en-US"/>
          </a:p>
        </p:txBody>
      </p:sp>
      <p:sp>
        <p:nvSpPr>
          <p:cNvPr id="4" name="바닥글 개체 틀 3"/>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8610600" y="6356350"/>
            <a:ext cx="2743200" cy="365125"/>
          </a:xfrm>
          <a:prstGeom prst="rect">
            <a:avLst/>
          </a:prstGeom>
        </p:spPr>
        <p:txBody>
          <a:bodyPr/>
          <a:lstStyle/>
          <a:p>
            <a:fld id="{831CAC3F-21B6-4B83-8B78-56E8BDF4AF3A}" type="slidenum">
              <a:rPr lang="ko-KR" altLang="en-US" smtClean="0"/>
              <a:pPr/>
              <a:t>‹#›</a:t>
            </a:fld>
            <a:endParaRPr lang="ko-KR" altLang="en-US"/>
          </a:p>
        </p:txBody>
      </p:sp>
    </p:spTree>
    <p:extLst>
      <p:ext uri="{BB962C8B-B14F-4D97-AF65-F5344CB8AC3E}">
        <p14:creationId xmlns="" xmlns:p14="http://schemas.microsoft.com/office/powerpoint/2010/main" val="212672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200" cy="365125"/>
          </a:xfrm>
          <a:prstGeom prst="rect">
            <a:avLst/>
          </a:prstGeom>
        </p:spPr>
        <p:txBody>
          <a:bodyPr/>
          <a:lstStyle/>
          <a:p>
            <a:fld id="{90048598-6D35-43ED-A7A9-749CF1B40A27}" type="datetimeFigureOut">
              <a:rPr lang="ko-KR" altLang="en-US" smtClean="0"/>
              <a:pPr/>
              <a:t>2015-06-10</a:t>
            </a:fld>
            <a:endParaRPr lang="ko-KR" altLang="en-US"/>
          </a:p>
        </p:txBody>
      </p:sp>
      <p:sp>
        <p:nvSpPr>
          <p:cNvPr id="3" name="바닥글 개체 틀 2"/>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8610600" y="6356350"/>
            <a:ext cx="2743200" cy="365125"/>
          </a:xfrm>
          <a:prstGeom prst="rect">
            <a:avLst/>
          </a:prstGeom>
        </p:spPr>
        <p:txBody>
          <a:bodyPr/>
          <a:lstStyle/>
          <a:p>
            <a:fld id="{831CAC3F-21B6-4B83-8B78-56E8BDF4AF3A}" type="slidenum">
              <a:rPr lang="ko-KR" altLang="en-US" smtClean="0"/>
              <a:pPr/>
              <a:t>‹#›</a:t>
            </a:fld>
            <a:endParaRPr lang="ko-KR" altLang="en-US"/>
          </a:p>
        </p:txBody>
      </p:sp>
    </p:spTree>
    <p:extLst>
      <p:ext uri="{BB962C8B-B14F-4D97-AF65-F5344CB8AC3E}">
        <p14:creationId xmlns="" xmlns:p14="http://schemas.microsoft.com/office/powerpoint/2010/main" val="3907348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a:prstGeom prst="rect">
            <a:avLst/>
          </a:prstGeo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a:xfrm>
            <a:off x="838200" y="6356350"/>
            <a:ext cx="2743200" cy="365125"/>
          </a:xfrm>
          <a:prstGeom prst="rect">
            <a:avLst/>
          </a:prstGeom>
        </p:spPr>
        <p:txBody>
          <a:bodyPr/>
          <a:lstStyle/>
          <a:p>
            <a:fld id="{90048598-6D35-43ED-A7A9-749CF1B40A27}" type="datetimeFigureOut">
              <a:rPr lang="ko-KR" altLang="en-US" smtClean="0"/>
              <a:pPr/>
              <a:t>2015-06-10</a:t>
            </a:fld>
            <a:endParaRPr lang="ko-KR" altLang="en-US"/>
          </a:p>
        </p:txBody>
      </p:sp>
      <p:sp>
        <p:nvSpPr>
          <p:cNvPr id="6" name="바닥글 개체 틀 5"/>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8610600" y="6356350"/>
            <a:ext cx="2743200" cy="365125"/>
          </a:xfrm>
          <a:prstGeom prst="rect">
            <a:avLst/>
          </a:prstGeom>
        </p:spPr>
        <p:txBody>
          <a:bodyPr/>
          <a:lstStyle/>
          <a:p>
            <a:fld id="{831CAC3F-21B6-4B83-8B78-56E8BDF4AF3A}" type="slidenum">
              <a:rPr lang="ko-KR" altLang="en-US" smtClean="0"/>
              <a:pPr/>
              <a:t>‹#›</a:t>
            </a:fld>
            <a:endParaRPr lang="ko-KR" altLang="en-US"/>
          </a:p>
        </p:txBody>
      </p:sp>
    </p:spTree>
    <p:extLst>
      <p:ext uri="{BB962C8B-B14F-4D97-AF65-F5344CB8AC3E}">
        <p14:creationId xmlns="" xmlns:p14="http://schemas.microsoft.com/office/powerpoint/2010/main" val="290283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57908901"/>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13" name="TextBox 21312"/>
          <p:cNvSpPr txBox="1"/>
          <p:nvPr/>
        </p:nvSpPr>
        <p:spPr>
          <a:xfrm flipH="1">
            <a:off x="2386485" y="2117061"/>
            <a:ext cx="7842737" cy="1107996"/>
          </a:xfrm>
          <a:prstGeom prst="rect">
            <a:avLst/>
          </a:prstGeom>
          <a:noFill/>
        </p:spPr>
        <p:txBody>
          <a:bodyPr wrap="square" rtlCol="0">
            <a:spAutoFit/>
          </a:bodyPr>
          <a:lstStyle/>
          <a:p>
            <a:pPr algn="ctr"/>
            <a:r>
              <a:rPr lang="en-US" altLang="ko-KR" sz="6600" b="1" dirty="0" smtClean="0">
                <a:solidFill>
                  <a:srgbClr val="CE5243"/>
                </a:solidFill>
                <a:latin typeface="Kozuka Gothic Pr6N EL" panose="020B0200000000000000" pitchFamily="34" charset="-128"/>
                <a:ea typeface="Kozuka Gothic Pr6N EL" panose="020B0200000000000000" pitchFamily="34" charset="-128"/>
              </a:rPr>
              <a:t>Die </a:t>
            </a:r>
            <a:r>
              <a:rPr lang="en-US" altLang="ko-KR" sz="6600" b="1" dirty="0" err="1" smtClean="0">
                <a:solidFill>
                  <a:srgbClr val="CE5243"/>
                </a:solidFill>
                <a:latin typeface="Kozuka Gothic Pr6N EL" panose="020B0200000000000000" pitchFamily="34" charset="-128"/>
                <a:ea typeface="Kozuka Gothic Pr6N EL" panose="020B0200000000000000" pitchFamily="34" charset="-128"/>
              </a:rPr>
              <a:t>Klavierspielerin</a:t>
            </a:r>
            <a:endParaRPr lang="ko-KR" altLang="en-US" sz="6600" b="1" dirty="0">
              <a:solidFill>
                <a:srgbClr val="CE5243"/>
              </a:solidFill>
              <a:latin typeface="Kozuka Gothic Pr6N EL" panose="020B0200000000000000" pitchFamily="34" charset="-128"/>
            </a:endParaRPr>
          </a:p>
        </p:txBody>
      </p:sp>
      <p:sp>
        <p:nvSpPr>
          <p:cNvPr id="21314" name="TextBox 21313"/>
          <p:cNvSpPr txBox="1"/>
          <p:nvPr/>
        </p:nvSpPr>
        <p:spPr>
          <a:xfrm flipH="1">
            <a:off x="3629659" y="3775204"/>
            <a:ext cx="4970781" cy="400110"/>
          </a:xfrm>
          <a:prstGeom prst="rect">
            <a:avLst/>
          </a:prstGeom>
          <a:noFill/>
        </p:spPr>
        <p:txBody>
          <a:bodyPr wrap="square" rtlCol="0">
            <a:spAutoFit/>
          </a:bodyPr>
          <a:lstStyle/>
          <a:p>
            <a:pPr algn="ctr"/>
            <a:r>
              <a:rPr lang="ko-KR" altLang="en-US" sz="2000" dirty="0" smtClean="0">
                <a:solidFill>
                  <a:schemeClr val="tx1">
                    <a:lumMod val="65000"/>
                    <a:lumOff val="35000"/>
                  </a:schemeClr>
                </a:solidFill>
                <a:latin typeface="Kozuka Gothic Pr6N EL" panose="020B0200000000000000" pitchFamily="34" charset="-128"/>
              </a:rPr>
              <a:t>피아노 치는 여자</a:t>
            </a:r>
            <a:endParaRPr lang="ko-KR" altLang="en-US" sz="2000" dirty="0">
              <a:solidFill>
                <a:schemeClr val="tx1">
                  <a:lumMod val="65000"/>
                  <a:lumOff val="35000"/>
                </a:schemeClr>
              </a:solidFill>
              <a:latin typeface="Kozuka Gothic Pr6N EL" panose="020B0200000000000000" pitchFamily="34" charset="-128"/>
            </a:endParaRPr>
          </a:p>
        </p:txBody>
      </p:sp>
      <p:sp>
        <p:nvSpPr>
          <p:cNvPr id="21318" name="자유형 21317"/>
          <p:cNvSpPr/>
          <p:nvPr/>
        </p:nvSpPr>
        <p:spPr>
          <a:xfrm>
            <a:off x="3128584" y="-3979221"/>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19" name="자유형 21318"/>
          <p:cNvSpPr/>
          <p:nvPr/>
        </p:nvSpPr>
        <p:spPr>
          <a:xfrm rot="18736421">
            <a:off x="4531943" y="-3915928"/>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0" name="자유형 21319"/>
          <p:cNvSpPr/>
          <p:nvPr/>
        </p:nvSpPr>
        <p:spPr>
          <a:xfrm rot="331925">
            <a:off x="6369812" y="-4695631"/>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1" name="자유형 21320"/>
          <p:cNvSpPr/>
          <p:nvPr/>
        </p:nvSpPr>
        <p:spPr>
          <a:xfrm>
            <a:off x="9716632" y="-2311243"/>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2" name="자유형 21321"/>
          <p:cNvSpPr/>
          <p:nvPr/>
        </p:nvSpPr>
        <p:spPr>
          <a:xfrm rot="1608913">
            <a:off x="1759189" y="-2475414"/>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3" name="자유형 21322"/>
          <p:cNvSpPr/>
          <p:nvPr/>
        </p:nvSpPr>
        <p:spPr>
          <a:xfrm rot="19805913">
            <a:off x="1313495" y="-8412978"/>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4" name="자유형 21323"/>
          <p:cNvSpPr/>
          <p:nvPr/>
        </p:nvSpPr>
        <p:spPr>
          <a:xfrm rot="2248380">
            <a:off x="8746653" y="-5722525"/>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5" name="자유형 21324"/>
          <p:cNvSpPr/>
          <p:nvPr/>
        </p:nvSpPr>
        <p:spPr>
          <a:xfrm rot="21029506">
            <a:off x="8198119" y="-2481311"/>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6" name="자유형 21325"/>
          <p:cNvSpPr/>
          <p:nvPr/>
        </p:nvSpPr>
        <p:spPr>
          <a:xfrm rot="1016121">
            <a:off x="4411876" y="-7830674"/>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7" name="자유형 21326"/>
          <p:cNvSpPr/>
          <p:nvPr/>
        </p:nvSpPr>
        <p:spPr>
          <a:xfrm rot="1905762">
            <a:off x="2793226" y="-1054188"/>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8" name="자유형 21327"/>
          <p:cNvSpPr/>
          <p:nvPr/>
        </p:nvSpPr>
        <p:spPr>
          <a:xfrm rot="21351188">
            <a:off x="11007449" y="-2506780"/>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29" name="자유형 21328"/>
          <p:cNvSpPr/>
          <p:nvPr/>
        </p:nvSpPr>
        <p:spPr>
          <a:xfrm rot="21351188">
            <a:off x="3518752" y="-2416014"/>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0" name="자유형 21329"/>
          <p:cNvSpPr/>
          <p:nvPr/>
        </p:nvSpPr>
        <p:spPr>
          <a:xfrm rot="1096458">
            <a:off x="1573788" y="-889708"/>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1" name="자유형 21330"/>
          <p:cNvSpPr/>
          <p:nvPr/>
        </p:nvSpPr>
        <p:spPr>
          <a:xfrm>
            <a:off x="7106969" y="-1602920"/>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2" name="자유형 21331"/>
          <p:cNvSpPr/>
          <p:nvPr/>
        </p:nvSpPr>
        <p:spPr>
          <a:xfrm rot="1608913">
            <a:off x="10743281" y="-7373497"/>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3" name="자유형 21332"/>
          <p:cNvSpPr/>
          <p:nvPr/>
        </p:nvSpPr>
        <p:spPr>
          <a:xfrm rot="21351188">
            <a:off x="8558890" y="-800731"/>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4" name="자유형 21333"/>
          <p:cNvSpPr/>
          <p:nvPr/>
        </p:nvSpPr>
        <p:spPr>
          <a:xfrm rot="3177687">
            <a:off x="8790437" y="-8069289"/>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5" name="자유형 21334"/>
          <p:cNvSpPr/>
          <p:nvPr/>
        </p:nvSpPr>
        <p:spPr>
          <a:xfrm rot="331925">
            <a:off x="3762397" y="-5859781"/>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6" name="자유형 21335"/>
          <p:cNvSpPr/>
          <p:nvPr/>
        </p:nvSpPr>
        <p:spPr>
          <a:xfrm>
            <a:off x="9912415" y="-5272465"/>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7" name="자유형 21336"/>
          <p:cNvSpPr/>
          <p:nvPr/>
        </p:nvSpPr>
        <p:spPr>
          <a:xfrm>
            <a:off x="9081854" y="-4086999"/>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8" name="자유형 21337"/>
          <p:cNvSpPr/>
          <p:nvPr/>
        </p:nvSpPr>
        <p:spPr>
          <a:xfrm>
            <a:off x="5958961" y="-7021392"/>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39" name="자유형 21338"/>
          <p:cNvSpPr/>
          <p:nvPr/>
        </p:nvSpPr>
        <p:spPr>
          <a:xfrm rot="18736421">
            <a:off x="5320651" y="-2285884"/>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40" name="자유형 21339"/>
          <p:cNvSpPr/>
          <p:nvPr/>
        </p:nvSpPr>
        <p:spPr>
          <a:xfrm rot="1016121">
            <a:off x="4297701" y="-1129401"/>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41" name="자유형 21340"/>
          <p:cNvSpPr/>
          <p:nvPr/>
        </p:nvSpPr>
        <p:spPr>
          <a:xfrm>
            <a:off x="2013496" y="-4797102"/>
            <a:ext cx="391566" cy="591135"/>
          </a:xfrm>
          <a:custGeom>
            <a:avLst/>
            <a:gdLst>
              <a:gd name="connsiteX0" fmla="*/ 238854 w 471054"/>
              <a:gd name="connsiteY0" fmla="*/ 0 h 711135"/>
              <a:gd name="connsiteX1" fmla="*/ 463851 w 471054"/>
              <a:gd name="connsiteY1" fmla="*/ 387927 h 711135"/>
              <a:gd name="connsiteX2" fmla="*/ 453786 w 471054"/>
              <a:gd name="connsiteY2" fmla="*/ 387927 h 711135"/>
              <a:gd name="connsiteX3" fmla="*/ 466269 w 471054"/>
              <a:gd name="connsiteY3" fmla="*/ 428141 h 711135"/>
              <a:gd name="connsiteX4" fmla="*/ 471054 w 471054"/>
              <a:gd name="connsiteY4" fmla="*/ 475608 h 711135"/>
              <a:gd name="connsiteX5" fmla="*/ 235527 w 471054"/>
              <a:gd name="connsiteY5" fmla="*/ 711135 h 711135"/>
              <a:gd name="connsiteX6" fmla="*/ 0 w 471054"/>
              <a:gd name="connsiteY6" fmla="*/ 475608 h 711135"/>
              <a:gd name="connsiteX7" fmla="*/ 4785 w 471054"/>
              <a:gd name="connsiteY7" fmla="*/ 428141 h 711135"/>
              <a:gd name="connsiteX8" fmla="*/ 17268 w 471054"/>
              <a:gd name="connsiteY8" fmla="*/ 387927 h 711135"/>
              <a:gd name="connsiteX9" fmla="*/ 13856 w 471054"/>
              <a:gd name="connsiteY9" fmla="*/ 387927 h 71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1054" h="711135">
                <a:moveTo>
                  <a:pt x="238854" y="0"/>
                </a:moveTo>
                <a:lnTo>
                  <a:pt x="463851" y="387927"/>
                </a:lnTo>
                <a:lnTo>
                  <a:pt x="453786" y="387927"/>
                </a:lnTo>
                <a:lnTo>
                  <a:pt x="466269" y="428141"/>
                </a:lnTo>
                <a:cubicBezTo>
                  <a:pt x="469407" y="443473"/>
                  <a:pt x="471054" y="459348"/>
                  <a:pt x="471054" y="475608"/>
                </a:cubicBezTo>
                <a:cubicBezTo>
                  <a:pt x="471054" y="605686"/>
                  <a:pt x="365605" y="711135"/>
                  <a:pt x="235527" y="711135"/>
                </a:cubicBezTo>
                <a:cubicBezTo>
                  <a:pt x="105449" y="711135"/>
                  <a:pt x="0" y="605686"/>
                  <a:pt x="0" y="475608"/>
                </a:cubicBezTo>
                <a:cubicBezTo>
                  <a:pt x="0" y="459348"/>
                  <a:pt x="1648" y="443473"/>
                  <a:pt x="4785" y="428141"/>
                </a:cubicBezTo>
                <a:lnTo>
                  <a:pt x="17268" y="387927"/>
                </a:lnTo>
                <a:lnTo>
                  <a:pt x="13856" y="387927"/>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flipH="1">
            <a:off x="3685344" y="5281619"/>
            <a:ext cx="4970781" cy="400110"/>
          </a:xfrm>
          <a:prstGeom prst="rect">
            <a:avLst/>
          </a:prstGeom>
          <a:noFill/>
        </p:spPr>
        <p:txBody>
          <a:bodyPr wrap="square" rtlCol="0">
            <a:spAutoFit/>
          </a:bodyPr>
          <a:lstStyle/>
          <a:p>
            <a:pPr algn="ctr"/>
            <a:r>
              <a:rPr lang="ko-KR" altLang="en-US" sz="2000" dirty="0" smtClean="0">
                <a:solidFill>
                  <a:schemeClr val="tx1">
                    <a:lumMod val="65000"/>
                    <a:lumOff val="35000"/>
                  </a:schemeClr>
                </a:solidFill>
                <a:latin typeface="Kozuka Gothic Pr6N EL" panose="020B0200000000000000" pitchFamily="34" charset="-128"/>
              </a:rPr>
              <a:t>신한솔</a:t>
            </a:r>
            <a:r>
              <a:rPr lang="en-US" altLang="ko-KR" sz="2000" dirty="0" smtClean="0">
                <a:solidFill>
                  <a:schemeClr val="tx1">
                    <a:lumMod val="65000"/>
                    <a:lumOff val="35000"/>
                  </a:schemeClr>
                </a:solidFill>
                <a:latin typeface="Kozuka Gothic Pr6N EL" panose="020B0200000000000000" pitchFamily="34" charset="-128"/>
              </a:rPr>
              <a:t>, </a:t>
            </a:r>
            <a:r>
              <a:rPr lang="ko-KR" altLang="en-US" sz="2000" dirty="0" smtClean="0">
                <a:solidFill>
                  <a:schemeClr val="tx1">
                    <a:lumMod val="65000"/>
                    <a:lumOff val="35000"/>
                  </a:schemeClr>
                </a:solidFill>
                <a:latin typeface="Kozuka Gothic Pr6N EL" panose="020B0200000000000000" pitchFamily="34" charset="-128"/>
              </a:rPr>
              <a:t>안지윤</a:t>
            </a:r>
            <a:r>
              <a:rPr lang="en-US" altLang="ko-KR" sz="2000" dirty="0" smtClean="0">
                <a:solidFill>
                  <a:schemeClr val="tx1">
                    <a:lumMod val="65000"/>
                    <a:lumOff val="35000"/>
                  </a:schemeClr>
                </a:solidFill>
                <a:latin typeface="Kozuka Gothic Pr6N EL" panose="020B0200000000000000" pitchFamily="34" charset="-128"/>
              </a:rPr>
              <a:t>, </a:t>
            </a:r>
            <a:r>
              <a:rPr lang="ko-KR" altLang="en-US" sz="2000" dirty="0" smtClean="0">
                <a:solidFill>
                  <a:schemeClr val="tx1">
                    <a:lumMod val="65000"/>
                    <a:lumOff val="35000"/>
                  </a:schemeClr>
                </a:solidFill>
                <a:latin typeface="Kozuka Gothic Pr6N EL" panose="020B0200000000000000" pitchFamily="34" charset="-128"/>
              </a:rPr>
              <a:t>최지원</a:t>
            </a:r>
            <a:r>
              <a:rPr lang="en-US" altLang="ko-KR" sz="2000" dirty="0" smtClean="0">
                <a:solidFill>
                  <a:schemeClr val="tx1">
                    <a:lumMod val="65000"/>
                    <a:lumOff val="35000"/>
                  </a:schemeClr>
                </a:solidFill>
                <a:latin typeface="Kozuka Gothic Pr6N EL" panose="020B0200000000000000" pitchFamily="34" charset="-128"/>
              </a:rPr>
              <a:t>, </a:t>
            </a:r>
            <a:r>
              <a:rPr lang="ko-KR" altLang="en-US" sz="2000" dirty="0" err="1" smtClean="0">
                <a:solidFill>
                  <a:schemeClr val="tx1">
                    <a:lumMod val="65000"/>
                    <a:lumOff val="35000"/>
                  </a:schemeClr>
                </a:solidFill>
                <a:latin typeface="Kozuka Gothic Pr6N EL" panose="020B0200000000000000" pitchFamily="34" charset="-128"/>
              </a:rPr>
              <a:t>김지안</a:t>
            </a:r>
            <a:r>
              <a:rPr lang="en-US" altLang="ko-KR" sz="2000" dirty="0" smtClean="0">
                <a:solidFill>
                  <a:schemeClr val="tx1">
                    <a:lumMod val="65000"/>
                    <a:lumOff val="35000"/>
                  </a:schemeClr>
                </a:solidFill>
                <a:latin typeface="Kozuka Gothic Pr6N EL" panose="020B0200000000000000" pitchFamily="34" charset="-128"/>
              </a:rPr>
              <a:t>, </a:t>
            </a:r>
            <a:r>
              <a:rPr lang="ko-KR" altLang="en-US" sz="2000" dirty="0" err="1" smtClean="0">
                <a:solidFill>
                  <a:schemeClr val="tx1">
                    <a:lumMod val="65000"/>
                    <a:lumOff val="35000"/>
                  </a:schemeClr>
                </a:solidFill>
                <a:latin typeface="Kozuka Gothic Pr6N EL" panose="020B0200000000000000" pitchFamily="34" charset="-128"/>
              </a:rPr>
              <a:t>이솔잎</a:t>
            </a:r>
            <a:endParaRPr lang="ko-KR" altLang="en-US" sz="2000" dirty="0">
              <a:solidFill>
                <a:schemeClr val="tx1">
                  <a:lumMod val="65000"/>
                  <a:lumOff val="35000"/>
                </a:schemeClr>
              </a:solidFill>
              <a:latin typeface="Kozuka Gothic Pr6N EL" panose="020B0200000000000000" pitchFamily="34" charset="-128"/>
            </a:endParaRPr>
          </a:p>
        </p:txBody>
      </p:sp>
    </p:spTree>
    <p:extLst>
      <p:ext uri="{BB962C8B-B14F-4D97-AF65-F5344CB8AC3E}">
        <p14:creationId xmlns="" xmlns:p14="http://schemas.microsoft.com/office/powerpoint/2010/main" val="150231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 0 L 0 1.97431 " pathEditMode="relative" ptsTypes="AA">
                                      <p:cBhvr>
                                        <p:cTn id="6" dur="10000" fill="hold"/>
                                        <p:tgtEl>
                                          <p:spTgt spid="21318"/>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4.16667E-7 -2.22222E-6 L -4.16667E-7 1.97431 " pathEditMode="relative" rAng="0" ptsTypes="AA">
                                      <p:cBhvr>
                                        <p:cTn id="8" dur="10000" fill="hold"/>
                                        <p:tgtEl>
                                          <p:spTgt spid="21319"/>
                                        </p:tgtEl>
                                        <p:attrNameLst>
                                          <p:attrName>ppt_x</p:attrName>
                                          <p:attrName>ppt_y</p:attrName>
                                        </p:attrNameLst>
                                      </p:cBhvr>
                                      <p:rCtr x="0" y="98704"/>
                                    </p:animMotion>
                                  </p:childTnLst>
                                </p:cTn>
                              </p:par>
                              <p:par>
                                <p:cTn id="9" presetID="0" presetClass="path" presetSubtype="0" accel="50000" decel="50000" fill="hold" grpId="0" nodeType="withEffect">
                                  <p:stCondLst>
                                    <p:cond delay="0"/>
                                  </p:stCondLst>
                                  <p:childTnLst>
                                    <p:animMotion origin="layout" path="M -1.45833E-6 -3.33333E-6 L -1.45833E-6 1.97431 " pathEditMode="relative" rAng="0" ptsTypes="AA">
                                      <p:cBhvr>
                                        <p:cTn id="10" dur="10000" fill="hold"/>
                                        <p:tgtEl>
                                          <p:spTgt spid="21320"/>
                                        </p:tgtEl>
                                        <p:attrNameLst>
                                          <p:attrName>ppt_x</p:attrName>
                                          <p:attrName>ppt_y</p:attrName>
                                        </p:attrNameLst>
                                      </p:cBhvr>
                                      <p:rCtr x="0" y="98704"/>
                                    </p:animMotion>
                                  </p:childTnLst>
                                </p:cTn>
                              </p:par>
                              <p:par>
                                <p:cTn id="11" presetID="0" presetClass="path" presetSubtype="0" accel="50000" decel="50000" fill="hold" grpId="0" nodeType="withEffect">
                                  <p:stCondLst>
                                    <p:cond delay="0"/>
                                  </p:stCondLst>
                                  <p:childTnLst>
                                    <p:animMotion origin="layout" path="M -8.33333E-7 1.48148E-6 L -8.33333E-7 1.9743 " pathEditMode="relative" rAng="0" ptsTypes="AA">
                                      <p:cBhvr>
                                        <p:cTn id="12" dur="10000" fill="hold"/>
                                        <p:tgtEl>
                                          <p:spTgt spid="21321"/>
                                        </p:tgtEl>
                                        <p:attrNameLst>
                                          <p:attrName>ppt_x</p:attrName>
                                          <p:attrName>ppt_y</p:attrName>
                                        </p:attrNameLst>
                                      </p:cBhvr>
                                      <p:rCtr x="0" y="98704"/>
                                    </p:animMotion>
                                  </p:childTnLst>
                                </p:cTn>
                              </p:par>
                              <p:par>
                                <p:cTn id="13" presetID="0" presetClass="path" presetSubtype="0" accel="50000" decel="50000" fill="hold" grpId="0" nodeType="withEffect">
                                  <p:stCondLst>
                                    <p:cond delay="0"/>
                                  </p:stCondLst>
                                  <p:childTnLst>
                                    <p:animMotion origin="layout" path="M 3.54167E-6 4.07407E-6 L 3.54167E-6 1.9743 " pathEditMode="relative" rAng="0" ptsTypes="AA">
                                      <p:cBhvr>
                                        <p:cTn id="14" dur="10000" fill="hold"/>
                                        <p:tgtEl>
                                          <p:spTgt spid="21322"/>
                                        </p:tgtEl>
                                        <p:attrNameLst>
                                          <p:attrName>ppt_x</p:attrName>
                                          <p:attrName>ppt_y</p:attrName>
                                        </p:attrNameLst>
                                      </p:cBhvr>
                                      <p:rCtr x="0" y="98704"/>
                                    </p:animMotion>
                                  </p:childTnLst>
                                </p:cTn>
                              </p:par>
                              <p:par>
                                <p:cTn id="15" presetID="0" presetClass="path" presetSubtype="0" accel="50000" decel="50000" fill="hold" grpId="0" nodeType="withEffect">
                                  <p:stCondLst>
                                    <p:cond delay="0"/>
                                  </p:stCondLst>
                                  <p:childTnLst>
                                    <p:animMotion origin="layout" path="M 2.08333E-6 4.81481E-6 L -0.24961 1.47754 " pathEditMode="relative" rAng="0" ptsTypes="AA">
                                      <p:cBhvr>
                                        <p:cTn id="16" dur="10000" fill="hold"/>
                                        <p:tgtEl>
                                          <p:spTgt spid="21323"/>
                                        </p:tgtEl>
                                        <p:attrNameLst>
                                          <p:attrName>ppt_x</p:attrName>
                                          <p:attrName>ppt_y</p:attrName>
                                        </p:attrNameLst>
                                      </p:cBhvr>
                                      <p:rCtr x="-12474" y="73889"/>
                                    </p:animMotion>
                                  </p:childTnLst>
                                </p:cTn>
                              </p:par>
                              <p:par>
                                <p:cTn id="17" presetID="0" presetClass="path" presetSubtype="0" accel="50000" decel="50000" fill="hold" grpId="0" nodeType="withEffect">
                                  <p:stCondLst>
                                    <p:cond delay="0"/>
                                  </p:stCondLst>
                                  <p:childTnLst>
                                    <p:animMotion origin="layout" path="M -3.54167E-6 3.7037E-6 L 0.28412 1.7912 " pathEditMode="relative" rAng="0" ptsTypes="AA">
                                      <p:cBhvr>
                                        <p:cTn id="18" dur="10000" fill="hold"/>
                                        <p:tgtEl>
                                          <p:spTgt spid="21324"/>
                                        </p:tgtEl>
                                        <p:attrNameLst>
                                          <p:attrName>ppt_x</p:attrName>
                                          <p:attrName>ppt_y</p:attrName>
                                        </p:attrNameLst>
                                      </p:cBhvr>
                                      <p:rCtr x="14206" y="89560"/>
                                    </p:animMotion>
                                  </p:childTnLst>
                                </p:cTn>
                              </p:par>
                              <p:par>
                                <p:cTn id="19" presetID="0" presetClass="path" presetSubtype="0" accel="50000" decel="50000" fill="hold" grpId="0" nodeType="withEffect">
                                  <p:stCondLst>
                                    <p:cond delay="0"/>
                                  </p:stCondLst>
                                  <p:childTnLst>
                                    <p:animMotion origin="layout" path="M -1.45833E-6 0 L -0.26028 1.75278 " pathEditMode="relative" rAng="0" ptsTypes="AA">
                                      <p:cBhvr>
                                        <p:cTn id="20" dur="10000" fill="hold"/>
                                        <p:tgtEl>
                                          <p:spTgt spid="21325"/>
                                        </p:tgtEl>
                                        <p:attrNameLst>
                                          <p:attrName>ppt_x</p:attrName>
                                          <p:attrName>ppt_y</p:attrName>
                                        </p:attrNameLst>
                                      </p:cBhvr>
                                      <p:rCtr x="-13021" y="87639"/>
                                    </p:animMotion>
                                  </p:childTnLst>
                                </p:cTn>
                              </p:par>
                              <p:par>
                                <p:cTn id="21" presetID="0" presetClass="path" presetSubtype="0" accel="50000" decel="50000" fill="hold" grpId="0" nodeType="withEffect">
                                  <p:stCondLst>
                                    <p:cond delay="0"/>
                                  </p:stCondLst>
                                  <p:childTnLst>
                                    <p:animMotion origin="layout" path="M -4.58333E-6 1.11111E-6 L -0.33463 2.15417 " pathEditMode="relative" rAng="0" ptsTypes="AA">
                                      <p:cBhvr>
                                        <p:cTn id="22" dur="10000" fill="hold"/>
                                        <p:tgtEl>
                                          <p:spTgt spid="21326"/>
                                        </p:tgtEl>
                                        <p:attrNameLst>
                                          <p:attrName>ppt_x</p:attrName>
                                          <p:attrName>ppt_y</p:attrName>
                                        </p:attrNameLst>
                                      </p:cBhvr>
                                      <p:rCtr x="-16732" y="107708"/>
                                    </p:animMotion>
                                  </p:childTnLst>
                                </p:cTn>
                              </p:par>
                              <p:par>
                                <p:cTn id="23" presetID="0" presetClass="path" presetSubtype="0" accel="50000" decel="50000" fill="hold" grpId="0" nodeType="withEffect">
                                  <p:stCondLst>
                                    <p:cond delay="0"/>
                                  </p:stCondLst>
                                  <p:childTnLst>
                                    <p:animMotion origin="layout" path="M -2.29167E-6 -1.85185E-6 L 0.21055 1.84167 " pathEditMode="relative" rAng="0" ptsTypes="AA">
                                      <p:cBhvr>
                                        <p:cTn id="24" dur="10000" fill="hold"/>
                                        <p:tgtEl>
                                          <p:spTgt spid="21327"/>
                                        </p:tgtEl>
                                        <p:attrNameLst>
                                          <p:attrName>ppt_x</p:attrName>
                                          <p:attrName>ppt_y</p:attrName>
                                        </p:attrNameLst>
                                      </p:cBhvr>
                                      <p:rCtr x="10521" y="92083"/>
                                    </p:animMotion>
                                  </p:childTnLst>
                                </p:cTn>
                              </p:par>
                              <p:par>
                                <p:cTn id="25" presetID="0" presetClass="path" presetSubtype="0" accel="50000" decel="50000" fill="hold" grpId="0" nodeType="withEffect">
                                  <p:stCondLst>
                                    <p:cond delay="0"/>
                                  </p:stCondLst>
                                  <p:childTnLst>
                                    <p:animMotion origin="layout" path="M -2.08333E-7 3.7037E-6 L -0.03542 1.59236 " pathEditMode="relative" rAng="0" ptsTypes="AA">
                                      <p:cBhvr>
                                        <p:cTn id="26" dur="10000" fill="hold"/>
                                        <p:tgtEl>
                                          <p:spTgt spid="21328"/>
                                        </p:tgtEl>
                                        <p:attrNameLst>
                                          <p:attrName>ppt_x</p:attrName>
                                          <p:attrName>ppt_y</p:attrName>
                                        </p:attrNameLst>
                                      </p:cBhvr>
                                      <p:rCtr x="-1771" y="79606"/>
                                    </p:animMotion>
                                  </p:childTnLst>
                                </p:cTn>
                              </p:par>
                              <p:par>
                                <p:cTn id="27" presetID="0" presetClass="path" presetSubtype="0" accel="50000" decel="50000" fill="hold" grpId="0" nodeType="withEffect">
                                  <p:stCondLst>
                                    <p:cond delay="0"/>
                                  </p:stCondLst>
                                  <p:childTnLst>
                                    <p:animMotion origin="layout" path="M 2.5E-6 -7.40741E-7 L -0.18164 1.8037 " pathEditMode="relative" rAng="0" ptsTypes="AA">
                                      <p:cBhvr>
                                        <p:cTn id="28" dur="10000" fill="hold"/>
                                        <p:tgtEl>
                                          <p:spTgt spid="21329"/>
                                        </p:tgtEl>
                                        <p:attrNameLst>
                                          <p:attrName>ppt_x</p:attrName>
                                          <p:attrName>ppt_y</p:attrName>
                                        </p:attrNameLst>
                                      </p:cBhvr>
                                      <p:rCtr x="-9089" y="90185"/>
                                    </p:animMotion>
                                  </p:childTnLst>
                                </p:cTn>
                              </p:par>
                              <p:par>
                                <p:cTn id="29" presetID="0" presetClass="path" presetSubtype="0" accel="50000" decel="50000" fill="hold" grpId="0" nodeType="withEffect">
                                  <p:stCondLst>
                                    <p:cond delay="0"/>
                                  </p:stCondLst>
                                  <p:childTnLst>
                                    <p:animMotion origin="layout" path="M -2.08333E-6 4.07407E-6 L 0.16966 1.68888 " pathEditMode="relative" rAng="0" ptsTypes="AA">
                                      <p:cBhvr>
                                        <p:cTn id="30" dur="10000" fill="hold"/>
                                        <p:tgtEl>
                                          <p:spTgt spid="21330"/>
                                        </p:tgtEl>
                                        <p:attrNameLst>
                                          <p:attrName>ppt_x</p:attrName>
                                          <p:attrName>ppt_y</p:attrName>
                                        </p:attrNameLst>
                                      </p:cBhvr>
                                      <p:rCtr x="8477" y="84444"/>
                                    </p:animMotion>
                                  </p:childTnLst>
                                </p:cTn>
                              </p:par>
                              <p:par>
                                <p:cTn id="31" presetID="0" presetClass="path" presetSubtype="0" accel="50000" decel="50000" fill="hold" grpId="0" nodeType="withEffect">
                                  <p:stCondLst>
                                    <p:cond delay="0"/>
                                  </p:stCondLst>
                                  <p:childTnLst>
                                    <p:animMotion origin="layout" path="M 1.66667E-6 -7.40741E-7 L 1.66667E-6 1.97431 " pathEditMode="relative" rAng="0" ptsTypes="AA">
                                      <p:cBhvr>
                                        <p:cTn id="32" dur="10000" fill="hold"/>
                                        <p:tgtEl>
                                          <p:spTgt spid="21331"/>
                                        </p:tgtEl>
                                        <p:attrNameLst>
                                          <p:attrName>ppt_x</p:attrName>
                                          <p:attrName>ppt_y</p:attrName>
                                        </p:attrNameLst>
                                      </p:cBhvr>
                                      <p:rCtr x="0" y="98704"/>
                                    </p:animMotion>
                                  </p:childTnLst>
                                </p:cTn>
                              </p:par>
                              <p:par>
                                <p:cTn id="33" presetID="0" presetClass="path" presetSubtype="0" accel="50000" decel="50000" fill="hold" grpId="0" nodeType="withEffect">
                                  <p:stCondLst>
                                    <p:cond delay="0"/>
                                  </p:stCondLst>
                                  <p:childTnLst>
                                    <p:animMotion origin="layout" path="M 4.58333E-6 4.44444E-6 L -0.16928 1.47638 " pathEditMode="relative" rAng="0" ptsTypes="AA">
                                      <p:cBhvr>
                                        <p:cTn id="34" dur="10000" fill="hold"/>
                                        <p:tgtEl>
                                          <p:spTgt spid="21332"/>
                                        </p:tgtEl>
                                        <p:attrNameLst>
                                          <p:attrName>ppt_x</p:attrName>
                                          <p:attrName>ppt_y</p:attrName>
                                        </p:attrNameLst>
                                      </p:cBhvr>
                                      <p:rCtr x="-8464" y="73819"/>
                                    </p:animMotion>
                                  </p:childTnLst>
                                </p:cTn>
                              </p:par>
                              <p:par>
                                <p:cTn id="35" presetID="0" presetClass="path" presetSubtype="0" accel="50000" decel="50000" fill="hold" grpId="0" nodeType="withEffect">
                                  <p:stCondLst>
                                    <p:cond delay="0"/>
                                  </p:stCondLst>
                                  <p:childTnLst>
                                    <p:animMotion origin="layout" path="M 1.25E-6 1.11111E-6 L -0.29414 1.72893 " pathEditMode="relative" rAng="0" ptsTypes="AA">
                                      <p:cBhvr>
                                        <p:cTn id="36" dur="10000" fill="hold"/>
                                        <p:tgtEl>
                                          <p:spTgt spid="21333"/>
                                        </p:tgtEl>
                                        <p:attrNameLst>
                                          <p:attrName>ppt_x</p:attrName>
                                          <p:attrName>ppt_y</p:attrName>
                                        </p:attrNameLst>
                                      </p:cBhvr>
                                      <p:rCtr x="-14714" y="86435"/>
                                    </p:animMotion>
                                  </p:childTnLst>
                                </p:cTn>
                              </p:par>
                              <p:par>
                                <p:cTn id="37" presetID="0" presetClass="path" presetSubtype="0" accel="50000" decel="50000" fill="hold" grpId="0" nodeType="withEffect">
                                  <p:stCondLst>
                                    <p:cond delay="0"/>
                                  </p:stCondLst>
                                  <p:childTnLst>
                                    <p:animMotion origin="layout" path="M 8.33333E-7 4.81481E-6 L -0.44518 1.68402 " pathEditMode="relative" rAng="0" ptsTypes="AA">
                                      <p:cBhvr>
                                        <p:cTn id="38" dur="10000" fill="hold"/>
                                        <p:tgtEl>
                                          <p:spTgt spid="21334"/>
                                        </p:tgtEl>
                                        <p:attrNameLst>
                                          <p:attrName>ppt_x</p:attrName>
                                          <p:attrName>ppt_y</p:attrName>
                                        </p:attrNameLst>
                                      </p:cBhvr>
                                      <p:rCtr x="-22266" y="84213"/>
                                    </p:animMotion>
                                  </p:childTnLst>
                                </p:cTn>
                              </p:par>
                              <p:par>
                                <p:cTn id="39" presetID="0" presetClass="path" presetSubtype="0" accel="50000" decel="50000" fill="hold" grpId="0" nodeType="withEffect">
                                  <p:stCondLst>
                                    <p:cond delay="0"/>
                                  </p:stCondLst>
                                  <p:childTnLst>
                                    <p:animMotion origin="layout" path="M 6.25E-7 2.59259E-6 L 6.25E-7 1.9743 " pathEditMode="relative" rAng="0" ptsTypes="AA">
                                      <p:cBhvr>
                                        <p:cTn id="40" dur="10000" fill="hold"/>
                                        <p:tgtEl>
                                          <p:spTgt spid="21335"/>
                                        </p:tgtEl>
                                        <p:attrNameLst>
                                          <p:attrName>ppt_x</p:attrName>
                                          <p:attrName>ppt_y</p:attrName>
                                        </p:attrNameLst>
                                      </p:cBhvr>
                                      <p:rCtr x="0" y="98704"/>
                                    </p:animMotion>
                                  </p:childTnLst>
                                </p:cTn>
                              </p:par>
                              <p:par>
                                <p:cTn id="41" presetID="0" presetClass="path" presetSubtype="0" accel="50000" decel="50000" fill="hold" grpId="0" nodeType="withEffect">
                                  <p:stCondLst>
                                    <p:cond delay="0"/>
                                  </p:stCondLst>
                                  <p:childTnLst>
                                    <p:animMotion origin="layout" path="M 3.54167E-6 4.44444E-6 L -0.66394 1.81805 " pathEditMode="relative" rAng="0" ptsTypes="AA">
                                      <p:cBhvr>
                                        <p:cTn id="42" dur="10000" fill="hold"/>
                                        <p:tgtEl>
                                          <p:spTgt spid="21336"/>
                                        </p:tgtEl>
                                        <p:attrNameLst>
                                          <p:attrName>ppt_x</p:attrName>
                                          <p:attrName>ppt_y</p:attrName>
                                        </p:attrNameLst>
                                      </p:cBhvr>
                                      <p:rCtr x="-33203" y="90903"/>
                                    </p:animMotion>
                                  </p:childTnLst>
                                </p:cTn>
                              </p:par>
                              <p:par>
                                <p:cTn id="43" presetID="0" presetClass="path" presetSubtype="0" accel="50000" decel="50000" fill="hold" grpId="0" nodeType="withEffect">
                                  <p:stCondLst>
                                    <p:cond delay="0"/>
                                  </p:stCondLst>
                                  <p:childTnLst>
                                    <p:animMotion origin="layout" path="M 2.5E-6 -2.22222E-6 L 2.5E-6 1.97431 " pathEditMode="relative" rAng="0" ptsTypes="AA">
                                      <p:cBhvr>
                                        <p:cTn id="44" dur="10000" fill="hold"/>
                                        <p:tgtEl>
                                          <p:spTgt spid="21337"/>
                                        </p:tgtEl>
                                        <p:attrNameLst>
                                          <p:attrName>ppt_x</p:attrName>
                                          <p:attrName>ppt_y</p:attrName>
                                        </p:attrNameLst>
                                      </p:cBhvr>
                                      <p:rCtr x="0" y="98704"/>
                                    </p:animMotion>
                                  </p:childTnLst>
                                </p:cTn>
                              </p:par>
                              <p:par>
                                <p:cTn id="45" presetID="0" presetClass="path" presetSubtype="0" accel="50000" decel="50000" fill="hold" grpId="0" nodeType="withEffect">
                                  <p:stCondLst>
                                    <p:cond delay="0"/>
                                  </p:stCondLst>
                                  <p:childTnLst>
                                    <p:animMotion origin="layout" path="M 2.29167E-6 -2.96296E-6 L 0.46393 2.12523 " pathEditMode="relative" rAng="0" ptsTypes="AA">
                                      <p:cBhvr>
                                        <p:cTn id="46" dur="10000" fill="hold"/>
                                        <p:tgtEl>
                                          <p:spTgt spid="21338"/>
                                        </p:tgtEl>
                                        <p:attrNameLst>
                                          <p:attrName>ppt_x</p:attrName>
                                          <p:attrName>ppt_y</p:attrName>
                                        </p:attrNameLst>
                                      </p:cBhvr>
                                      <p:rCtr x="23190" y="106250"/>
                                    </p:animMotion>
                                  </p:childTnLst>
                                </p:cTn>
                              </p:par>
                              <p:par>
                                <p:cTn id="47" presetID="0" presetClass="path" presetSubtype="0" accel="50000" decel="50000" fill="hold" grpId="0" nodeType="withEffect">
                                  <p:stCondLst>
                                    <p:cond delay="0"/>
                                  </p:stCondLst>
                                  <p:childTnLst>
                                    <p:animMotion origin="layout" path="M -3.95833E-6 -2.22222E-6 L 0.29623 1.52153 " pathEditMode="relative" rAng="0" ptsTypes="AA">
                                      <p:cBhvr>
                                        <p:cTn id="48" dur="10000" fill="hold"/>
                                        <p:tgtEl>
                                          <p:spTgt spid="21339"/>
                                        </p:tgtEl>
                                        <p:attrNameLst>
                                          <p:attrName>ppt_x</p:attrName>
                                          <p:attrName>ppt_y</p:attrName>
                                        </p:attrNameLst>
                                      </p:cBhvr>
                                      <p:rCtr x="14805" y="76065"/>
                                    </p:animMotion>
                                  </p:childTnLst>
                                </p:cTn>
                              </p:par>
                              <p:par>
                                <p:cTn id="49" presetID="0" presetClass="path" presetSubtype="0" accel="50000" decel="50000" fill="hold" grpId="0" nodeType="withEffect">
                                  <p:stCondLst>
                                    <p:cond delay="0"/>
                                  </p:stCondLst>
                                  <p:childTnLst>
                                    <p:animMotion origin="layout" path="M 4.16667E-7 -2.22222E-6 L 0.33984 0.58218 " pathEditMode="relative" rAng="0" ptsTypes="AA">
                                      <p:cBhvr>
                                        <p:cTn id="50" dur="10000" fill="hold"/>
                                        <p:tgtEl>
                                          <p:spTgt spid="21340"/>
                                        </p:tgtEl>
                                        <p:attrNameLst>
                                          <p:attrName>ppt_x</p:attrName>
                                          <p:attrName>ppt_y</p:attrName>
                                        </p:attrNameLst>
                                      </p:cBhvr>
                                      <p:rCtr x="16992" y="29097"/>
                                    </p:animMotion>
                                  </p:childTnLst>
                                </p:cTn>
                              </p:par>
                              <p:par>
                                <p:cTn id="51" presetID="0" presetClass="path" presetSubtype="0" accel="50000" decel="50000" fill="hold" grpId="0" nodeType="withEffect">
                                  <p:stCondLst>
                                    <p:cond delay="0"/>
                                  </p:stCondLst>
                                  <p:childTnLst>
                                    <p:animMotion origin="layout" path="M 2.08333E-7 -1.11022E-16 L 0.49974 1.94653 " pathEditMode="relative" rAng="0" ptsTypes="AA">
                                      <p:cBhvr>
                                        <p:cTn id="52" dur="10000" fill="hold"/>
                                        <p:tgtEl>
                                          <p:spTgt spid="21341"/>
                                        </p:tgtEl>
                                        <p:attrNameLst>
                                          <p:attrName>ppt_x</p:attrName>
                                          <p:attrName>ppt_y</p:attrName>
                                        </p:attrNameLst>
                                      </p:cBhvr>
                                      <p:rCtr x="24987" y="97315"/>
                                    </p:animMotion>
                                  </p:childTnLst>
                                </p:cTn>
                              </p:par>
                              <p:par>
                                <p:cTn id="53" presetID="32" presetClass="emph" presetSubtype="0" repeatCount="indefinite" fill="hold" grpId="1" nodeType="withEffect">
                                  <p:stCondLst>
                                    <p:cond delay="0"/>
                                  </p:stCondLst>
                                  <p:childTnLst>
                                    <p:animRot by="120000">
                                      <p:cBhvr>
                                        <p:cTn id="54" dur="100" fill="hold">
                                          <p:stCondLst>
                                            <p:cond delay="0"/>
                                          </p:stCondLst>
                                        </p:cTn>
                                        <p:tgtEl>
                                          <p:spTgt spid="21318"/>
                                        </p:tgtEl>
                                        <p:attrNameLst>
                                          <p:attrName>r</p:attrName>
                                        </p:attrNameLst>
                                      </p:cBhvr>
                                    </p:animRot>
                                    <p:animRot by="-240000">
                                      <p:cBhvr>
                                        <p:cTn id="55" dur="200" fill="hold">
                                          <p:stCondLst>
                                            <p:cond delay="200"/>
                                          </p:stCondLst>
                                        </p:cTn>
                                        <p:tgtEl>
                                          <p:spTgt spid="21318"/>
                                        </p:tgtEl>
                                        <p:attrNameLst>
                                          <p:attrName>r</p:attrName>
                                        </p:attrNameLst>
                                      </p:cBhvr>
                                    </p:animRot>
                                    <p:animRot by="240000">
                                      <p:cBhvr>
                                        <p:cTn id="56" dur="200" fill="hold">
                                          <p:stCondLst>
                                            <p:cond delay="400"/>
                                          </p:stCondLst>
                                        </p:cTn>
                                        <p:tgtEl>
                                          <p:spTgt spid="21318"/>
                                        </p:tgtEl>
                                        <p:attrNameLst>
                                          <p:attrName>r</p:attrName>
                                        </p:attrNameLst>
                                      </p:cBhvr>
                                    </p:animRot>
                                    <p:animRot by="-240000">
                                      <p:cBhvr>
                                        <p:cTn id="57" dur="200" fill="hold">
                                          <p:stCondLst>
                                            <p:cond delay="600"/>
                                          </p:stCondLst>
                                        </p:cTn>
                                        <p:tgtEl>
                                          <p:spTgt spid="21318"/>
                                        </p:tgtEl>
                                        <p:attrNameLst>
                                          <p:attrName>r</p:attrName>
                                        </p:attrNameLst>
                                      </p:cBhvr>
                                    </p:animRot>
                                    <p:animRot by="120000">
                                      <p:cBhvr>
                                        <p:cTn id="58" dur="200" fill="hold">
                                          <p:stCondLst>
                                            <p:cond delay="800"/>
                                          </p:stCondLst>
                                        </p:cTn>
                                        <p:tgtEl>
                                          <p:spTgt spid="21318"/>
                                        </p:tgtEl>
                                        <p:attrNameLst>
                                          <p:attrName>r</p:attrName>
                                        </p:attrNameLst>
                                      </p:cBhvr>
                                    </p:animRot>
                                  </p:childTnLst>
                                </p:cTn>
                              </p:par>
                              <p:par>
                                <p:cTn id="59" presetID="32" presetClass="emph" presetSubtype="0" repeatCount="indefinite" fill="hold" grpId="1" nodeType="withEffect">
                                  <p:stCondLst>
                                    <p:cond delay="0"/>
                                  </p:stCondLst>
                                  <p:childTnLst>
                                    <p:animRot by="120000">
                                      <p:cBhvr>
                                        <p:cTn id="60" dur="100" fill="hold">
                                          <p:stCondLst>
                                            <p:cond delay="0"/>
                                          </p:stCondLst>
                                        </p:cTn>
                                        <p:tgtEl>
                                          <p:spTgt spid="21319"/>
                                        </p:tgtEl>
                                        <p:attrNameLst>
                                          <p:attrName>r</p:attrName>
                                        </p:attrNameLst>
                                      </p:cBhvr>
                                    </p:animRot>
                                    <p:animRot by="-240000">
                                      <p:cBhvr>
                                        <p:cTn id="61" dur="200" fill="hold">
                                          <p:stCondLst>
                                            <p:cond delay="200"/>
                                          </p:stCondLst>
                                        </p:cTn>
                                        <p:tgtEl>
                                          <p:spTgt spid="21319"/>
                                        </p:tgtEl>
                                        <p:attrNameLst>
                                          <p:attrName>r</p:attrName>
                                        </p:attrNameLst>
                                      </p:cBhvr>
                                    </p:animRot>
                                    <p:animRot by="240000">
                                      <p:cBhvr>
                                        <p:cTn id="62" dur="200" fill="hold">
                                          <p:stCondLst>
                                            <p:cond delay="400"/>
                                          </p:stCondLst>
                                        </p:cTn>
                                        <p:tgtEl>
                                          <p:spTgt spid="21319"/>
                                        </p:tgtEl>
                                        <p:attrNameLst>
                                          <p:attrName>r</p:attrName>
                                        </p:attrNameLst>
                                      </p:cBhvr>
                                    </p:animRot>
                                    <p:animRot by="-240000">
                                      <p:cBhvr>
                                        <p:cTn id="63" dur="200" fill="hold">
                                          <p:stCondLst>
                                            <p:cond delay="600"/>
                                          </p:stCondLst>
                                        </p:cTn>
                                        <p:tgtEl>
                                          <p:spTgt spid="21319"/>
                                        </p:tgtEl>
                                        <p:attrNameLst>
                                          <p:attrName>r</p:attrName>
                                        </p:attrNameLst>
                                      </p:cBhvr>
                                    </p:animRot>
                                    <p:animRot by="120000">
                                      <p:cBhvr>
                                        <p:cTn id="64" dur="200" fill="hold">
                                          <p:stCondLst>
                                            <p:cond delay="800"/>
                                          </p:stCondLst>
                                        </p:cTn>
                                        <p:tgtEl>
                                          <p:spTgt spid="21319"/>
                                        </p:tgtEl>
                                        <p:attrNameLst>
                                          <p:attrName>r</p:attrName>
                                        </p:attrNameLst>
                                      </p:cBhvr>
                                    </p:animRot>
                                  </p:childTnLst>
                                </p:cTn>
                              </p:par>
                              <p:par>
                                <p:cTn id="65" presetID="32" presetClass="emph" presetSubtype="0" repeatCount="indefinite" fill="hold" grpId="1" nodeType="withEffect">
                                  <p:stCondLst>
                                    <p:cond delay="0"/>
                                  </p:stCondLst>
                                  <p:childTnLst>
                                    <p:animRot by="120000">
                                      <p:cBhvr>
                                        <p:cTn id="66" dur="100" fill="hold">
                                          <p:stCondLst>
                                            <p:cond delay="0"/>
                                          </p:stCondLst>
                                        </p:cTn>
                                        <p:tgtEl>
                                          <p:spTgt spid="21320"/>
                                        </p:tgtEl>
                                        <p:attrNameLst>
                                          <p:attrName>r</p:attrName>
                                        </p:attrNameLst>
                                      </p:cBhvr>
                                    </p:animRot>
                                    <p:animRot by="-240000">
                                      <p:cBhvr>
                                        <p:cTn id="67" dur="200" fill="hold">
                                          <p:stCondLst>
                                            <p:cond delay="200"/>
                                          </p:stCondLst>
                                        </p:cTn>
                                        <p:tgtEl>
                                          <p:spTgt spid="21320"/>
                                        </p:tgtEl>
                                        <p:attrNameLst>
                                          <p:attrName>r</p:attrName>
                                        </p:attrNameLst>
                                      </p:cBhvr>
                                    </p:animRot>
                                    <p:animRot by="240000">
                                      <p:cBhvr>
                                        <p:cTn id="68" dur="200" fill="hold">
                                          <p:stCondLst>
                                            <p:cond delay="400"/>
                                          </p:stCondLst>
                                        </p:cTn>
                                        <p:tgtEl>
                                          <p:spTgt spid="21320"/>
                                        </p:tgtEl>
                                        <p:attrNameLst>
                                          <p:attrName>r</p:attrName>
                                        </p:attrNameLst>
                                      </p:cBhvr>
                                    </p:animRot>
                                    <p:animRot by="-240000">
                                      <p:cBhvr>
                                        <p:cTn id="69" dur="200" fill="hold">
                                          <p:stCondLst>
                                            <p:cond delay="600"/>
                                          </p:stCondLst>
                                        </p:cTn>
                                        <p:tgtEl>
                                          <p:spTgt spid="21320"/>
                                        </p:tgtEl>
                                        <p:attrNameLst>
                                          <p:attrName>r</p:attrName>
                                        </p:attrNameLst>
                                      </p:cBhvr>
                                    </p:animRot>
                                    <p:animRot by="120000">
                                      <p:cBhvr>
                                        <p:cTn id="70" dur="200" fill="hold">
                                          <p:stCondLst>
                                            <p:cond delay="800"/>
                                          </p:stCondLst>
                                        </p:cTn>
                                        <p:tgtEl>
                                          <p:spTgt spid="21320"/>
                                        </p:tgtEl>
                                        <p:attrNameLst>
                                          <p:attrName>r</p:attrName>
                                        </p:attrNameLst>
                                      </p:cBhvr>
                                    </p:animRot>
                                  </p:childTnLst>
                                </p:cTn>
                              </p:par>
                              <p:par>
                                <p:cTn id="71" presetID="32" presetClass="emph" presetSubtype="0" repeatCount="indefinite" fill="hold" grpId="1" nodeType="withEffect">
                                  <p:stCondLst>
                                    <p:cond delay="0"/>
                                  </p:stCondLst>
                                  <p:childTnLst>
                                    <p:animRot by="120000">
                                      <p:cBhvr>
                                        <p:cTn id="72" dur="100" fill="hold">
                                          <p:stCondLst>
                                            <p:cond delay="0"/>
                                          </p:stCondLst>
                                        </p:cTn>
                                        <p:tgtEl>
                                          <p:spTgt spid="21321"/>
                                        </p:tgtEl>
                                        <p:attrNameLst>
                                          <p:attrName>r</p:attrName>
                                        </p:attrNameLst>
                                      </p:cBhvr>
                                    </p:animRot>
                                    <p:animRot by="-240000">
                                      <p:cBhvr>
                                        <p:cTn id="73" dur="200" fill="hold">
                                          <p:stCondLst>
                                            <p:cond delay="200"/>
                                          </p:stCondLst>
                                        </p:cTn>
                                        <p:tgtEl>
                                          <p:spTgt spid="21321"/>
                                        </p:tgtEl>
                                        <p:attrNameLst>
                                          <p:attrName>r</p:attrName>
                                        </p:attrNameLst>
                                      </p:cBhvr>
                                    </p:animRot>
                                    <p:animRot by="240000">
                                      <p:cBhvr>
                                        <p:cTn id="74" dur="200" fill="hold">
                                          <p:stCondLst>
                                            <p:cond delay="400"/>
                                          </p:stCondLst>
                                        </p:cTn>
                                        <p:tgtEl>
                                          <p:spTgt spid="21321"/>
                                        </p:tgtEl>
                                        <p:attrNameLst>
                                          <p:attrName>r</p:attrName>
                                        </p:attrNameLst>
                                      </p:cBhvr>
                                    </p:animRot>
                                    <p:animRot by="-240000">
                                      <p:cBhvr>
                                        <p:cTn id="75" dur="200" fill="hold">
                                          <p:stCondLst>
                                            <p:cond delay="600"/>
                                          </p:stCondLst>
                                        </p:cTn>
                                        <p:tgtEl>
                                          <p:spTgt spid="21321"/>
                                        </p:tgtEl>
                                        <p:attrNameLst>
                                          <p:attrName>r</p:attrName>
                                        </p:attrNameLst>
                                      </p:cBhvr>
                                    </p:animRot>
                                    <p:animRot by="120000">
                                      <p:cBhvr>
                                        <p:cTn id="76" dur="200" fill="hold">
                                          <p:stCondLst>
                                            <p:cond delay="800"/>
                                          </p:stCondLst>
                                        </p:cTn>
                                        <p:tgtEl>
                                          <p:spTgt spid="21321"/>
                                        </p:tgtEl>
                                        <p:attrNameLst>
                                          <p:attrName>r</p:attrName>
                                        </p:attrNameLst>
                                      </p:cBhvr>
                                    </p:animRot>
                                  </p:childTnLst>
                                </p:cTn>
                              </p:par>
                              <p:par>
                                <p:cTn id="77" presetID="32" presetClass="emph" presetSubtype="0" repeatCount="indefinite" fill="hold" grpId="1" nodeType="withEffect">
                                  <p:stCondLst>
                                    <p:cond delay="0"/>
                                  </p:stCondLst>
                                  <p:childTnLst>
                                    <p:animRot by="120000">
                                      <p:cBhvr>
                                        <p:cTn id="78" dur="100" fill="hold">
                                          <p:stCondLst>
                                            <p:cond delay="0"/>
                                          </p:stCondLst>
                                        </p:cTn>
                                        <p:tgtEl>
                                          <p:spTgt spid="21322"/>
                                        </p:tgtEl>
                                        <p:attrNameLst>
                                          <p:attrName>r</p:attrName>
                                        </p:attrNameLst>
                                      </p:cBhvr>
                                    </p:animRot>
                                    <p:animRot by="-240000">
                                      <p:cBhvr>
                                        <p:cTn id="79" dur="200" fill="hold">
                                          <p:stCondLst>
                                            <p:cond delay="200"/>
                                          </p:stCondLst>
                                        </p:cTn>
                                        <p:tgtEl>
                                          <p:spTgt spid="21322"/>
                                        </p:tgtEl>
                                        <p:attrNameLst>
                                          <p:attrName>r</p:attrName>
                                        </p:attrNameLst>
                                      </p:cBhvr>
                                    </p:animRot>
                                    <p:animRot by="240000">
                                      <p:cBhvr>
                                        <p:cTn id="80" dur="200" fill="hold">
                                          <p:stCondLst>
                                            <p:cond delay="400"/>
                                          </p:stCondLst>
                                        </p:cTn>
                                        <p:tgtEl>
                                          <p:spTgt spid="21322"/>
                                        </p:tgtEl>
                                        <p:attrNameLst>
                                          <p:attrName>r</p:attrName>
                                        </p:attrNameLst>
                                      </p:cBhvr>
                                    </p:animRot>
                                    <p:animRot by="-240000">
                                      <p:cBhvr>
                                        <p:cTn id="81" dur="200" fill="hold">
                                          <p:stCondLst>
                                            <p:cond delay="600"/>
                                          </p:stCondLst>
                                        </p:cTn>
                                        <p:tgtEl>
                                          <p:spTgt spid="21322"/>
                                        </p:tgtEl>
                                        <p:attrNameLst>
                                          <p:attrName>r</p:attrName>
                                        </p:attrNameLst>
                                      </p:cBhvr>
                                    </p:animRot>
                                    <p:animRot by="120000">
                                      <p:cBhvr>
                                        <p:cTn id="82" dur="200" fill="hold">
                                          <p:stCondLst>
                                            <p:cond delay="800"/>
                                          </p:stCondLst>
                                        </p:cTn>
                                        <p:tgtEl>
                                          <p:spTgt spid="21322"/>
                                        </p:tgtEl>
                                        <p:attrNameLst>
                                          <p:attrName>r</p:attrName>
                                        </p:attrNameLst>
                                      </p:cBhvr>
                                    </p:animRot>
                                  </p:childTnLst>
                                </p:cTn>
                              </p:par>
                              <p:par>
                                <p:cTn id="83" presetID="32" presetClass="emph" presetSubtype="0" repeatCount="indefinite" fill="hold" grpId="1" nodeType="withEffect">
                                  <p:stCondLst>
                                    <p:cond delay="0"/>
                                  </p:stCondLst>
                                  <p:childTnLst>
                                    <p:animRot by="120000">
                                      <p:cBhvr>
                                        <p:cTn id="84" dur="100" fill="hold">
                                          <p:stCondLst>
                                            <p:cond delay="0"/>
                                          </p:stCondLst>
                                        </p:cTn>
                                        <p:tgtEl>
                                          <p:spTgt spid="21323"/>
                                        </p:tgtEl>
                                        <p:attrNameLst>
                                          <p:attrName>r</p:attrName>
                                        </p:attrNameLst>
                                      </p:cBhvr>
                                    </p:animRot>
                                    <p:animRot by="-240000">
                                      <p:cBhvr>
                                        <p:cTn id="85" dur="200" fill="hold">
                                          <p:stCondLst>
                                            <p:cond delay="200"/>
                                          </p:stCondLst>
                                        </p:cTn>
                                        <p:tgtEl>
                                          <p:spTgt spid="21323"/>
                                        </p:tgtEl>
                                        <p:attrNameLst>
                                          <p:attrName>r</p:attrName>
                                        </p:attrNameLst>
                                      </p:cBhvr>
                                    </p:animRot>
                                    <p:animRot by="240000">
                                      <p:cBhvr>
                                        <p:cTn id="86" dur="200" fill="hold">
                                          <p:stCondLst>
                                            <p:cond delay="400"/>
                                          </p:stCondLst>
                                        </p:cTn>
                                        <p:tgtEl>
                                          <p:spTgt spid="21323"/>
                                        </p:tgtEl>
                                        <p:attrNameLst>
                                          <p:attrName>r</p:attrName>
                                        </p:attrNameLst>
                                      </p:cBhvr>
                                    </p:animRot>
                                    <p:animRot by="-240000">
                                      <p:cBhvr>
                                        <p:cTn id="87" dur="200" fill="hold">
                                          <p:stCondLst>
                                            <p:cond delay="600"/>
                                          </p:stCondLst>
                                        </p:cTn>
                                        <p:tgtEl>
                                          <p:spTgt spid="21323"/>
                                        </p:tgtEl>
                                        <p:attrNameLst>
                                          <p:attrName>r</p:attrName>
                                        </p:attrNameLst>
                                      </p:cBhvr>
                                    </p:animRot>
                                    <p:animRot by="120000">
                                      <p:cBhvr>
                                        <p:cTn id="88" dur="200" fill="hold">
                                          <p:stCondLst>
                                            <p:cond delay="800"/>
                                          </p:stCondLst>
                                        </p:cTn>
                                        <p:tgtEl>
                                          <p:spTgt spid="21323"/>
                                        </p:tgtEl>
                                        <p:attrNameLst>
                                          <p:attrName>r</p:attrName>
                                        </p:attrNameLst>
                                      </p:cBhvr>
                                    </p:animRot>
                                  </p:childTnLst>
                                </p:cTn>
                              </p:par>
                              <p:par>
                                <p:cTn id="89" presetID="32" presetClass="emph" presetSubtype="0" repeatCount="indefinite" fill="hold" grpId="1" nodeType="withEffect">
                                  <p:stCondLst>
                                    <p:cond delay="0"/>
                                  </p:stCondLst>
                                  <p:childTnLst>
                                    <p:animRot by="120000">
                                      <p:cBhvr>
                                        <p:cTn id="90" dur="100" fill="hold">
                                          <p:stCondLst>
                                            <p:cond delay="0"/>
                                          </p:stCondLst>
                                        </p:cTn>
                                        <p:tgtEl>
                                          <p:spTgt spid="21324"/>
                                        </p:tgtEl>
                                        <p:attrNameLst>
                                          <p:attrName>r</p:attrName>
                                        </p:attrNameLst>
                                      </p:cBhvr>
                                    </p:animRot>
                                    <p:animRot by="-240000">
                                      <p:cBhvr>
                                        <p:cTn id="91" dur="200" fill="hold">
                                          <p:stCondLst>
                                            <p:cond delay="200"/>
                                          </p:stCondLst>
                                        </p:cTn>
                                        <p:tgtEl>
                                          <p:spTgt spid="21324"/>
                                        </p:tgtEl>
                                        <p:attrNameLst>
                                          <p:attrName>r</p:attrName>
                                        </p:attrNameLst>
                                      </p:cBhvr>
                                    </p:animRot>
                                    <p:animRot by="240000">
                                      <p:cBhvr>
                                        <p:cTn id="92" dur="200" fill="hold">
                                          <p:stCondLst>
                                            <p:cond delay="400"/>
                                          </p:stCondLst>
                                        </p:cTn>
                                        <p:tgtEl>
                                          <p:spTgt spid="21324"/>
                                        </p:tgtEl>
                                        <p:attrNameLst>
                                          <p:attrName>r</p:attrName>
                                        </p:attrNameLst>
                                      </p:cBhvr>
                                    </p:animRot>
                                    <p:animRot by="-240000">
                                      <p:cBhvr>
                                        <p:cTn id="93" dur="200" fill="hold">
                                          <p:stCondLst>
                                            <p:cond delay="600"/>
                                          </p:stCondLst>
                                        </p:cTn>
                                        <p:tgtEl>
                                          <p:spTgt spid="21324"/>
                                        </p:tgtEl>
                                        <p:attrNameLst>
                                          <p:attrName>r</p:attrName>
                                        </p:attrNameLst>
                                      </p:cBhvr>
                                    </p:animRot>
                                    <p:animRot by="120000">
                                      <p:cBhvr>
                                        <p:cTn id="94" dur="200" fill="hold">
                                          <p:stCondLst>
                                            <p:cond delay="800"/>
                                          </p:stCondLst>
                                        </p:cTn>
                                        <p:tgtEl>
                                          <p:spTgt spid="21324"/>
                                        </p:tgtEl>
                                        <p:attrNameLst>
                                          <p:attrName>r</p:attrName>
                                        </p:attrNameLst>
                                      </p:cBhvr>
                                    </p:animRot>
                                  </p:childTnLst>
                                </p:cTn>
                              </p:par>
                              <p:par>
                                <p:cTn id="95" presetID="32" presetClass="emph" presetSubtype="0" repeatCount="indefinite" fill="hold" grpId="1" nodeType="withEffect">
                                  <p:stCondLst>
                                    <p:cond delay="0"/>
                                  </p:stCondLst>
                                  <p:childTnLst>
                                    <p:animRot by="120000">
                                      <p:cBhvr>
                                        <p:cTn id="96" dur="100" fill="hold">
                                          <p:stCondLst>
                                            <p:cond delay="0"/>
                                          </p:stCondLst>
                                        </p:cTn>
                                        <p:tgtEl>
                                          <p:spTgt spid="21325"/>
                                        </p:tgtEl>
                                        <p:attrNameLst>
                                          <p:attrName>r</p:attrName>
                                        </p:attrNameLst>
                                      </p:cBhvr>
                                    </p:animRot>
                                    <p:animRot by="-240000">
                                      <p:cBhvr>
                                        <p:cTn id="97" dur="200" fill="hold">
                                          <p:stCondLst>
                                            <p:cond delay="200"/>
                                          </p:stCondLst>
                                        </p:cTn>
                                        <p:tgtEl>
                                          <p:spTgt spid="21325"/>
                                        </p:tgtEl>
                                        <p:attrNameLst>
                                          <p:attrName>r</p:attrName>
                                        </p:attrNameLst>
                                      </p:cBhvr>
                                    </p:animRot>
                                    <p:animRot by="240000">
                                      <p:cBhvr>
                                        <p:cTn id="98" dur="200" fill="hold">
                                          <p:stCondLst>
                                            <p:cond delay="400"/>
                                          </p:stCondLst>
                                        </p:cTn>
                                        <p:tgtEl>
                                          <p:spTgt spid="21325"/>
                                        </p:tgtEl>
                                        <p:attrNameLst>
                                          <p:attrName>r</p:attrName>
                                        </p:attrNameLst>
                                      </p:cBhvr>
                                    </p:animRot>
                                    <p:animRot by="-240000">
                                      <p:cBhvr>
                                        <p:cTn id="99" dur="200" fill="hold">
                                          <p:stCondLst>
                                            <p:cond delay="600"/>
                                          </p:stCondLst>
                                        </p:cTn>
                                        <p:tgtEl>
                                          <p:spTgt spid="21325"/>
                                        </p:tgtEl>
                                        <p:attrNameLst>
                                          <p:attrName>r</p:attrName>
                                        </p:attrNameLst>
                                      </p:cBhvr>
                                    </p:animRot>
                                    <p:animRot by="120000">
                                      <p:cBhvr>
                                        <p:cTn id="100" dur="200" fill="hold">
                                          <p:stCondLst>
                                            <p:cond delay="800"/>
                                          </p:stCondLst>
                                        </p:cTn>
                                        <p:tgtEl>
                                          <p:spTgt spid="21325"/>
                                        </p:tgtEl>
                                        <p:attrNameLst>
                                          <p:attrName>r</p:attrName>
                                        </p:attrNameLst>
                                      </p:cBhvr>
                                    </p:animRot>
                                  </p:childTnLst>
                                </p:cTn>
                              </p:par>
                              <p:par>
                                <p:cTn id="101" presetID="32" presetClass="emph" presetSubtype="0" repeatCount="indefinite" fill="hold" grpId="1" nodeType="withEffect">
                                  <p:stCondLst>
                                    <p:cond delay="0"/>
                                  </p:stCondLst>
                                  <p:childTnLst>
                                    <p:animRot by="120000">
                                      <p:cBhvr>
                                        <p:cTn id="102" dur="100" fill="hold">
                                          <p:stCondLst>
                                            <p:cond delay="0"/>
                                          </p:stCondLst>
                                        </p:cTn>
                                        <p:tgtEl>
                                          <p:spTgt spid="21326"/>
                                        </p:tgtEl>
                                        <p:attrNameLst>
                                          <p:attrName>r</p:attrName>
                                        </p:attrNameLst>
                                      </p:cBhvr>
                                    </p:animRot>
                                    <p:animRot by="-240000">
                                      <p:cBhvr>
                                        <p:cTn id="103" dur="200" fill="hold">
                                          <p:stCondLst>
                                            <p:cond delay="200"/>
                                          </p:stCondLst>
                                        </p:cTn>
                                        <p:tgtEl>
                                          <p:spTgt spid="21326"/>
                                        </p:tgtEl>
                                        <p:attrNameLst>
                                          <p:attrName>r</p:attrName>
                                        </p:attrNameLst>
                                      </p:cBhvr>
                                    </p:animRot>
                                    <p:animRot by="240000">
                                      <p:cBhvr>
                                        <p:cTn id="104" dur="200" fill="hold">
                                          <p:stCondLst>
                                            <p:cond delay="400"/>
                                          </p:stCondLst>
                                        </p:cTn>
                                        <p:tgtEl>
                                          <p:spTgt spid="21326"/>
                                        </p:tgtEl>
                                        <p:attrNameLst>
                                          <p:attrName>r</p:attrName>
                                        </p:attrNameLst>
                                      </p:cBhvr>
                                    </p:animRot>
                                    <p:animRot by="-240000">
                                      <p:cBhvr>
                                        <p:cTn id="105" dur="200" fill="hold">
                                          <p:stCondLst>
                                            <p:cond delay="600"/>
                                          </p:stCondLst>
                                        </p:cTn>
                                        <p:tgtEl>
                                          <p:spTgt spid="21326"/>
                                        </p:tgtEl>
                                        <p:attrNameLst>
                                          <p:attrName>r</p:attrName>
                                        </p:attrNameLst>
                                      </p:cBhvr>
                                    </p:animRot>
                                    <p:animRot by="120000">
                                      <p:cBhvr>
                                        <p:cTn id="106" dur="200" fill="hold">
                                          <p:stCondLst>
                                            <p:cond delay="800"/>
                                          </p:stCondLst>
                                        </p:cTn>
                                        <p:tgtEl>
                                          <p:spTgt spid="21326"/>
                                        </p:tgtEl>
                                        <p:attrNameLst>
                                          <p:attrName>r</p:attrName>
                                        </p:attrNameLst>
                                      </p:cBhvr>
                                    </p:animRot>
                                  </p:childTnLst>
                                </p:cTn>
                              </p:par>
                              <p:par>
                                <p:cTn id="107" presetID="32" presetClass="emph" presetSubtype="0" repeatCount="indefinite" fill="hold" grpId="1" nodeType="withEffect">
                                  <p:stCondLst>
                                    <p:cond delay="0"/>
                                  </p:stCondLst>
                                  <p:childTnLst>
                                    <p:animRot by="120000">
                                      <p:cBhvr>
                                        <p:cTn id="108" dur="100" fill="hold">
                                          <p:stCondLst>
                                            <p:cond delay="0"/>
                                          </p:stCondLst>
                                        </p:cTn>
                                        <p:tgtEl>
                                          <p:spTgt spid="21327"/>
                                        </p:tgtEl>
                                        <p:attrNameLst>
                                          <p:attrName>r</p:attrName>
                                        </p:attrNameLst>
                                      </p:cBhvr>
                                    </p:animRot>
                                    <p:animRot by="-240000">
                                      <p:cBhvr>
                                        <p:cTn id="109" dur="200" fill="hold">
                                          <p:stCondLst>
                                            <p:cond delay="200"/>
                                          </p:stCondLst>
                                        </p:cTn>
                                        <p:tgtEl>
                                          <p:spTgt spid="21327"/>
                                        </p:tgtEl>
                                        <p:attrNameLst>
                                          <p:attrName>r</p:attrName>
                                        </p:attrNameLst>
                                      </p:cBhvr>
                                    </p:animRot>
                                    <p:animRot by="240000">
                                      <p:cBhvr>
                                        <p:cTn id="110" dur="200" fill="hold">
                                          <p:stCondLst>
                                            <p:cond delay="400"/>
                                          </p:stCondLst>
                                        </p:cTn>
                                        <p:tgtEl>
                                          <p:spTgt spid="21327"/>
                                        </p:tgtEl>
                                        <p:attrNameLst>
                                          <p:attrName>r</p:attrName>
                                        </p:attrNameLst>
                                      </p:cBhvr>
                                    </p:animRot>
                                    <p:animRot by="-240000">
                                      <p:cBhvr>
                                        <p:cTn id="111" dur="200" fill="hold">
                                          <p:stCondLst>
                                            <p:cond delay="600"/>
                                          </p:stCondLst>
                                        </p:cTn>
                                        <p:tgtEl>
                                          <p:spTgt spid="21327"/>
                                        </p:tgtEl>
                                        <p:attrNameLst>
                                          <p:attrName>r</p:attrName>
                                        </p:attrNameLst>
                                      </p:cBhvr>
                                    </p:animRot>
                                    <p:animRot by="120000">
                                      <p:cBhvr>
                                        <p:cTn id="112" dur="200" fill="hold">
                                          <p:stCondLst>
                                            <p:cond delay="800"/>
                                          </p:stCondLst>
                                        </p:cTn>
                                        <p:tgtEl>
                                          <p:spTgt spid="21327"/>
                                        </p:tgtEl>
                                        <p:attrNameLst>
                                          <p:attrName>r</p:attrName>
                                        </p:attrNameLst>
                                      </p:cBhvr>
                                    </p:animRot>
                                  </p:childTnLst>
                                </p:cTn>
                              </p:par>
                              <p:par>
                                <p:cTn id="113" presetID="32" presetClass="emph" presetSubtype="0" repeatCount="indefinite" fill="hold" grpId="1" nodeType="withEffect">
                                  <p:stCondLst>
                                    <p:cond delay="0"/>
                                  </p:stCondLst>
                                  <p:childTnLst>
                                    <p:animRot by="120000">
                                      <p:cBhvr>
                                        <p:cTn id="114" dur="100" fill="hold">
                                          <p:stCondLst>
                                            <p:cond delay="0"/>
                                          </p:stCondLst>
                                        </p:cTn>
                                        <p:tgtEl>
                                          <p:spTgt spid="21328"/>
                                        </p:tgtEl>
                                        <p:attrNameLst>
                                          <p:attrName>r</p:attrName>
                                        </p:attrNameLst>
                                      </p:cBhvr>
                                    </p:animRot>
                                    <p:animRot by="-240000">
                                      <p:cBhvr>
                                        <p:cTn id="115" dur="200" fill="hold">
                                          <p:stCondLst>
                                            <p:cond delay="200"/>
                                          </p:stCondLst>
                                        </p:cTn>
                                        <p:tgtEl>
                                          <p:spTgt spid="21328"/>
                                        </p:tgtEl>
                                        <p:attrNameLst>
                                          <p:attrName>r</p:attrName>
                                        </p:attrNameLst>
                                      </p:cBhvr>
                                    </p:animRot>
                                    <p:animRot by="240000">
                                      <p:cBhvr>
                                        <p:cTn id="116" dur="200" fill="hold">
                                          <p:stCondLst>
                                            <p:cond delay="400"/>
                                          </p:stCondLst>
                                        </p:cTn>
                                        <p:tgtEl>
                                          <p:spTgt spid="21328"/>
                                        </p:tgtEl>
                                        <p:attrNameLst>
                                          <p:attrName>r</p:attrName>
                                        </p:attrNameLst>
                                      </p:cBhvr>
                                    </p:animRot>
                                    <p:animRot by="-240000">
                                      <p:cBhvr>
                                        <p:cTn id="117" dur="200" fill="hold">
                                          <p:stCondLst>
                                            <p:cond delay="600"/>
                                          </p:stCondLst>
                                        </p:cTn>
                                        <p:tgtEl>
                                          <p:spTgt spid="21328"/>
                                        </p:tgtEl>
                                        <p:attrNameLst>
                                          <p:attrName>r</p:attrName>
                                        </p:attrNameLst>
                                      </p:cBhvr>
                                    </p:animRot>
                                    <p:animRot by="120000">
                                      <p:cBhvr>
                                        <p:cTn id="118" dur="200" fill="hold">
                                          <p:stCondLst>
                                            <p:cond delay="800"/>
                                          </p:stCondLst>
                                        </p:cTn>
                                        <p:tgtEl>
                                          <p:spTgt spid="21328"/>
                                        </p:tgtEl>
                                        <p:attrNameLst>
                                          <p:attrName>r</p:attrName>
                                        </p:attrNameLst>
                                      </p:cBhvr>
                                    </p:animRot>
                                  </p:childTnLst>
                                </p:cTn>
                              </p:par>
                              <p:par>
                                <p:cTn id="119" presetID="32" presetClass="emph" presetSubtype="0" repeatCount="indefinite" fill="hold" grpId="1" nodeType="withEffect">
                                  <p:stCondLst>
                                    <p:cond delay="0"/>
                                  </p:stCondLst>
                                  <p:childTnLst>
                                    <p:animRot by="120000">
                                      <p:cBhvr>
                                        <p:cTn id="120" dur="100" fill="hold">
                                          <p:stCondLst>
                                            <p:cond delay="0"/>
                                          </p:stCondLst>
                                        </p:cTn>
                                        <p:tgtEl>
                                          <p:spTgt spid="21329"/>
                                        </p:tgtEl>
                                        <p:attrNameLst>
                                          <p:attrName>r</p:attrName>
                                        </p:attrNameLst>
                                      </p:cBhvr>
                                    </p:animRot>
                                    <p:animRot by="-240000">
                                      <p:cBhvr>
                                        <p:cTn id="121" dur="200" fill="hold">
                                          <p:stCondLst>
                                            <p:cond delay="200"/>
                                          </p:stCondLst>
                                        </p:cTn>
                                        <p:tgtEl>
                                          <p:spTgt spid="21329"/>
                                        </p:tgtEl>
                                        <p:attrNameLst>
                                          <p:attrName>r</p:attrName>
                                        </p:attrNameLst>
                                      </p:cBhvr>
                                    </p:animRot>
                                    <p:animRot by="240000">
                                      <p:cBhvr>
                                        <p:cTn id="122" dur="200" fill="hold">
                                          <p:stCondLst>
                                            <p:cond delay="400"/>
                                          </p:stCondLst>
                                        </p:cTn>
                                        <p:tgtEl>
                                          <p:spTgt spid="21329"/>
                                        </p:tgtEl>
                                        <p:attrNameLst>
                                          <p:attrName>r</p:attrName>
                                        </p:attrNameLst>
                                      </p:cBhvr>
                                    </p:animRot>
                                    <p:animRot by="-240000">
                                      <p:cBhvr>
                                        <p:cTn id="123" dur="200" fill="hold">
                                          <p:stCondLst>
                                            <p:cond delay="600"/>
                                          </p:stCondLst>
                                        </p:cTn>
                                        <p:tgtEl>
                                          <p:spTgt spid="21329"/>
                                        </p:tgtEl>
                                        <p:attrNameLst>
                                          <p:attrName>r</p:attrName>
                                        </p:attrNameLst>
                                      </p:cBhvr>
                                    </p:animRot>
                                    <p:animRot by="120000">
                                      <p:cBhvr>
                                        <p:cTn id="124" dur="200" fill="hold">
                                          <p:stCondLst>
                                            <p:cond delay="800"/>
                                          </p:stCondLst>
                                        </p:cTn>
                                        <p:tgtEl>
                                          <p:spTgt spid="21329"/>
                                        </p:tgtEl>
                                        <p:attrNameLst>
                                          <p:attrName>r</p:attrName>
                                        </p:attrNameLst>
                                      </p:cBhvr>
                                    </p:animRot>
                                  </p:childTnLst>
                                </p:cTn>
                              </p:par>
                              <p:par>
                                <p:cTn id="125" presetID="32" presetClass="emph" presetSubtype="0" repeatCount="indefinite" fill="hold" grpId="1" nodeType="withEffect">
                                  <p:stCondLst>
                                    <p:cond delay="0"/>
                                  </p:stCondLst>
                                  <p:childTnLst>
                                    <p:animRot by="120000">
                                      <p:cBhvr>
                                        <p:cTn id="126" dur="100" fill="hold">
                                          <p:stCondLst>
                                            <p:cond delay="0"/>
                                          </p:stCondLst>
                                        </p:cTn>
                                        <p:tgtEl>
                                          <p:spTgt spid="21330"/>
                                        </p:tgtEl>
                                        <p:attrNameLst>
                                          <p:attrName>r</p:attrName>
                                        </p:attrNameLst>
                                      </p:cBhvr>
                                    </p:animRot>
                                    <p:animRot by="-240000">
                                      <p:cBhvr>
                                        <p:cTn id="127" dur="200" fill="hold">
                                          <p:stCondLst>
                                            <p:cond delay="200"/>
                                          </p:stCondLst>
                                        </p:cTn>
                                        <p:tgtEl>
                                          <p:spTgt spid="21330"/>
                                        </p:tgtEl>
                                        <p:attrNameLst>
                                          <p:attrName>r</p:attrName>
                                        </p:attrNameLst>
                                      </p:cBhvr>
                                    </p:animRot>
                                    <p:animRot by="240000">
                                      <p:cBhvr>
                                        <p:cTn id="128" dur="200" fill="hold">
                                          <p:stCondLst>
                                            <p:cond delay="400"/>
                                          </p:stCondLst>
                                        </p:cTn>
                                        <p:tgtEl>
                                          <p:spTgt spid="21330"/>
                                        </p:tgtEl>
                                        <p:attrNameLst>
                                          <p:attrName>r</p:attrName>
                                        </p:attrNameLst>
                                      </p:cBhvr>
                                    </p:animRot>
                                    <p:animRot by="-240000">
                                      <p:cBhvr>
                                        <p:cTn id="129" dur="200" fill="hold">
                                          <p:stCondLst>
                                            <p:cond delay="600"/>
                                          </p:stCondLst>
                                        </p:cTn>
                                        <p:tgtEl>
                                          <p:spTgt spid="21330"/>
                                        </p:tgtEl>
                                        <p:attrNameLst>
                                          <p:attrName>r</p:attrName>
                                        </p:attrNameLst>
                                      </p:cBhvr>
                                    </p:animRot>
                                    <p:animRot by="120000">
                                      <p:cBhvr>
                                        <p:cTn id="130" dur="200" fill="hold">
                                          <p:stCondLst>
                                            <p:cond delay="800"/>
                                          </p:stCondLst>
                                        </p:cTn>
                                        <p:tgtEl>
                                          <p:spTgt spid="21330"/>
                                        </p:tgtEl>
                                        <p:attrNameLst>
                                          <p:attrName>r</p:attrName>
                                        </p:attrNameLst>
                                      </p:cBhvr>
                                    </p:animRot>
                                  </p:childTnLst>
                                </p:cTn>
                              </p:par>
                              <p:par>
                                <p:cTn id="131" presetID="32" presetClass="emph" presetSubtype="0" repeatCount="indefinite" fill="hold" grpId="1" nodeType="withEffect">
                                  <p:stCondLst>
                                    <p:cond delay="0"/>
                                  </p:stCondLst>
                                  <p:childTnLst>
                                    <p:animRot by="120000">
                                      <p:cBhvr>
                                        <p:cTn id="132" dur="100" fill="hold">
                                          <p:stCondLst>
                                            <p:cond delay="0"/>
                                          </p:stCondLst>
                                        </p:cTn>
                                        <p:tgtEl>
                                          <p:spTgt spid="21331"/>
                                        </p:tgtEl>
                                        <p:attrNameLst>
                                          <p:attrName>r</p:attrName>
                                        </p:attrNameLst>
                                      </p:cBhvr>
                                    </p:animRot>
                                    <p:animRot by="-240000">
                                      <p:cBhvr>
                                        <p:cTn id="133" dur="200" fill="hold">
                                          <p:stCondLst>
                                            <p:cond delay="200"/>
                                          </p:stCondLst>
                                        </p:cTn>
                                        <p:tgtEl>
                                          <p:spTgt spid="21331"/>
                                        </p:tgtEl>
                                        <p:attrNameLst>
                                          <p:attrName>r</p:attrName>
                                        </p:attrNameLst>
                                      </p:cBhvr>
                                    </p:animRot>
                                    <p:animRot by="240000">
                                      <p:cBhvr>
                                        <p:cTn id="134" dur="200" fill="hold">
                                          <p:stCondLst>
                                            <p:cond delay="400"/>
                                          </p:stCondLst>
                                        </p:cTn>
                                        <p:tgtEl>
                                          <p:spTgt spid="21331"/>
                                        </p:tgtEl>
                                        <p:attrNameLst>
                                          <p:attrName>r</p:attrName>
                                        </p:attrNameLst>
                                      </p:cBhvr>
                                    </p:animRot>
                                    <p:animRot by="-240000">
                                      <p:cBhvr>
                                        <p:cTn id="135" dur="200" fill="hold">
                                          <p:stCondLst>
                                            <p:cond delay="600"/>
                                          </p:stCondLst>
                                        </p:cTn>
                                        <p:tgtEl>
                                          <p:spTgt spid="21331"/>
                                        </p:tgtEl>
                                        <p:attrNameLst>
                                          <p:attrName>r</p:attrName>
                                        </p:attrNameLst>
                                      </p:cBhvr>
                                    </p:animRot>
                                    <p:animRot by="120000">
                                      <p:cBhvr>
                                        <p:cTn id="136" dur="200" fill="hold">
                                          <p:stCondLst>
                                            <p:cond delay="800"/>
                                          </p:stCondLst>
                                        </p:cTn>
                                        <p:tgtEl>
                                          <p:spTgt spid="21331"/>
                                        </p:tgtEl>
                                        <p:attrNameLst>
                                          <p:attrName>r</p:attrName>
                                        </p:attrNameLst>
                                      </p:cBhvr>
                                    </p:animRot>
                                  </p:childTnLst>
                                </p:cTn>
                              </p:par>
                              <p:par>
                                <p:cTn id="137" presetID="32" presetClass="emph" presetSubtype="0" repeatCount="indefinite" fill="hold" grpId="1" nodeType="withEffect">
                                  <p:stCondLst>
                                    <p:cond delay="0"/>
                                  </p:stCondLst>
                                  <p:childTnLst>
                                    <p:animRot by="120000">
                                      <p:cBhvr>
                                        <p:cTn id="138" dur="100" fill="hold">
                                          <p:stCondLst>
                                            <p:cond delay="0"/>
                                          </p:stCondLst>
                                        </p:cTn>
                                        <p:tgtEl>
                                          <p:spTgt spid="21332"/>
                                        </p:tgtEl>
                                        <p:attrNameLst>
                                          <p:attrName>r</p:attrName>
                                        </p:attrNameLst>
                                      </p:cBhvr>
                                    </p:animRot>
                                    <p:animRot by="-240000">
                                      <p:cBhvr>
                                        <p:cTn id="139" dur="200" fill="hold">
                                          <p:stCondLst>
                                            <p:cond delay="200"/>
                                          </p:stCondLst>
                                        </p:cTn>
                                        <p:tgtEl>
                                          <p:spTgt spid="21332"/>
                                        </p:tgtEl>
                                        <p:attrNameLst>
                                          <p:attrName>r</p:attrName>
                                        </p:attrNameLst>
                                      </p:cBhvr>
                                    </p:animRot>
                                    <p:animRot by="240000">
                                      <p:cBhvr>
                                        <p:cTn id="140" dur="200" fill="hold">
                                          <p:stCondLst>
                                            <p:cond delay="400"/>
                                          </p:stCondLst>
                                        </p:cTn>
                                        <p:tgtEl>
                                          <p:spTgt spid="21332"/>
                                        </p:tgtEl>
                                        <p:attrNameLst>
                                          <p:attrName>r</p:attrName>
                                        </p:attrNameLst>
                                      </p:cBhvr>
                                    </p:animRot>
                                    <p:animRot by="-240000">
                                      <p:cBhvr>
                                        <p:cTn id="141" dur="200" fill="hold">
                                          <p:stCondLst>
                                            <p:cond delay="600"/>
                                          </p:stCondLst>
                                        </p:cTn>
                                        <p:tgtEl>
                                          <p:spTgt spid="21332"/>
                                        </p:tgtEl>
                                        <p:attrNameLst>
                                          <p:attrName>r</p:attrName>
                                        </p:attrNameLst>
                                      </p:cBhvr>
                                    </p:animRot>
                                    <p:animRot by="120000">
                                      <p:cBhvr>
                                        <p:cTn id="142" dur="200" fill="hold">
                                          <p:stCondLst>
                                            <p:cond delay="800"/>
                                          </p:stCondLst>
                                        </p:cTn>
                                        <p:tgtEl>
                                          <p:spTgt spid="21332"/>
                                        </p:tgtEl>
                                        <p:attrNameLst>
                                          <p:attrName>r</p:attrName>
                                        </p:attrNameLst>
                                      </p:cBhvr>
                                    </p:animRot>
                                  </p:childTnLst>
                                </p:cTn>
                              </p:par>
                              <p:par>
                                <p:cTn id="143" presetID="32" presetClass="emph" presetSubtype="0" repeatCount="indefinite" fill="hold" grpId="1" nodeType="withEffect">
                                  <p:stCondLst>
                                    <p:cond delay="0"/>
                                  </p:stCondLst>
                                  <p:childTnLst>
                                    <p:animRot by="120000">
                                      <p:cBhvr>
                                        <p:cTn id="144" dur="100" fill="hold">
                                          <p:stCondLst>
                                            <p:cond delay="0"/>
                                          </p:stCondLst>
                                        </p:cTn>
                                        <p:tgtEl>
                                          <p:spTgt spid="21333"/>
                                        </p:tgtEl>
                                        <p:attrNameLst>
                                          <p:attrName>r</p:attrName>
                                        </p:attrNameLst>
                                      </p:cBhvr>
                                    </p:animRot>
                                    <p:animRot by="-240000">
                                      <p:cBhvr>
                                        <p:cTn id="145" dur="200" fill="hold">
                                          <p:stCondLst>
                                            <p:cond delay="200"/>
                                          </p:stCondLst>
                                        </p:cTn>
                                        <p:tgtEl>
                                          <p:spTgt spid="21333"/>
                                        </p:tgtEl>
                                        <p:attrNameLst>
                                          <p:attrName>r</p:attrName>
                                        </p:attrNameLst>
                                      </p:cBhvr>
                                    </p:animRot>
                                    <p:animRot by="240000">
                                      <p:cBhvr>
                                        <p:cTn id="146" dur="200" fill="hold">
                                          <p:stCondLst>
                                            <p:cond delay="400"/>
                                          </p:stCondLst>
                                        </p:cTn>
                                        <p:tgtEl>
                                          <p:spTgt spid="21333"/>
                                        </p:tgtEl>
                                        <p:attrNameLst>
                                          <p:attrName>r</p:attrName>
                                        </p:attrNameLst>
                                      </p:cBhvr>
                                    </p:animRot>
                                    <p:animRot by="-240000">
                                      <p:cBhvr>
                                        <p:cTn id="147" dur="200" fill="hold">
                                          <p:stCondLst>
                                            <p:cond delay="600"/>
                                          </p:stCondLst>
                                        </p:cTn>
                                        <p:tgtEl>
                                          <p:spTgt spid="21333"/>
                                        </p:tgtEl>
                                        <p:attrNameLst>
                                          <p:attrName>r</p:attrName>
                                        </p:attrNameLst>
                                      </p:cBhvr>
                                    </p:animRot>
                                    <p:animRot by="120000">
                                      <p:cBhvr>
                                        <p:cTn id="148" dur="200" fill="hold">
                                          <p:stCondLst>
                                            <p:cond delay="800"/>
                                          </p:stCondLst>
                                        </p:cTn>
                                        <p:tgtEl>
                                          <p:spTgt spid="21333"/>
                                        </p:tgtEl>
                                        <p:attrNameLst>
                                          <p:attrName>r</p:attrName>
                                        </p:attrNameLst>
                                      </p:cBhvr>
                                    </p:animRot>
                                  </p:childTnLst>
                                </p:cTn>
                              </p:par>
                              <p:par>
                                <p:cTn id="149" presetID="32" presetClass="emph" presetSubtype="0" repeatCount="indefinite" fill="hold" grpId="1" nodeType="withEffect">
                                  <p:stCondLst>
                                    <p:cond delay="0"/>
                                  </p:stCondLst>
                                  <p:childTnLst>
                                    <p:animRot by="120000">
                                      <p:cBhvr>
                                        <p:cTn id="150" dur="100" fill="hold">
                                          <p:stCondLst>
                                            <p:cond delay="0"/>
                                          </p:stCondLst>
                                        </p:cTn>
                                        <p:tgtEl>
                                          <p:spTgt spid="21334"/>
                                        </p:tgtEl>
                                        <p:attrNameLst>
                                          <p:attrName>r</p:attrName>
                                        </p:attrNameLst>
                                      </p:cBhvr>
                                    </p:animRot>
                                    <p:animRot by="-240000">
                                      <p:cBhvr>
                                        <p:cTn id="151" dur="200" fill="hold">
                                          <p:stCondLst>
                                            <p:cond delay="200"/>
                                          </p:stCondLst>
                                        </p:cTn>
                                        <p:tgtEl>
                                          <p:spTgt spid="21334"/>
                                        </p:tgtEl>
                                        <p:attrNameLst>
                                          <p:attrName>r</p:attrName>
                                        </p:attrNameLst>
                                      </p:cBhvr>
                                    </p:animRot>
                                    <p:animRot by="240000">
                                      <p:cBhvr>
                                        <p:cTn id="152" dur="200" fill="hold">
                                          <p:stCondLst>
                                            <p:cond delay="400"/>
                                          </p:stCondLst>
                                        </p:cTn>
                                        <p:tgtEl>
                                          <p:spTgt spid="21334"/>
                                        </p:tgtEl>
                                        <p:attrNameLst>
                                          <p:attrName>r</p:attrName>
                                        </p:attrNameLst>
                                      </p:cBhvr>
                                    </p:animRot>
                                    <p:animRot by="-240000">
                                      <p:cBhvr>
                                        <p:cTn id="153" dur="200" fill="hold">
                                          <p:stCondLst>
                                            <p:cond delay="600"/>
                                          </p:stCondLst>
                                        </p:cTn>
                                        <p:tgtEl>
                                          <p:spTgt spid="21334"/>
                                        </p:tgtEl>
                                        <p:attrNameLst>
                                          <p:attrName>r</p:attrName>
                                        </p:attrNameLst>
                                      </p:cBhvr>
                                    </p:animRot>
                                    <p:animRot by="120000">
                                      <p:cBhvr>
                                        <p:cTn id="154" dur="200" fill="hold">
                                          <p:stCondLst>
                                            <p:cond delay="800"/>
                                          </p:stCondLst>
                                        </p:cTn>
                                        <p:tgtEl>
                                          <p:spTgt spid="21334"/>
                                        </p:tgtEl>
                                        <p:attrNameLst>
                                          <p:attrName>r</p:attrName>
                                        </p:attrNameLst>
                                      </p:cBhvr>
                                    </p:animRot>
                                  </p:childTnLst>
                                </p:cTn>
                              </p:par>
                              <p:par>
                                <p:cTn id="155" presetID="32" presetClass="emph" presetSubtype="0" repeatCount="indefinite" fill="hold" grpId="1" nodeType="withEffect">
                                  <p:stCondLst>
                                    <p:cond delay="0"/>
                                  </p:stCondLst>
                                  <p:childTnLst>
                                    <p:animRot by="120000">
                                      <p:cBhvr>
                                        <p:cTn id="156" dur="100" fill="hold">
                                          <p:stCondLst>
                                            <p:cond delay="0"/>
                                          </p:stCondLst>
                                        </p:cTn>
                                        <p:tgtEl>
                                          <p:spTgt spid="21335"/>
                                        </p:tgtEl>
                                        <p:attrNameLst>
                                          <p:attrName>r</p:attrName>
                                        </p:attrNameLst>
                                      </p:cBhvr>
                                    </p:animRot>
                                    <p:animRot by="-240000">
                                      <p:cBhvr>
                                        <p:cTn id="157" dur="200" fill="hold">
                                          <p:stCondLst>
                                            <p:cond delay="200"/>
                                          </p:stCondLst>
                                        </p:cTn>
                                        <p:tgtEl>
                                          <p:spTgt spid="21335"/>
                                        </p:tgtEl>
                                        <p:attrNameLst>
                                          <p:attrName>r</p:attrName>
                                        </p:attrNameLst>
                                      </p:cBhvr>
                                    </p:animRot>
                                    <p:animRot by="240000">
                                      <p:cBhvr>
                                        <p:cTn id="158" dur="200" fill="hold">
                                          <p:stCondLst>
                                            <p:cond delay="400"/>
                                          </p:stCondLst>
                                        </p:cTn>
                                        <p:tgtEl>
                                          <p:spTgt spid="21335"/>
                                        </p:tgtEl>
                                        <p:attrNameLst>
                                          <p:attrName>r</p:attrName>
                                        </p:attrNameLst>
                                      </p:cBhvr>
                                    </p:animRot>
                                    <p:animRot by="-240000">
                                      <p:cBhvr>
                                        <p:cTn id="159" dur="200" fill="hold">
                                          <p:stCondLst>
                                            <p:cond delay="600"/>
                                          </p:stCondLst>
                                        </p:cTn>
                                        <p:tgtEl>
                                          <p:spTgt spid="21335"/>
                                        </p:tgtEl>
                                        <p:attrNameLst>
                                          <p:attrName>r</p:attrName>
                                        </p:attrNameLst>
                                      </p:cBhvr>
                                    </p:animRot>
                                    <p:animRot by="120000">
                                      <p:cBhvr>
                                        <p:cTn id="160" dur="200" fill="hold">
                                          <p:stCondLst>
                                            <p:cond delay="800"/>
                                          </p:stCondLst>
                                        </p:cTn>
                                        <p:tgtEl>
                                          <p:spTgt spid="21335"/>
                                        </p:tgtEl>
                                        <p:attrNameLst>
                                          <p:attrName>r</p:attrName>
                                        </p:attrNameLst>
                                      </p:cBhvr>
                                    </p:animRot>
                                  </p:childTnLst>
                                </p:cTn>
                              </p:par>
                              <p:par>
                                <p:cTn id="161" presetID="32" presetClass="emph" presetSubtype="0" repeatCount="indefinite" fill="hold" grpId="1" nodeType="withEffect">
                                  <p:stCondLst>
                                    <p:cond delay="0"/>
                                  </p:stCondLst>
                                  <p:childTnLst>
                                    <p:animRot by="120000">
                                      <p:cBhvr>
                                        <p:cTn id="162" dur="100" fill="hold">
                                          <p:stCondLst>
                                            <p:cond delay="0"/>
                                          </p:stCondLst>
                                        </p:cTn>
                                        <p:tgtEl>
                                          <p:spTgt spid="21336"/>
                                        </p:tgtEl>
                                        <p:attrNameLst>
                                          <p:attrName>r</p:attrName>
                                        </p:attrNameLst>
                                      </p:cBhvr>
                                    </p:animRot>
                                    <p:animRot by="-240000">
                                      <p:cBhvr>
                                        <p:cTn id="163" dur="200" fill="hold">
                                          <p:stCondLst>
                                            <p:cond delay="200"/>
                                          </p:stCondLst>
                                        </p:cTn>
                                        <p:tgtEl>
                                          <p:spTgt spid="21336"/>
                                        </p:tgtEl>
                                        <p:attrNameLst>
                                          <p:attrName>r</p:attrName>
                                        </p:attrNameLst>
                                      </p:cBhvr>
                                    </p:animRot>
                                    <p:animRot by="240000">
                                      <p:cBhvr>
                                        <p:cTn id="164" dur="200" fill="hold">
                                          <p:stCondLst>
                                            <p:cond delay="400"/>
                                          </p:stCondLst>
                                        </p:cTn>
                                        <p:tgtEl>
                                          <p:spTgt spid="21336"/>
                                        </p:tgtEl>
                                        <p:attrNameLst>
                                          <p:attrName>r</p:attrName>
                                        </p:attrNameLst>
                                      </p:cBhvr>
                                    </p:animRot>
                                    <p:animRot by="-240000">
                                      <p:cBhvr>
                                        <p:cTn id="165" dur="200" fill="hold">
                                          <p:stCondLst>
                                            <p:cond delay="600"/>
                                          </p:stCondLst>
                                        </p:cTn>
                                        <p:tgtEl>
                                          <p:spTgt spid="21336"/>
                                        </p:tgtEl>
                                        <p:attrNameLst>
                                          <p:attrName>r</p:attrName>
                                        </p:attrNameLst>
                                      </p:cBhvr>
                                    </p:animRot>
                                    <p:animRot by="120000">
                                      <p:cBhvr>
                                        <p:cTn id="166" dur="200" fill="hold">
                                          <p:stCondLst>
                                            <p:cond delay="800"/>
                                          </p:stCondLst>
                                        </p:cTn>
                                        <p:tgtEl>
                                          <p:spTgt spid="21336"/>
                                        </p:tgtEl>
                                        <p:attrNameLst>
                                          <p:attrName>r</p:attrName>
                                        </p:attrNameLst>
                                      </p:cBhvr>
                                    </p:animRot>
                                  </p:childTnLst>
                                </p:cTn>
                              </p:par>
                              <p:par>
                                <p:cTn id="167" presetID="32" presetClass="emph" presetSubtype="0" repeatCount="indefinite" fill="hold" grpId="1" nodeType="withEffect">
                                  <p:stCondLst>
                                    <p:cond delay="0"/>
                                  </p:stCondLst>
                                  <p:childTnLst>
                                    <p:animRot by="120000">
                                      <p:cBhvr>
                                        <p:cTn id="168" dur="100" fill="hold">
                                          <p:stCondLst>
                                            <p:cond delay="0"/>
                                          </p:stCondLst>
                                        </p:cTn>
                                        <p:tgtEl>
                                          <p:spTgt spid="21337"/>
                                        </p:tgtEl>
                                        <p:attrNameLst>
                                          <p:attrName>r</p:attrName>
                                        </p:attrNameLst>
                                      </p:cBhvr>
                                    </p:animRot>
                                    <p:animRot by="-240000">
                                      <p:cBhvr>
                                        <p:cTn id="169" dur="200" fill="hold">
                                          <p:stCondLst>
                                            <p:cond delay="200"/>
                                          </p:stCondLst>
                                        </p:cTn>
                                        <p:tgtEl>
                                          <p:spTgt spid="21337"/>
                                        </p:tgtEl>
                                        <p:attrNameLst>
                                          <p:attrName>r</p:attrName>
                                        </p:attrNameLst>
                                      </p:cBhvr>
                                    </p:animRot>
                                    <p:animRot by="240000">
                                      <p:cBhvr>
                                        <p:cTn id="170" dur="200" fill="hold">
                                          <p:stCondLst>
                                            <p:cond delay="400"/>
                                          </p:stCondLst>
                                        </p:cTn>
                                        <p:tgtEl>
                                          <p:spTgt spid="21337"/>
                                        </p:tgtEl>
                                        <p:attrNameLst>
                                          <p:attrName>r</p:attrName>
                                        </p:attrNameLst>
                                      </p:cBhvr>
                                    </p:animRot>
                                    <p:animRot by="-240000">
                                      <p:cBhvr>
                                        <p:cTn id="171" dur="200" fill="hold">
                                          <p:stCondLst>
                                            <p:cond delay="600"/>
                                          </p:stCondLst>
                                        </p:cTn>
                                        <p:tgtEl>
                                          <p:spTgt spid="21337"/>
                                        </p:tgtEl>
                                        <p:attrNameLst>
                                          <p:attrName>r</p:attrName>
                                        </p:attrNameLst>
                                      </p:cBhvr>
                                    </p:animRot>
                                    <p:animRot by="120000">
                                      <p:cBhvr>
                                        <p:cTn id="172" dur="200" fill="hold">
                                          <p:stCondLst>
                                            <p:cond delay="800"/>
                                          </p:stCondLst>
                                        </p:cTn>
                                        <p:tgtEl>
                                          <p:spTgt spid="21337"/>
                                        </p:tgtEl>
                                        <p:attrNameLst>
                                          <p:attrName>r</p:attrName>
                                        </p:attrNameLst>
                                      </p:cBhvr>
                                    </p:animRot>
                                  </p:childTnLst>
                                </p:cTn>
                              </p:par>
                              <p:par>
                                <p:cTn id="173" presetID="32" presetClass="emph" presetSubtype="0" repeatCount="indefinite" fill="hold" grpId="1" nodeType="withEffect">
                                  <p:stCondLst>
                                    <p:cond delay="0"/>
                                  </p:stCondLst>
                                  <p:childTnLst>
                                    <p:animRot by="120000">
                                      <p:cBhvr>
                                        <p:cTn id="174" dur="100" fill="hold">
                                          <p:stCondLst>
                                            <p:cond delay="0"/>
                                          </p:stCondLst>
                                        </p:cTn>
                                        <p:tgtEl>
                                          <p:spTgt spid="21338"/>
                                        </p:tgtEl>
                                        <p:attrNameLst>
                                          <p:attrName>r</p:attrName>
                                        </p:attrNameLst>
                                      </p:cBhvr>
                                    </p:animRot>
                                    <p:animRot by="-240000">
                                      <p:cBhvr>
                                        <p:cTn id="175" dur="200" fill="hold">
                                          <p:stCondLst>
                                            <p:cond delay="200"/>
                                          </p:stCondLst>
                                        </p:cTn>
                                        <p:tgtEl>
                                          <p:spTgt spid="21338"/>
                                        </p:tgtEl>
                                        <p:attrNameLst>
                                          <p:attrName>r</p:attrName>
                                        </p:attrNameLst>
                                      </p:cBhvr>
                                    </p:animRot>
                                    <p:animRot by="240000">
                                      <p:cBhvr>
                                        <p:cTn id="176" dur="200" fill="hold">
                                          <p:stCondLst>
                                            <p:cond delay="400"/>
                                          </p:stCondLst>
                                        </p:cTn>
                                        <p:tgtEl>
                                          <p:spTgt spid="21338"/>
                                        </p:tgtEl>
                                        <p:attrNameLst>
                                          <p:attrName>r</p:attrName>
                                        </p:attrNameLst>
                                      </p:cBhvr>
                                    </p:animRot>
                                    <p:animRot by="-240000">
                                      <p:cBhvr>
                                        <p:cTn id="177" dur="200" fill="hold">
                                          <p:stCondLst>
                                            <p:cond delay="600"/>
                                          </p:stCondLst>
                                        </p:cTn>
                                        <p:tgtEl>
                                          <p:spTgt spid="21338"/>
                                        </p:tgtEl>
                                        <p:attrNameLst>
                                          <p:attrName>r</p:attrName>
                                        </p:attrNameLst>
                                      </p:cBhvr>
                                    </p:animRot>
                                    <p:animRot by="120000">
                                      <p:cBhvr>
                                        <p:cTn id="178" dur="200" fill="hold">
                                          <p:stCondLst>
                                            <p:cond delay="800"/>
                                          </p:stCondLst>
                                        </p:cTn>
                                        <p:tgtEl>
                                          <p:spTgt spid="21338"/>
                                        </p:tgtEl>
                                        <p:attrNameLst>
                                          <p:attrName>r</p:attrName>
                                        </p:attrNameLst>
                                      </p:cBhvr>
                                    </p:animRot>
                                  </p:childTnLst>
                                </p:cTn>
                              </p:par>
                              <p:par>
                                <p:cTn id="179" presetID="32" presetClass="emph" presetSubtype="0" repeatCount="indefinite" fill="hold" grpId="1" nodeType="withEffect">
                                  <p:stCondLst>
                                    <p:cond delay="0"/>
                                  </p:stCondLst>
                                  <p:childTnLst>
                                    <p:animRot by="120000">
                                      <p:cBhvr>
                                        <p:cTn id="180" dur="100" fill="hold">
                                          <p:stCondLst>
                                            <p:cond delay="0"/>
                                          </p:stCondLst>
                                        </p:cTn>
                                        <p:tgtEl>
                                          <p:spTgt spid="21339"/>
                                        </p:tgtEl>
                                        <p:attrNameLst>
                                          <p:attrName>r</p:attrName>
                                        </p:attrNameLst>
                                      </p:cBhvr>
                                    </p:animRot>
                                    <p:animRot by="-240000">
                                      <p:cBhvr>
                                        <p:cTn id="181" dur="200" fill="hold">
                                          <p:stCondLst>
                                            <p:cond delay="200"/>
                                          </p:stCondLst>
                                        </p:cTn>
                                        <p:tgtEl>
                                          <p:spTgt spid="21339"/>
                                        </p:tgtEl>
                                        <p:attrNameLst>
                                          <p:attrName>r</p:attrName>
                                        </p:attrNameLst>
                                      </p:cBhvr>
                                    </p:animRot>
                                    <p:animRot by="240000">
                                      <p:cBhvr>
                                        <p:cTn id="182" dur="200" fill="hold">
                                          <p:stCondLst>
                                            <p:cond delay="400"/>
                                          </p:stCondLst>
                                        </p:cTn>
                                        <p:tgtEl>
                                          <p:spTgt spid="21339"/>
                                        </p:tgtEl>
                                        <p:attrNameLst>
                                          <p:attrName>r</p:attrName>
                                        </p:attrNameLst>
                                      </p:cBhvr>
                                    </p:animRot>
                                    <p:animRot by="-240000">
                                      <p:cBhvr>
                                        <p:cTn id="183" dur="200" fill="hold">
                                          <p:stCondLst>
                                            <p:cond delay="600"/>
                                          </p:stCondLst>
                                        </p:cTn>
                                        <p:tgtEl>
                                          <p:spTgt spid="21339"/>
                                        </p:tgtEl>
                                        <p:attrNameLst>
                                          <p:attrName>r</p:attrName>
                                        </p:attrNameLst>
                                      </p:cBhvr>
                                    </p:animRot>
                                    <p:animRot by="120000">
                                      <p:cBhvr>
                                        <p:cTn id="184" dur="200" fill="hold">
                                          <p:stCondLst>
                                            <p:cond delay="800"/>
                                          </p:stCondLst>
                                        </p:cTn>
                                        <p:tgtEl>
                                          <p:spTgt spid="21339"/>
                                        </p:tgtEl>
                                        <p:attrNameLst>
                                          <p:attrName>r</p:attrName>
                                        </p:attrNameLst>
                                      </p:cBhvr>
                                    </p:animRot>
                                  </p:childTnLst>
                                </p:cTn>
                              </p:par>
                              <p:par>
                                <p:cTn id="185" presetID="32" presetClass="emph" presetSubtype="0" repeatCount="indefinite" fill="hold" grpId="1" nodeType="withEffect">
                                  <p:stCondLst>
                                    <p:cond delay="0"/>
                                  </p:stCondLst>
                                  <p:childTnLst>
                                    <p:animRot by="120000">
                                      <p:cBhvr>
                                        <p:cTn id="186" dur="100" fill="hold">
                                          <p:stCondLst>
                                            <p:cond delay="0"/>
                                          </p:stCondLst>
                                        </p:cTn>
                                        <p:tgtEl>
                                          <p:spTgt spid="21340"/>
                                        </p:tgtEl>
                                        <p:attrNameLst>
                                          <p:attrName>r</p:attrName>
                                        </p:attrNameLst>
                                      </p:cBhvr>
                                    </p:animRot>
                                    <p:animRot by="-240000">
                                      <p:cBhvr>
                                        <p:cTn id="187" dur="200" fill="hold">
                                          <p:stCondLst>
                                            <p:cond delay="200"/>
                                          </p:stCondLst>
                                        </p:cTn>
                                        <p:tgtEl>
                                          <p:spTgt spid="21340"/>
                                        </p:tgtEl>
                                        <p:attrNameLst>
                                          <p:attrName>r</p:attrName>
                                        </p:attrNameLst>
                                      </p:cBhvr>
                                    </p:animRot>
                                    <p:animRot by="240000">
                                      <p:cBhvr>
                                        <p:cTn id="188" dur="200" fill="hold">
                                          <p:stCondLst>
                                            <p:cond delay="400"/>
                                          </p:stCondLst>
                                        </p:cTn>
                                        <p:tgtEl>
                                          <p:spTgt spid="21340"/>
                                        </p:tgtEl>
                                        <p:attrNameLst>
                                          <p:attrName>r</p:attrName>
                                        </p:attrNameLst>
                                      </p:cBhvr>
                                    </p:animRot>
                                    <p:animRot by="-240000">
                                      <p:cBhvr>
                                        <p:cTn id="189" dur="200" fill="hold">
                                          <p:stCondLst>
                                            <p:cond delay="600"/>
                                          </p:stCondLst>
                                        </p:cTn>
                                        <p:tgtEl>
                                          <p:spTgt spid="21340"/>
                                        </p:tgtEl>
                                        <p:attrNameLst>
                                          <p:attrName>r</p:attrName>
                                        </p:attrNameLst>
                                      </p:cBhvr>
                                    </p:animRot>
                                    <p:animRot by="120000">
                                      <p:cBhvr>
                                        <p:cTn id="190" dur="200" fill="hold">
                                          <p:stCondLst>
                                            <p:cond delay="800"/>
                                          </p:stCondLst>
                                        </p:cTn>
                                        <p:tgtEl>
                                          <p:spTgt spid="21340"/>
                                        </p:tgtEl>
                                        <p:attrNameLst>
                                          <p:attrName>r</p:attrName>
                                        </p:attrNameLst>
                                      </p:cBhvr>
                                    </p:animRot>
                                  </p:childTnLst>
                                </p:cTn>
                              </p:par>
                              <p:par>
                                <p:cTn id="191" presetID="32" presetClass="emph" presetSubtype="0" repeatCount="indefinite" fill="hold" grpId="1" nodeType="withEffect">
                                  <p:stCondLst>
                                    <p:cond delay="0"/>
                                  </p:stCondLst>
                                  <p:childTnLst>
                                    <p:animRot by="120000">
                                      <p:cBhvr>
                                        <p:cTn id="192" dur="100" fill="hold">
                                          <p:stCondLst>
                                            <p:cond delay="0"/>
                                          </p:stCondLst>
                                        </p:cTn>
                                        <p:tgtEl>
                                          <p:spTgt spid="21341"/>
                                        </p:tgtEl>
                                        <p:attrNameLst>
                                          <p:attrName>r</p:attrName>
                                        </p:attrNameLst>
                                      </p:cBhvr>
                                    </p:animRot>
                                    <p:animRot by="-240000">
                                      <p:cBhvr>
                                        <p:cTn id="193" dur="200" fill="hold">
                                          <p:stCondLst>
                                            <p:cond delay="200"/>
                                          </p:stCondLst>
                                        </p:cTn>
                                        <p:tgtEl>
                                          <p:spTgt spid="21341"/>
                                        </p:tgtEl>
                                        <p:attrNameLst>
                                          <p:attrName>r</p:attrName>
                                        </p:attrNameLst>
                                      </p:cBhvr>
                                    </p:animRot>
                                    <p:animRot by="240000">
                                      <p:cBhvr>
                                        <p:cTn id="194" dur="200" fill="hold">
                                          <p:stCondLst>
                                            <p:cond delay="400"/>
                                          </p:stCondLst>
                                        </p:cTn>
                                        <p:tgtEl>
                                          <p:spTgt spid="21341"/>
                                        </p:tgtEl>
                                        <p:attrNameLst>
                                          <p:attrName>r</p:attrName>
                                        </p:attrNameLst>
                                      </p:cBhvr>
                                    </p:animRot>
                                    <p:animRot by="-240000">
                                      <p:cBhvr>
                                        <p:cTn id="195" dur="200" fill="hold">
                                          <p:stCondLst>
                                            <p:cond delay="600"/>
                                          </p:stCondLst>
                                        </p:cTn>
                                        <p:tgtEl>
                                          <p:spTgt spid="21341"/>
                                        </p:tgtEl>
                                        <p:attrNameLst>
                                          <p:attrName>r</p:attrName>
                                        </p:attrNameLst>
                                      </p:cBhvr>
                                    </p:animRot>
                                    <p:animRot by="120000">
                                      <p:cBhvr>
                                        <p:cTn id="196" dur="200" fill="hold">
                                          <p:stCondLst>
                                            <p:cond delay="800"/>
                                          </p:stCondLst>
                                        </p:cTn>
                                        <p:tgtEl>
                                          <p:spTgt spid="213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18" grpId="0" animBg="1"/>
      <p:bldP spid="21318" grpId="1" animBg="1"/>
      <p:bldP spid="21319" grpId="0" animBg="1"/>
      <p:bldP spid="21319" grpId="1" animBg="1"/>
      <p:bldP spid="21320" grpId="0" animBg="1"/>
      <p:bldP spid="21320" grpId="1" animBg="1"/>
      <p:bldP spid="21321" grpId="0" animBg="1"/>
      <p:bldP spid="21321" grpId="1" animBg="1"/>
      <p:bldP spid="21322" grpId="0" animBg="1"/>
      <p:bldP spid="21322" grpId="1" animBg="1"/>
      <p:bldP spid="21323" grpId="0" animBg="1"/>
      <p:bldP spid="21323" grpId="1" animBg="1"/>
      <p:bldP spid="21324" grpId="0" animBg="1"/>
      <p:bldP spid="21324" grpId="1" animBg="1"/>
      <p:bldP spid="21325" grpId="0" animBg="1"/>
      <p:bldP spid="21325" grpId="1" animBg="1"/>
      <p:bldP spid="21326" grpId="0" animBg="1"/>
      <p:bldP spid="21326" grpId="1" animBg="1"/>
      <p:bldP spid="21327" grpId="0" animBg="1"/>
      <p:bldP spid="21327" grpId="1" animBg="1"/>
      <p:bldP spid="21328" grpId="0" animBg="1"/>
      <p:bldP spid="21328" grpId="1" animBg="1"/>
      <p:bldP spid="21329" grpId="0" animBg="1"/>
      <p:bldP spid="21329" grpId="1" animBg="1"/>
      <p:bldP spid="21330" grpId="0" animBg="1"/>
      <p:bldP spid="21330" grpId="1" animBg="1"/>
      <p:bldP spid="21331" grpId="0" animBg="1"/>
      <p:bldP spid="21331" grpId="1" animBg="1"/>
      <p:bldP spid="21332" grpId="0" animBg="1"/>
      <p:bldP spid="21332" grpId="1" animBg="1"/>
      <p:bldP spid="21333" grpId="0" animBg="1"/>
      <p:bldP spid="21333" grpId="1" animBg="1"/>
      <p:bldP spid="21334" grpId="0" animBg="1"/>
      <p:bldP spid="21334" grpId="1" animBg="1"/>
      <p:bldP spid="21335" grpId="0" animBg="1"/>
      <p:bldP spid="21335" grpId="1" animBg="1"/>
      <p:bldP spid="21336" grpId="0" animBg="1"/>
      <p:bldP spid="21336" grpId="1" animBg="1"/>
      <p:bldP spid="21337" grpId="0" animBg="1"/>
      <p:bldP spid="21337" grpId="1" animBg="1"/>
      <p:bldP spid="21338" grpId="0" animBg="1"/>
      <p:bldP spid="21338" grpId="1" animBg="1"/>
      <p:bldP spid="21339" grpId="0" animBg="1"/>
      <p:bldP spid="21339" grpId="1" animBg="1"/>
      <p:bldP spid="21340" grpId="0" animBg="1"/>
      <p:bldP spid="21340" grpId="1" animBg="1"/>
      <p:bldP spid="21341" grpId="0" animBg="1"/>
      <p:bldP spid="213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flipH="1">
            <a:off x="9654365" y="191921"/>
            <a:ext cx="2759308" cy="369332"/>
          </a:xfrm>
          <a:prstGeom prst="rect">
            <a:avLst/>
          </a:prstGeom>
          <a:noFill/>
        </p:spPr>
        <p:txBody>
          <a:bodyPr wrap="square" rtlCol="0">
            <a:spAutoFit/>
          </a:bodyPr>
          <a:lstStyle/>
          <a:p>
            <a:r>
              <a:rPr lang="en-US" altLang="ko-KR" b="1" dirty="0" smtClean="0">
                <a:solidFill>
                  <a:srgbClr val="CE5243"/>
                </a:solidFill>
                <a:latin typeface="Kozuka Gothic Pr6N EL" panose="020B0200000000000000" pitchFamily="34" charset="-128"/>
                <a:ea typeface="Kozuka Gothic Pr6N EL" panose="020B0200000000000000" pitchFamily="34" charset="-128"/>
              </a:rPr>
              <a:t>D</a:t>
            </a:r>
            <a:r>
              <a:rPr lang="en-US" altLang="ko-KR" b="1" dirty="0" smtClean="0">
                <a:solidFill>
                  <a:schemeClr val="tx1">
                    <a:lumMod val="65000"/>
                    <a:lumOff val="35000"/>
                  </a:schemeClr>
                </a:solidFill>
                <a:latin typeface="Kozuka Gothic Pr6N EL" panose="020B0200000000000000" pitchFamily="34" charset="-128"/>
                <a:ea typeface="Kozuka Gothic Pr6N EL" panose="020B0200000000000000" pitchFamily="34" charset="-128"/>
              </a:rPr>
              <a:t>ie </a:t>
            </a:r>
            <a:r>
              <a:rPr lang="en-US" altLang="ko-KR" b="1" dirty="0" err="1" smtClean="0">
                <a:solidFill>
                  <a:schemeClr val="tx1">
                    <a:lumMod val="65000"/>
                    <a:lumOff val="35000"/>
                  </a:schemeClr>
                </a:solidFill>
                <a:latin typeface="Kozuka Gothic Pr6N EL" panose="020B0200000000000000" pitchFamily="34" charset="-128"/>
                <a:ea typeface="Kozuka Gothic Pr6N EL" panose="020B0200000000000000" pitchFamily="34" charset="-128"/>
              </a:rPr>
              <a:t>Klavierspielerin</a:t>
            </a:r>
            <a:endParaRPr lang="ko-KR" altLang="en-US" b="1" dirty="0">
              <a:solidFill>
                <a:schemeClr val="tx1">
                  <a:lumMod val="65000"/>
                  <a:lumOff val="35000"/>
                </a:schemeClr>
              </a:solidFill>
              <a:latin typeface="Kozuka Gothic Pr6N EL" panose="020B0200000000000000" pitchFamily="34" charset="-128"/>
              <a:ea typeface="Kozuka Gothic Pr6N EL" panose="020B0200000000000000" pitchFamily="34" charset="-128"/>
            </a:endParaRPr>
          </a:p>
        </p:txBody>
      </p:sp>
      <p:sp>
        <p:nvSpPr>
          <p:cNvPr id="13" name="모서리가 둥근 직사각형 12"/>
          <p:cNvSpPr/>
          <p:nvPr/>
        </p:nvSpPr>
        <p:spPr>
          <a:xfrm>
            <a:off x="2461847" y="694592"/>
            <a:ext cx="8616462" cy="190793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4" name="모서리가 둥근 직사각형 13"/>
          <p:cNvSpPr/>
          <p:nvPr/>
        </p:nvSpPr>
        <p:spPr>
          <a:xfrm>
            <a:off x="2461846" y="3006969"/>
            <a:ext cx="8616462" cy="15386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9" name="모서리가 둥근 직사각형 18"/>
          <p:cNvSpPr/>
          <p:nvPr/>
        </p:nvSpPr>
        <p:spPr>
          <a:xfrm>
            <a:off x="2488224" y="5002823"/>
            <a:ext cx="8616462" cy="15386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20" name="TextBox 19"/>
          <p:cNvSpPr txBox="1"/>
          <p:nvPr/>
        </p:nvSpPr>
        <p:spPr>
          <a:xfrm>
            <a:off x="2655276" y="844062"/>
            <a:ext cx="8264770" cy="1631216"/>
          </a:xfrm>
          <a:prstGeom prst="rect">
            <a:avLst/>
          </a:prstGeom>
          <a:noFill/>
        </p:spPr>
        <p:txBody>
          <a:bodyPr wrap="square" rtlCol="0">
            <a:spAutoFit/>
          </a:bodyPr>
          <a:lstStyle/>
          <a:p>
            <a:r>
              <a:rPr lang="de-DE" altLang="ko-KR" sz="2000" b="1" dirty="0" smtClean="0"/>
              <a:t>Für Erika wählt die Mutter früh einen in irgendeiner Form künstlerischen Beruf, damit sich aus der mühevoll errungenen Feinheit Geld herauspressen läßt, während die Durchschnittsmenschen bewundernd um die Künstlerin herumstehen, applaudieren.</a:t>
            </a:r>
          </a:p>
        </p:txBody>
      </p:sp>
      <p:sp>
        <p:nvSpPr>
          <p:cNvPr id="21" name="TextBox 20"/>
          <p:cNvSpPr txBox="1"/>
          <p:nvPr/>
        </p:nvSpPr>
        <p:spPr>
          <a:xfrm>
            <a:off x="2675792" y="3229709"/>
            <a:ext cx="8036169" cy="1061829"/>
          </a:xfrm>
          <a:prstGeom prst="rect">
            <a:avLst/>
          </a:prstGeom>
          <a:noFill/>
        </p:spPr>
        <p:txBody>
          <a:bodyPr wrap="square" rtlCol="0">
            <a:spAutoFit/>
          </a:bodyPr>
          <a:lstStyle/>
          <a:p>
            <a:r>
              <a:rPr lang="ko-KR" altLang="en-US" sz="2100" dirty="0" smtClean="0">
                <a:latin typeface="한컴 윤고딕 230" pitchFamily="18" charset="-127"/>
                <a:ea typeface="한컴 윤고딕 230" pitchFamily="18" charset="-127"/>
              </a:rPr>
              <a:t>어머니는 일찍부터 </a:t>
            </a:r>
            <a:r>
              <a:rPr lang="ko-KR" altLang="en-US" sz="2100" dirty="0" err="1" smtClean="0">
                <a:latin typeface="한컴 윤고딕 230" pitchFamily="18" charset="-127"/>
                <a:ea typeface="한컴 윤고딕 230" pitchFamily="18" charset="-127"/>
              </a:rPr>
              <a:t>에리카를</a:t>
            </a:r>
            <a:r>
              <a:rPr lang="ko-KR" altLang="en-US" sz="2100" dirty="0" smtClean="0">
                <a:latin typeface="한컴 윤고딕 230" pitchFamily="18" charset="-127"/>
                <a:ea typeface="한컴 윤고딕 230" pitchFamily="18" charset="-127"/>
              </a:rPr>
              <a:t> 위한 예술적인 직업을 찾고 있었는데</a:t>
            </a:r>
            <a:r>
              <a:rPr lang="en-US" altLang="ko-KR" sz="2100" dirty="0" smtClean="0">
                <a:latin typeface="한컴 윤고딕 230" pitchFamily="18" charset="-127"/>
                <a:ea typeface="한컴 윤고딕 230" pitchFamily="18" charset="-127"/>
              </a:rPr>
              <a:t>, </a:t>
            </a:r>
            <a:r>
              <a:rPr lang="ko-KR" altLang="en-US" sz="2100" dirty="0" smtClean="0">
                <a:latin typeface="한컴 윤고딕 230" pitchFamily="18" charset="-127"/>
                <a:ea typeface="한컴 윤고딕 230" pitchFamily="18" charset="-127"/>
              </a:rPr>
              <a:t>그건 평범한 다른 사람들이 이 예술가 주위에서 경탄하면서 박수갈채를 보내는 동안 노력으로 이룩한 품위 있는 예술성으로 돈을 짜내기 위해서였다</a:t>
            </a:r>
            <a:r>
              <a:rPr lang="en-US" altLang="ko-KR" sz="2100" dirty="0" smtClean="0">
                <a:latin typeface="한컴 윤고딕 230" pitchFamily="18" charset="-127"/>
                <a:ea typeface="한컴 윤고딕 230" pitchFamily="18" charset="-127"/>
              </a:rPr>
              <a:t>.</a:t>
            </a:r>
            <a:endParaRPr lang="de-DE" altLang="ko-KR" sz="2100" dirty="0" smtClean="0">
              <a:latin typeface="한컴 윤고딕 230" pitchFamily="18" charset="-127"/>
              <a:ea typeface="한컴 윤고딕 230" pitchFamily="18" charset="-127"/>
            </a:endParaRPr>
          </a:p>
        </p:txBody>
      </p:sp>
      <p:sp>
        <p:nvSpPr>
          <p:cNvPr id="22" name="TextBox 21"/>
          <p:cNvSpPr txBox="1"/>
          <p:nvPr/>
        </p:nvSpPr>
        <p:spPr>
          <a:xfrm>
            <a:off x="2728546" y="5216770"/>
            <a:ext cx="8200292" cy="1061829"/>
          </a:xfrm>
          <a:prstGeom prst="rect">
            <a:avLst/>
          </a:prstGeom>
          <a:noFill/>
        </p:spPr>
        <p:txBody>
          <a:bodyPr wrap="square" rtlCol="0">
            <a:spAutoFit/>
          </a:bodyPr>
          <a:lstStyle/>
          <a:p>
            <a:r>
              <a:rPr lang="ko-KR" altLang="en-US" sz="2100" dirty="0" smtClean="0">
                <a:latin typeface="한컴 윤고딕 230" pitchFamily="18" charset="-127"/>
                <a:ea typeface="한컴 윤고딕 230" pitchFamily="18" charset="-127"/>
              </a:rPr>
              <a:t>일찍부터 어머니는 </a:t>
            </a:r>
            <a:r>
              <a:rPr lang="ko-KR" altLang="en-US" sz="2100" dirty="0" err="1" smtClean="0">
                <a:latin typeface="한컴 윤고딕 230" pitchFamily="18" charset="-127"/>
                <a:ea typeface="한컴 윤고딕 230" pitchFamily="18" charset="-127"/>
              </a:rPr>
              <a:t>에리카를</a:t>
            </a:r>
            <a:r>
              <a:rPr lang="ko-KR" altLang="en-US" sz="2100" dirty="0" smtClean="0">
                <a:latin typeface="한컴 윤고딕 230" pitchFamily="18" charset="-127"/>
                <a:ea typeface="한컴 윤고딕 230" pitchFamily="18" charset="-127"/>
              </a:rPr>
              <a:t> 위해서 임의로 예술적인 직업을 골라 놓는다</a:t>
            </a:r>
            <a:r>
              <a:rPr lang="en-US" altLang="ko-KR" sz="2100" dirty="0" smtClean="0">
                <a:latin typeface="한컴 윤고딕 230" pitchFamily="18" charset="-127"/>
                <a:ea typeface="한컴 윤고딕 230" pitchFamily="18" charset="-127"/>
              </a:rPr>
              <a:t>. </a:t>
            </a:r>
            <a:r>
              <a:rPr lang="ko-KR" altLang="en-US" sz="2100" dirty="0" smtClean="0">
                <a:latin typeface="한컴 윤고딕 230" pitchFamily="18" charset="-127"/>
                <a:ea typeface="한컴 윤고딕 230" pitchFamily="18" charset="-127"/>
              </a:rPr>
              <a:t>그건 평범한 사람들이 이 예술가 주위에서 경탄하며 박수갈채를 보내는 동안</a:t>
            </a:r>
            <a:r>
              <a:rPr lang="en-US" altLang="ko-KR" sz="2100" dirty="0" smtClean="0">
                <a:latin typeface="한컴 윤고딕 230" pitchFamily="18" charset="-127"/>
                <a:ea typeface="한컴 윤고딕 230" pitchFamily="18" charset="-127"/>
              </a:rPr>
              <a:t>,</a:t>
            </a:r>
            <a:r>
              <a:rPr lang="ko-KR" altLang="en-US" sz="2100" dirty="0" smtClean="0">
                <a:latin typeface="한컴 윤고딕 230" pitchFamily="18" charset="-127"/>
                <a:ea typeface="한컴 윤고딕 230" pitchFamily="18" charset="-127"/>
              </a:rPr>
              <a:t> 갖은 노력 끝에 얻은 우아함으로 돈을 짜낼 생각이었다</a:t>
            </a:r>
            <a:r>
              <a:rPr lang="en-US" altLang="ko-KR" sz="2100" dirty="0" smtClean="0">
                <a:latin typeface="한컴 윤고딕 230" pitchFamily="18" charset="-127"/>
                <a:ea typeface="한컴 윤고딕 230" pitchFamily="18" charset="-127"/>
              </a:rPr>
              <a:t>.(</a:t>
            </a:r>
            <a:r>
              <a:rPr lang="ko-KR" altLang="en-US" sz="2100" dirty="0" smtClean="0">
                <a:latin typeface="한컴 윤고딕 230" pitchFamily="18" charset="-127"/>
                <a:ea typeface="한컴 윤고딕 230" pitchFamily="18" charset="-127"/>
              </a:rPr>
              <a:t>작정이었다</a:t>
            </a:r>
            <a:r>
              <a:rPr lang="en-US" altLang="ko-KR" sz="2100" dirty="0" smtClean="0">
                <a:latin typeface="한컴 윤고딕 230" pitchFamily="18" charset="-127"/>
                <a:ea typeface="한컴 윤고딕 230" pitchFamily="18" charset="-127"/>
              </a:rPr>
              <a:t>)</a:t>
            </a:r>
            <a:endParaRPr lang="ko-KR" altLang="en-US" sz="2100" dirty="0" smtClean="0">
              <a:latin typeface="한컴 윤고딕 230" pitchFamily="18" charset="-127"/>
              <a:ea typeface="한컴 윤고딕 230" pitchFamily="18" charset="-127"/>
            </a:endParaRPr>
          </a:p>
        </p:txBody>
      </p:sp>
      <p:sp>
        <p:nvSpPr>
          <p:cNvPr id="11" name="모서리가 둥근 직사각형 10"/>
          <p:cNvSpPr/>
          <p:nvPr/>
        </p:nvSpPr>
        <p:spPr>
          <a:xfrm>
            <a:off x="9548444" y="1987061"/>
            <a:ext cx="2643555" cy="1248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9601200" y="2083776"/>
            <a:ext cx="2696308" cy="1554272"/>
          </a:xfrm>
          <a:prstGeom prst="rect">
            <a:avLst/>
          </a:prstGeom>
          <a:noFill/>
        </p:spPr>
        <p:txBody>
          <a:bodyPr wrap="square" rtlCol="0">
            <a:spAutoFit/>
          </a:bodyPr>
          <a:lstStyle/>
          <a:p>
            <a:r>
              <a:rPr lang="en-US" altLang="ko-KR" sz="1900" dirty="0" err="1" smtClean="0">
                <a:ea typeface="한컴 윤고딕 230" pitchFamily="18" charset="-127"/>
              </a:rPr>
              <a:t>herauspressen</a:t>
            </a:r>
            <a:r>
              <a:rPr lang="en-US" altLang="ko-KR" sz="1900" dirty="0" smtClean="0">
                <a:latin typeface="한컴 윤고딕 230" pitchFamily="18" charset="-127"/>
                <a:ea typeface="한컴 윤고딕 230" pitchFamily="18" charset="-127"/>
              </a:rPr>
              <a:t> </a:t>
            </a:r>
            <a:r>
              <a:rPr lang="ko-KR" altLang="en-US" sz="1900" dirty="0" smtClean="0">
                <a:latin typeface="한컴 윤고딕 230" pitchFamily="18" charset="-127"/>
                <a:ea typeface="한컴 윤고딕 230" pitchFamily="18" charset="-127"/>
              </a:rPr>
              <a:t>밀어내다</a:t>
            </a:r>
            <a:r>
              <a:rPr lang="en-US" altLang="ko-KR" sz="1900" dirty="0" smtClean="0">
                <a:latin typeface="한컴 윤고딕 230" pitchFamily="18" charset="-127"/>
                <a:ea typeface="한컴 윤고딕 230" pitchFamily="18" charset="-127"/>
              </a:rPr>
              <a:t> 	         </a:t>
            </a:r>
            <a:r>
              <a:rPr lang="ko-KR" altLang="en-US" sz="1900" dirty="0" smtClean="0">
                <a:latin typeface="한컴 윤고딕 230" pitchFamily="18" charset="-127"/>
                <a:ea typeface="한컴 윤고딕 230" pitchFamily="18" charset="-127"/>
              </a:rPr>
              <a:t>짜내다</a:t>
            </a:r>
            <a:endParaRPr lang="en-US" altLang="ko-KR" sz="1900" dirty="0" smtClean="0">
              <a:latin typeface="한컴 윤고딕 230" pitchFamily="18" charset="-127"/>
              <a:ea typeface="한컴 윤고딕 230" pitchFamily="18" charset="-127"/>
            </a:endParaRPr>
          </a:p>
          <a:p>
            <a:r>
              <a:rPr lang="de-DE" altLang="ko-KR" sz="1900" dirty="0" smtClean="0"/>
              <a:t>mühevoll </a:t>
            </a:r>
            <a:r>
              <a:rPr lang="ko-KR" altLang="en-US" sz="1900" dirty="0" smtClean="0">
                <a:latin typeface="한컴 윤고딕 230" pitchFamily="18" charset="-127"/>
                <a:ea typeface="한컴 윤고딕 230" pitchFamily="18" charset="-127"/>
              </a:rPr>
              <a:t>수고스러운</a:t>
            </a:r>
            <a:endParaRPr lang="en-US" altLang="ko-KR" sz="1900" dirty="0" smtClean="0">
              <a:latin typeface="한컴 윤고딕 230" pitchFamily="18" charset="-127"/>
              <a:ea typeface="한컴 윤고딕 230" pitchFamily="18" charset="-127"/>
            </a:endParaRPr>
          </a:p>
          <a:p>
            <a:endParaRPr lang="en-US" altLang="ko-KR" sz="1900" dirty="0" smtClean="0">
              <a:latin typeface="한컴 윤고딕 230" pitchFamily="18" charset="-127"/>
              <a:ea typeface="한컴 윤고딕 230" pitchFamily="18" charset="-127"/>
            </a:endParaRPr>
          </a:p>
          <a:p>
            <a:endParaRPr lang="ko-KR" altLang="en-US" sz="1900" dirty="0">
              <a:latin typeface="한컴 윤고딕 230" pitchFamily="18" charset="-127"/>
              <a:ea typeface="한컴 윤고딕 230" pitchFamily="18" charset="-127"/>
            </a:endParaRPr>
          </a:p>
        </p:txBody>
      </p:sp>
    </p:spTree>
    <p:extLst>
      <p:ext uri="{BB962C8B-B14F-4D97-AF65-F5344CB8AC3E}">
        <p14:creationId xmlns="" xmlns:p14="http://schemas.microsoft.com/office/powerpoint/2010/main" val="1434519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flipH="1">
            <a:off x="206448" y="135235"/>
            <a:ext cx="2264189" cy="369332"/>
          </a:xfrm>
          <a:prstGeom prst="rect">
            <a:avLst/>
          </a:prstGeom>
          <a:noFill/>
        </p:spPr>
        <p:txBody>
          <a:bodyPr wrap="square" rtlCol="0">
            <a:spAutoFit/>
          </a:bodyPr>
          <a:lstStyle/>
          <a:p>
            <a:r>
              <a:rPr lang="en-US" altLang="ko-KR" b="1" dirty="0" smtClean="0">
                <a:solidFill>
                  <a:srgbClr val="CE5243"/>
                </a:solidFill>
                <a:latin typeface="Kozuka Gothic Pr6N EL" panose="020B0200000000000000" pitchFamily="34" charset="-128"/>
                <a:ea typeface="Kozuka Gothic Pr6N EL" panose="020B0200000000000000" pitchFamily="34" charset="-128"/>
              </a:rPr>
              <a:t>D</a:t>
            </a:r>
            <a:r>
              <a:rPr lang="en-US" altLang="ko-KR" b="1" dirty="0" smtClean="0">
                <a:solidFill>
                  <a:schemeClr val="tx1">
                    <a:lumMod val="65000"/>
                    <a:lumOff val="35000"/>
                  </a:schemeClr>
                </a:solidFill>
                <a:latin typeface="Kozuka Gothic Pr6N EL" panose="020B0200000000000000" pitchFamily="34" charset="-128"/>
                <a:ea typeface="Kozuka Gothic Pr6N EL" panose="020B0200000000000000" pitchFamily="34" charset="-128"/>
              </a:rPr>
              <a:t>ie </a:t>
            </a:r>
            <a:r>
              <a:rPr lang="en-US" altLang="ko-KR" b="1" dirty="0" err="1" smtClean="0">
                <a:solidFill>
                  <a:schemeClr val="tx1">
                    <a:lumMod val="65000"/>
                    <a:lumOff val="35000"/>
                  </a:schemeClr>
                </a:solidFill>
                <a:latin typeface="Kozuka Gothic Pr6N EL" panose="020B0200000000000000" pitchFamily="34" charset="-128"/>
                <a:ea typeface="Kozuka Gothic Pr6N EL" panose="020B0200000000000000" pitchFamily="34" charset="-128"/>
              </a:rPr>
              <a:t>Klavierspielerin</a:t>
            </a:r>
            <a:endParaRPr lang="ko-KR" altLang="en-US" b="1" dirty="0" smtClean="0">
              <a:solidFill>
                <a:schemeClr val="tx1">
                  <a:lumMod val="65000"/>
                  <a:lumOff val="35000"/>
                </a:schemeClr>
              </a:solidFill>
              <a:latin typeface="Kozuka Gothic Pr6N EL" panose="020B0200000000000000" pitchFamily="34" charset="-128"/>
              <a:ea typeface="Kozuka Gothic Pr6N EL" panose="020B0200000000000000" pitchFamily="34" charset="-128"/>
            </a:endParaRPr>
          </a:p>
        </p:txBody>
      </p:sp>
      <p:sp>
        <p:nvSpPr>
          <p:cNvPr id="37" name="모서리가 둥근 직사각형 36"/>
          <p:cNvSpPr/>
          <p:nvPr/>
        </p:nvSpPr>
        <p:spPr>
          <a:xfrm>
            <a:off x="720970" y="826477"/>
            <a:ext cx="8616462" cy="15386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38" name="모서리가 둥근 직사각형 37"/>
          <p:cNvSpPr/>
          <p:nvPr/>
        </p:nvSpPr>
        <p:spPr>
          <a:xfrm>
            <a:off x="720969" y="2883877"/>
            <a:ext cx="8616462" cy="15386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39" name="모서리가 둥근 직사각형 38"/>
          <p:cNvSpPr/>
          <p:nvPr/>
        </p:nvSpPr>
        <p:spPr>
          <a:xfrm>
            <a:off x="747347" y="4958862"/>
            <a:ext cx="8616462" cy="15386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40" name="TextBox 39"/>
          <p:cNvSpPr txBox="1"/>
          <p:nvPr/>
        </p:nvSpPr>
        <p:spPr>
          <a:xfrm>
            <a:off x="940777" y="1055078"/>
            <a:ext cx="8036169" cy="1446550"/>
          </a:xfrm>
          <a:prstGeom prst="rect">
            <a:avLst/>
          </a:prstGeom>
          <a:noFill/>
        </p:spPr>
        <p:txBody>
          <a:bodyPr wrap="square" rtlCol="0">
            <a:spAutoFit/>
          </a:bodyPr>
          <a:lstStyle/>
          <a:p>
            <a:r>
              <a:rPr lang="de-DE" altLang="ko-KR" sz="2200" b="1" dirty="0" smtClean="0"/>
              <a:t>Jetzt ist Erika endlich fertig zurechtgezartet, nun soll sie den Wagen der Musik in die Spur heben und auf der Stelle zu künsteln anfangen. </a:t>
            </a:r>
          </a:p>
          <a:p>
            <a:endParaRPr lang="ko-KR" altLang="en-US" sz="2200" b="1" dirty="0"/>
          </a:p>
        </p:txBody>
      </p:sp>
      <p:sp>
        <p:nvSpPr>
          <p:cNvPr id="41" name="TextBox 40"/>
          <p:cNvSpPr txBox="1"/>
          <p:nvPr/>
        </p:nvSpPr>
        <p:spPr>
          <a:xfrm>
            <a:off x="943707" y="3229709"/>
            <a:ext cx="8036169" cy="769441"/>
          </a:xfrm>
          <a:prstGeom prst="rect">
            <a:avLst/>
          </a:prstGeom>
          <a:noFill/>
        </p:spPr>
        <p:txBody>
          <a:bodyPr wrap="square" rtlCol="0">
            <a:spAutoFit/>
          </a:bodyPr>
          <a:lstStyle/>
          <a:p>
            <a:r>
              <a:rPr lang="ko-KR" altLang="en-US" sz="2200" dirty="0" smtClean="0">
                <a:latin typeface="한컴 윤고딕 230" pitchFamily="18" charset="-127"/>
                <a:ea typeface="한컴 윤고딕 230" pitchFamily="18" charset="-127"/>
              </a:rPr>
              <a:t>이제 </a:t>
            </a:r>
            <a:r>
              <a:rPr lang="ko-KR" altLang="en-US" sz="2200" dirty="0" err="1" smtClean="0">
                <a:latin typeface="한컴 윤고딕 230" pitchFamily="18" charset="-127"/>
                <a:ea typeface="한컴 윤고딕 230" pitchFamily="18" charset="-127"/>
              </a:rPr>
              <a:t>에리카는</a:t>
            </a:r>
            <a:r>
              <a:rPr lang="ko-KR" altLang="en-US" sz="2200" dirty="0" smtClean="0">
                <a:latin typeface="한컴 윤고딕 230" pitchFamily="18" charset="-127"/>
                <a:ea typeface="한컴 윤고딕 230" pitchFamily="18" charset="-127"/>
              </a:rPr>
              <a:t> 완전히 길들여졌으니 음악이라는 자동차에 시동을 걸고 그 자리에서 운행을 개시하기만 하면 된다</a:t>
            </a:r>
            <a:r>
              <a:rPr lang="en-US" altLang="ko-KR" sz="2200" dirty="0" smtClean="0">
                <a:latin typeface="한컴 윤고딕 230" pitchFamily="18" charset="-127"/>
                <a:ea typeface="한컴 윤고딕 230" pitchFamily="18" charset="-127"/>
              </a:rPr>
              <a:t>.</a:t>
            </a:r>
            <a:endParaRPr lang="ko-KR" altLang="en-US" sz="2200" dirty="0">
              <a:latin typeface="한컴 윤고딕 230" pitchFamily="18" charset="-127"/>
              <a:ea typeface="한컴 윤고딕 230" pitchFamily="18" charset="-127"/>
            </a:endParaRPr>
          </a:p>
        </p:txBody>
      </p:sp>
      <p:sp>
        <p:nvSpPr>
          <p:cNvPr id="42" name="TextBox 41"/>
          <p:cNvSpPr txBox="1"/>
          <p:nvPr/>
        </p:nvSpPr>
        <p:spPr>
          <a:xfrm>
            <a:off x="970083" y="5339863"/>
            <a:ext cx="8036169" cy="1107996"/>
          </a:xfrm>
          <a:prstGeom prst="rect">
            <a:avLst/>
          </a:prstGeom>
          <a:noFill/>
        </p:spPr>
        <p:txBody>
          <a:bodyPr wrap="square" rtlCol="0">
            <a:spAutoFit/>
          </a:bodyPr>
          <a:lstStyle/>
          <a:p>
            <a:r>
              <a:rPr lang="ko-KR" altLang="en-US" sz="2200" dirty="0" smtClean="0">
                <a:latin typeface="한컴 윤고딕 230" pitchFamily="18" charset="-127"/>
                <a:ea typeface="한컴 윤고딕 230" pitchFamily="18" charset="-127"/>
              </a:rPr>
              <a:t>이제 </a:t>
            </a:r>
            <a:r>
              <a:rPr lang="ko-KR" altLang="en-US" sz="2200" dirty="0" err="1" smtClean="0">
                <a:latin typeface="한컴 윤고딕 230" pitchFamily="18" charset="-127"/>
                <a:ea typeface="한컴 윤고딕 230" pitchFamily="18" charset="-127"/>
              </a:rPr>
              <a:t>에리카는</a:t>
            </a:r>
            <a:r>
              <a:rPr lang="ko-KR" altLang="en-US" sz="2200" dirty="0" smtClean="0">
                <a:latin typeface="한컴 윤고딕 230" pitchFamily="18" charset="-127"/>
                <a:ea typeface="한컴 윤고딕 230" pitchFamily="18" charset="-127"/>
              </a:rPr>
              <a:t> 완전히 잘 다듬어졌으니</a:t>
            </a:r>
            <a:r>
              <a:rPr lang="en-US" altLang="ko-KR" sz="2200" dirty="0" smtClean="0">
                <a:latin typeface="한컴 윤고딕 230" pitchFamily="18" charset="-127"/>
                <a:ea typeface="한컴 윤고딕 230" pitchFamily="18" charset="-127"/>
              </a:rPr>
              <a:t>, </a:t>
            </a:r>
            <a:r>
              <a:rPr lang="ko-KR" altLang="en-US" sz="2200" dirty="0" smtClean="0">
                <a:latin typeface="한컴 윤고딕 230" pitchFamily="18" charset="-127"/>
                <a:ea typeface="한컴 윤고딕 230" pitchFamily="18" charset="-127"/>
              </a:rPr>
              <a:t>음악의 마차를 궤도에 올려놓고 바로 예술의 길로 나아가기만 하면 된다</a:t>
            </a:r>
            <a:r>
              <a:rPr lang="en-US" altLang="ko-KR" sz="2200" dirty="0" smtClean="0">
                <a:latin typeface="한컴 윤고딕 230" pitchFamily="18" charset="-127"/>
                <a:ea typeface="한컴 윤고딕 230" pitchFamily="18" charset="-127"/>
              </a:rPr>
              <a:t>. </a:t>
            </a:r>
            <a:endParaRPr lang="ko-KR" altLang="en-US" sz="2200" dirty="0" smtClean="0">
              <a:latin typeface="한컴 윤고딕 230" pitchFamily="18" charset="-127"/>
              <a:ea typeface="한컴 윤고딕 230" pitchFamily="18" charset="-127"/>
            </a:endParaRPr>
          </a:p>
          <a:p>
            <a:endParaRPr lang="ko-KR" altLang="en-US" sz="2200" dirty="0">
              <a:latin typeface="한컴 윤고딕 230" pitchFamily="18" charset="-127"/>
              <a:ea typeface="한컴 윤고딕 230" pitchFamily="18" charset="-127"/>
            </a:endParaRPr>
          </a:p>
        </p:txBody>
      </p:sp>
      <p:sp>
        <p:nvSpPr>
          <p:cNvPr id="9" name="모서리가 둥근 직사각형 8"/>
          <p:cNvSpPr/>
          <p:nvPr/>
        </p:nvSpPr>
        <p:spPr>
          <a:xfrm>
            <a:off x="7297615" y="1802423"/>
            <a:ext cx="3358662" cy="1345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7280031" y="1846385"/>
            <a:ext cx="3710354" cy="2092881"/>
          </a:xfrm>
          <a:prstGeom prst="rect">
            <a:avLst/>
          </a:prstGeom>
          <a:noFill/>
        </p:spPr>
        <p:txBody>
          <a:bodyPr wrap="square" rtlCol="0">
            <a:spAutoFit/>
          </a:bodyPr>
          <a:lstStyle/>
          <a:p>
            <a:r>
              <a:rPr lang="en-US" altLang="ko-KR" sz="1900" dirty="0" err="1" smtClean="0">
                <a:ea typeface="한컴 윤고딕 230" pitchFamily="18" charset="-127"/>
              </a:rPr>
              <a:t>zurecht</a:t>
            </a:r>
            <a:r>
              <a:rPr lang="en-US" altLang="ko-KR" sz="1900" dirty="0" smtClean="0">
                <a:ea typeface="한컴 윤고딕 230" pitchFamily="18" charset="-127"/>
              </a:rPr>
              <a:t>- </a:t>
            </a:r>
            <a:r>
              <a:rPr lang="ko-KR" altLang="en-US" sz="1900" dirty="0" smtClean="0">
                <a:ea typeface="한컴 윤고딕 230" pitchFamily="18" charset="-127"/>
              </a:rPr>
              <a:t>바르게</a:t>
            </a:r>
            <a:r>
              <a:rPr lang="en-US" altLang="ko-KR" sz="1900" dirty="0" smtClean="0">
                <a:ea typeface="한컴 윤고딕 230" pitchFamily="18" charset="-127"/>
              </a:rPr>
              <a:t>, </a:t>
            </a:r>
            <a:r>
              <a:rPr lang="ko-KR" altLang="en-US" sz="1900" dirty="0" smtClean="0">
                <a:ea typeface="한컴 윤고딕 230" pitchFamily="18" charset="-127"/>
              </a:rPr>
              <a:t>적절하게</a:t>
            </a:r>
            <a:endParaRPr lang="en-US" altLang="ko-KR" sz="1900" dirty="0" smtClean="0">
              <a:ea typeface="한컴 윤고딕 230" pitchFamily="18" charset="-127"/>
            </a:endParaRPr>
          </a:p>
          <a:p>
            <a:r>
              <a:rPr lang="en-US" altLang="ko-KR" sz="1900" dirty="0" smtClean="0">
                <a:ea typeface="한컴 윤고딕 230" pitchFamily="18" charset="-127"/>
              </a:rPr>
              <a:t>Auf </a:t>
            </a:r>
            <a:r>
              <a:rPr lang="en-US" altLang="ko-KR" sz="1900" dirty="0" err="1" smtClean="0">
                <a:ea typeface="한컴 윤고딕 230" pitchFamily="18" charset="-127"/>
              </a:rPr>
              <a:t>der</a:t>
            </a:r>
            <a:r>
              <a:rPr lang="en-US" altLang="ko-KR" sz="1900" dirty="0" smtClean="0">
                <a:ea typeface="한컴 윤고딕 230" pitchFamily="18" charset="-127"/>
              </a:rPr>
              <a:t> </a:t>
            </a:r>
            <a:r>
              <a:rPr lang="en-US" altLang="ko-KR" sz="1900" dirty="0" err="1" smtClean="0">
                <a:ea typeface="한컴 윤고딕 230" pitchFamily="18" charset="-127"/>
              </a:rPr>
              <a:t>Stelle</a:t>
            </a:r>
            <a:r>
              <a:rPr lang="en-US" altLang="ko-KR" sz="1900" dirty="0" smtClean="0">
                <a:ea typeface="한컴 윤고딕 230" pitchFamily="18" charset="-127"/>
              </a:rPr>
              <a:t> </a:t>
            </a:r>
            <a:r>
              <a:rPr lang="ko-KR" altLang="en-US" sz="1900" dirty="0" smtClean="0">
                <a:ea typeface="한컴 윤고딕 230" pitchFamily="18" charset="-127"/>
              </a:rPr>
              <a:t>즉시</a:t>
            </a:r>
            <a:r>
              <a:rPr lang="en-US" altLang="ko-KR" sz="1900" dirty="0" smtClean="0">
                <a:ea typeface="한컴 윤고딕 230" pitchFamily="18" charset="-127"/>
              </a:rPr>
              <a:t>, </a:t>
            </a:r>
            <a:r>
              <a:rPr lang="ko-KR" altLang="en-US" sz="1900" dirty="0" smtClean="0">
                <a:ea typeface="한컴 윤고딕 230" pitchFamily="18" charset="-127"/>
              </a:rPr>
              <a:t>그 자리에서</a:t>
            </a:r>
            <a:endParaRPr lang="en-US" altLang="ko-KR" sz="1900" dirty="0" smtClean="0">
              <a:ea typeface="한컴 윤고딕 230" pitchFamily="18" charset="-127"/>
            </a:endParaRPr>
          </a:p>
          <a:p>
            <a:r>
              <a:rPr lang="en-US" altLang="ko-KR" sz="1900" dirty="0" smtClean="0">
                <a:latin typeface="한컴 윤고딕 230" pitchFamily="18" charset="-127"/>
                <a:ea typeface="한컴 윤고딕 230" pitchFamily="18" charset="-127"/>
              </a:rPr>
              <a:t>die Spur </a:t>
            </a:r>
            <a:r>
              <a:rPr lang="ko-KR" altLang="en-US" sz="1900" dirty="0" smtClean="0">
                <a:latin typeface="한컴 윤고딕 230" pitchFamily="18" charset="-127"/>
                <a:ea typeface="한컴 윤고딕 230" pitchFamily="18" charset="-127"/>
              </a:rPr>
              <a:t>차선</a:t>
            </a:r>
            <a:r>
              <a:rPr lang="en-US" altLang="ko-KR" sz="1900" dirty="0" smtClean="0">
                <a:latin typeface="한컴 윤고딕 230" pitchFamily="18" charset="-127"/>
                <a:ea typeface="한컴 윤고딕 230" pitchFamily="18" charset="-127"/>
              </a:rPr>
              <a:t>, </a:t>
            </a:r>
            <a:r>
              <a:rPr lang="ko-KR" altLang="en-US" sz="1900" dirty="0" smtClean="0">
                <a:latin typeface="한컴 윤고딕 230" pitchFamily="18" charset="-127"/>
                <a:ea typeface="한컴 윤고딕 230" pitchFamily="18" charset="-127"/>
              </a:rPr>
              <a:t>궤도</a:t>
            </a:r>
            <a:endParaRPr lang="en-US" altLang="ko-KR" sz="1900" dirty="0" smtClean="0">
              <a:latin typeface="한컴 윤고딕 230" pitchFamily="18" charset="-127"/>
              <a:ea typeface="한컴 윤고딕 230" pitchFamily="18" charset="-127"/>
            </a:endParaRPr>
          </a:p>
          <a:p>
            <a:r>
              <a:rPr lang="de-DE" altLang="ko-KR" sz="1900" dirty="0" smtClean="0"/>
              <a:t>künsteln </a:t>
            </a:r>
            <a:r>
              <a:rPr lang="ko-KR" altLang="en-US" sz="1900" dirty="0" smtClean="0">
                <a:latin typeface="한컴 윤고딕 230" pitchFamily="18" charset="-127"/>
                <a:ea typeface="한컴 윤고딕 230" pitchFamily="18" charset="-127"/>
              </a:rPr>
              <a:t>공들여 만들다</a:t>
            </a:r>
            <a:r>
              <a:rPr lang="de-DE" altLang="ko-KR" sz="1900" dirty="0" smtClean="0">
                <a:latin typeface="한컴 윤고딕 230" pitchFamily="18" charset="-127"/>
                <a:ea typeface="한컴 윤고딕 230" pitchFamily="18" charset="-127"/>
              </a:rPr>
              <a:t> </a:t>
            </a:r>
            <a:endParaRPr lang="en-US" altLang="ko-KR" sz="1900" dirty="0" smtClean="0">
              <a:latin typeface="한컴 윤고딕 230" pitchFamily="18" charset="-127"/>
              <a:ea typeface="한컴 윤고딕 230" pitchFamily="18" charset="-127"/>
            </a:endParaRPr>
          </a:p>
          <a:p>
            <a:endParaRPr lang="en-US" altLang="ko-KR" dirty="0" smtClean="0">
              <a:latin typeface="한컴 윤고딕 230" pitchFamily="18" charset="-127"/>
              <a:ea typeface="한컴 윤고딕 230" pitchFamily="18" charset="-127"/>
            </a:endParaRPr>
          </a:p>
          <a:p>
            <a:endParaRPr lang="en-US" altLang="ko-KR" dirty="0" smtClean="0">
              <a:latin typeface="한컴 윤고딕 230" pitchFamily="18" charset="-127"/>
              <a:ea typeface="한컴 윤고딕 230" pitchFamily="18" charset="-127"/>
            </a:endParaRPr>
          </a:p>
          <a:p>
            <a:endParaRPr lang="ko-KR" altLang="en-US" dirty="0">
              <a:latin typeface="한컴 윤고딕 230" pitchFamily="18" charset="-127"/>
              <a:ea typeface="한컴 윤고딕 230" pitchFamily="18" charset="-127"/>
            </a:endParaRPr>
          </a:p>
        </p:txBody>
      </p:sp>
    </p:spTree>
    <p:extLst>
      <p:ext uri="{BB962C8B-B14F-4D97-AF65-F5344CB8AC3E}">
        <p14:creationId xmlns="" xmlns:p14="http://schemas.microsoft.com/office/powerpoint/2010/main" val="13552282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flipH="1">
            <a:off x="9654365" y="191921"/>
            <a:ext cx="2759308" cy="369332"/>
          </a:xfrm>
          <a:prstGeom prst="rect">
            <a:avLst/>
          </a:prstGeom>
          <a:noFill/>
        </p:spPr>
        <p:txBody>
          <a:bodyPr wrap="square" rtlCol="0">
            <a:spAutoFit/>
          </a:bodyPr>
          <a:lstStyle/>
          <a:p>
            <a:r>
              <a:rPr lang="en-US" altLang="ko-KR" b="1" dirty="0" smtClean="0">
                <a:solidFill>
                  <a:srgbClr val="CE5243"/>
                </a:solidFill>
                <a:latin typeface="Kozuka Gothic Pr6N EL" panose="020B0200000000000000" pitchFamily="34" charset="-128"/>
                <a:ea typeface="Kozuka Gothic Pr6N EL" panose="020B0200000000000000" pitchFamily="34" charset="-128"/>
              </a:rPr>
              <a:t>D</a:t>
            </a:r>
            <a:r>
              <a:rPr lang="en-US" altLang="ko-KR" b="1" dirty="0" smtClean="0">
                <a:solidFill>
                  <a:schemeClr val="tx1">
                    <a:lumMod val="65000"/>
                    <a:lumOff val="35000"/>
                  </a:schemeClr>
                </a:solidFill>
                <a:latin typeface="Kozuka Gothic Pr6N EL" panose="020B0200000000000000" pitchFamily="34" charset="-128"/>
                <a:ea typeface="Kozuka Gothic Pr6N EL" panose="020B0200000000000000" pitchFamily="34" charset="-128"/>
              </a:rPr>
              <a:t>ie </a:t>
            </a:r>
            <a:r>
              <a:rPr lang="en-US" altLang="ko-KR" b="1" dirty="0" err="1" smtClean="0">
                <a:solidFill>
                  <a:schemeClr val="tx1">
                    <a:lumMod val="65000"/>
                    <a:lumOff val="35000"/>
                  </a:schemeClr>
                </a:solidFill>
                <a:latin typeface="Kozuka Gothic Pr6N EL" panose="020B0200000000000000" pitchFamily="34" charset="-128"/>
                <a:ea typeface="Kozuka Gothic Pr6N EL" panose="020B0200000000000000" pitchFamily="34" charset="-128"/>
              </a:rPr>
              <a:t>Klavierspielerin</a:t>
            </a:r>
            <a:endParaRPr lang="ko-KR" altLang="en-US" b="1" dirty="0">
              <a:solidFill>
                <a:schemeClr val="tx1">
                  <a:lumMod val="65000"/>
                  <a:lumOff val="35000"/>
                </a:schemeClr>
              </a:solidFill>
              <a:latin typeface="Kozuka Gothic Pr6N EL" panose="020B0200000000000000" pitchFamily="34" charset="-128"/>
              <a:ea typeface="Kozuka Gothic Pr6N EL" panose="020B0200000000000000" pitchFamily="34" charset="-128"/>
            </a:endParaRPr>
          </a:p>
        </p:txBody>
      </p:sp>
      <p:sp>
        <p:nvSpPr>
          <p:cNvPr id="13" name="모서리가 둥근 직사각형 12"/>
          <p:cNvSpPr/>
          <p:nvPr/>
        </p:nvSpPr>
        <p:spPr>
          <a:xfrm>
            <a:off x="2461847" y="870438"/>
            <a:ext cx="8616462" cy="15386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4" name="모서리가 둥근 직사각형 13"/>
          <p:cNvSpPr/>
          <p:nvPr/>
        </p:nvSpPr>
        <p:spPr>
          <a:xfrm>
            <a:off x="2461846" y="2927838"/>
            <a:ext cx="8616462" cy="15386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9" name="모서리가 둥근 직사각형 18"/>
          <p:cNvSpPr/>
          <p:nvPr/>
        </p:nvSpPr>
        <p:spPr>
          <a:xfrm>
            <a:off x="2488224" y="5002823"/>
            <a:ext cx="8616462" cy="15386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20" name="TextBox 19"/>
          <p:cNvSpPr txBox="1"/>
          <p:nvPr/>
        </p:nvSpPr>
        <p:spPr>
          <a:xfrm>
            <a:off x="2716823" y="1186962"/>
            <a:ext cx="8185639" cy="1107996"/>
          </a:xfrm>
          <a:prstGeom prst="rect">
            <a:avLst/>
          </a:prstGeom>
          <a:noFill/>
        </p:spPr>
        <p:txBody>
          <a:bodyPr wrap="square" rtlCol="0">
            <a:spAutoFit/>
          </a:bodyPr>
          <a:lstStyle/>
          <a:p>
            <a:r>
              <a:rPr lang="de-DE" altLang="ko-KR" sz="2200" b="1" dirty="0" smtClean="0"/>
              <a:t>So ein Mädchen ist auch nicht geschaffen,Grobes auszuführen, schwere Handarbeit, Hausarbeit.</a:t>
            </a:r>
          </a:p>
          <a:p>
            <a:endParaRPr lang="ko-KR" altLang="en-US" sz="2200" b="1" dirty="0"/>
          </a:p>
        </p:txBody>
      </p:sp>
      <p:sp>
        <p:nvSpPr>
          <p:cNvPr id="21" name="TextBox 20"/>
          <p:cNvSpPr txBox="1"/>
          <p:nvPr/>
        </p:nvSpPr>
        <p:spPr>
          <a:xfrm>
            <a:off x="2649415" y="3326424"/>
            <a:ext cx="8036169" cy="769441"/>
          </a:xfrm>
          <a:prstGeom prst="rect">
            <a:avLst/>
          </a:prstGeom>
          <a:noFill/>
        </p:spPr>
        <p:txBody>
          <a:bodyPr wrap="square" rtlCol="0">
            <a:spAutoFit/>
          </a:bodyPr>
          <a:lstStyle/>
          <a:p>
            <a:r>
              <a:rPr lang="ko-KR" altLang="en-US" sz="2200" dirty="0" smtClean="0">
                <a:latin typeface="한컴 윤고딕 230" pitchFamily="18" charset="-127"/>
                <a:ea typeface="한컴 윤고딕 230" pitchFamily="18" charset="-127"/>
              </a:rPr>
              <a:t>이런 여자아이는 손으로 하는 힘든 일이나</a:t>
            </a:r>
            <a:r>
              <a:rPr lang="en-US" altLang="ko-KR" sz="2200" dirty="0" smtClean="0">
                <a:latin typeface="한컴 윤고딕 230" pitchFamily="18" charset="-127"/>
                <a:ea typeface="한컴 윤고딕 230" pitchFamily="18" charset="-127"/>
              </a:rPr>
              <a:t>, </a:t>
            </a:r>
            <a:r>
              <a:rPr lang="ko-KR" altLang="en-US" sz="2200" dirty="0" smtClean="0">
                <a:latin typeface="한컴 윤고딕 230" pitchFamily="18" charset="-127"/>
                <a:ea typeface="한컴 윤고딕 230" pitchFamily="18" charset="-127"/>
              </a:rPr>
              <a:t>집안 살림 같은 막일을 하라고 태어난 건 아니다</a:t>
            </a:r>
            <a:r>
              <a:rPr lang="en-US" altLang="ko-KR" sz="2200" dirty="0" smtClean="0">
                <a:latin typeface="한컴 윤고딕 230" pitchFamily="18" charset="-127"/>
                <a:ea typeface="한컴 윤고딕 230" pitchFamily="18" charset="-127"/>
              </a:rPr>
              <a:t>.</a:t>
            </a:r>
            <a:endParaRPr lang="ko-KR" altLang="en-US" sz="2200" dirty="0">
              <a:latin typeface="한컴 윤고딕 230" pitchFamily="18" charset="-127"/>
              <a:ea typeface="한컴 윤고딕 230" pitchFamily="18" charset="-127"/>
            </a:endParaRPr>
          </a:p>
        </p:txBody>
      </p:sp>
      <p:sp>
        <p:nvSpPr>
          <p:cNvPr id="22" name="TextBox 21"/>
          <p:cNvSpPr txBox="1"/>
          <p:nvPr/>
        </p:nvSpPr>
        <p:spPr>
          <a:xfrm>
            <a:off x="2710960" y="5383823"/>
            <a:ext cx="8036169" cy="1107996"/>
          </a:xfrm>
          <a:prstGeom prst="rect">
            <a:avLst/>
          </a:prstGeom>
          <a:noFill/>
        </p:spPr>
        <p:txBody>
          <a:bodyPr wrap="square" rtlCol="0">
            <a:spAutoFit/>
          </a:bodyPr>
          <a:lstStyle/>
          <a:p>
            <a:r>
              <a:rPr lang="ko-KR" altLang="en-US" sz="2200" dirty="0" smtClean="0">
                <a:latin typeface="한컴 윤고딕 230" pitchFamily="18" charset="-127"/>
                <a:ea typeface="한컴 윤고딕 230" pitchFamily="18" charset="-127"/>
              </a:rPr>
              <a:t>이런 소녀는 힘든 육체노동이나 집안 일 같은 험한 일을 하려고 만들어진 게 아니다</a:t>
            </a:r>
            <a:r>
              <a:rPr lang="en-US" altLang="ko-KR" sz="2200" dirty="0" smtClean="0">
                <a:latin typeface="한컴 윤고딕 230" pitchFamily="18" charset="-127"/>
                <a:ea typeface="한컴 윤고딕 230" pitchFamily="18" charset="-127"/>
              </a:rPr>
              <a:t>. </a:t>
            </a:r>
            <a:endParaRPr lang="ko-KR" altLang="en-US" sz="2200" dirty="0" smtClean="0">
              <a:latin typeface="한컴 윤고딕 230" pitchFamily="18" charset="-127"/>
              <a:ea typeface="한컴 윤고딕 230" pitchFamily="18" charset="-127"/>
            </a:endParaRPr>
          </a:p>
          <a:p>
            <a:endParaRPr lang="ko-KR" altLang="en-US" sz="2200" dirty="0">
              <a:latin typeface="한컴 윤고딕 230" pitchFamily="18" charset="-127"/>
              <a:ea typeface="한컴 윤고딕 230" pitchFamily="18" charset="-127"/>
            </a:endParaRPr>
          </a:p>
        </p:txBody>
      </p:sp>
      <p:sp>
        <p:nvSpPr>
          <p:cNvPr id="9" name="모서리가 둥근 직사각형 8"/>
          <p:cNvSpPr/>
          <p:nvPr/>
        </p:nvSpPr>
        <p:spPr>
          <a:xfrm>
            <a:off x="9328636" y="2031023"/>
            <a:ext cx="2643555"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9425353" y="2092569"/>
            <a:ext cx="2435470" cy="1015663"/>
          </a:xfrm>
          <a:prstGeom prst="rect">
            <a:avLst/>
          </a:prstGeom>
          <a:noFill/>
        </p:spPr>
        <p:txBody>
          <a:bodyPr wrap="square" rtlCol="0">
            <a:spAutoFit/>
          </a:bodyPr>
          <a:lstStyle/>
          <a:p>
            <a:r>
              <a:rPr lang="en-US" altLang="ko-KR" sz="2000" dirty="0" err="1" smtClean="0"/>
              <a:t>grob</a:t>
            </a:r>
            <a:r>
              <a:rPr lang="en-US" altLang="ko-KR" sz="2000" dirty="0" smtClean="0"/>
              <a:t> </a:t>
            </a:r>
            <a:r>
              <a:rPr lang="ko-KR" altLang="en-US" sz="2000" dirty="0" smtClean="0">
                <a:latin typeface="한컴 윤고딕 230" pitchFamily="18" charset="-127"/>
                <a:ea typeface="한컴 윤고딕 230" pitchFamily="18" charset="-127"/>
              </a:rPr>
              <a:t>거친</a:t>
            </a:r>
            <a:r>
              <a:rPr lang="en-US" altLang="ko-KR" sz="2000" dirty="0" smtClean="0">
                <a:latin typeface="한컴 윤고딕 230" pitchFamily="18" charset="-127"/>
                <a:ea typeface="한컴 윤고딕 230" pitchFamily="18" charset="-127"/>
              </a:rPr>
              <a:t>, </a:t>
            </a:r>
            <a:r>
              <a:rPr lang="ko-KR" altLang="en-US" sz="2000" dirty="0" smtClean="0">
                <a:latin typeface="한컴 윤고딕 230" pitchFamily="18" charset="-127"/>
                <a:ea typeface="한컴 윤고딕 230" pitchFamily="18" charset="-127"/>
              </a:rPr>
              <a:t>고된</a:t>
            </a:r>
            <a:endParaRPr lang="en-US" altLang="ko-KR" sz="2000" dirty="0" smtClean="0">
              <a:latin typeface="한컴 윤고딕 230" pitchFamily="18" charset="-127"/>
              <a:ea typeface="한컴 윤고딕 230" pitchFamily="18" charset="-127"/>
            </a:endParaRPr>
          </a:p>
          <a:p>
            <a:r>
              <a:rPr lang="de-DE" altLang="ko-KR" sz="2000" dirty="0" smtClean="0"/>
              <a:t>ausführen </a:t>
            </a:r>
            <a:r>
              <a:rPr lang="ko-KR" altLang="en-US" sz="2000" dirty="0" smtClean="0">
                <a:latin typeface="한컴 윤고딕 230" pitchFamily="18" charset="-127"/>
                <a:ea typeface="한컴 윤고딕 230" pitchFamily="18" charset="-127"/>
              </a:rPr>
              <a:t>실행하다 </a:t>
            </a:r>
            <a:r>
              <a:rPr lang="en-US" altLang="ko-KR" sz="2000" dirty="0" smtClean="0">
                <a:latin typeface="한컴 윤고딕 230" pitchFamily="18" charset="-127"/>
                <a:ea typeface="한컴 윤고딕 230" pitchFamily="18" charset="-127"/>
              </a:rPr>
              <a:t>	   </a:t>
            </a:r>
            <a:r>
              <a:rPr lang="ko-KR" altLang="en-US" sz="2000" dirty="0" smtClean="0">
                <a:latin typeface="한컴 윤고딕 230" pitchFamily="18" charset="-127"/>
                <a:ea typeface="한컴 윤고딕 230" pitchFamily="18" charset="-127"/>
              </a:rPr>
              <a:t>이행하다</a:t>
            </a:r>
            <a:endParaRPr lang="en-US" altLang="ko-KR" sz="2000" dirty="0" smtClean="0">
              <a:latin typeface="한컴 윤고딕 230" pitchFamily="18" charset="-127"/>
              <a:ea typeface="한컴 윤고딕 230" pitchFamily="18" charset="-127"/>
            </a:endParaRPr>
          </a:p>
        </p:txBody>
      </p:sp>
    </p:spTree>
    <p:extLst>
      <p:ext uri="{BB962C8B-B14F-4D97-AF65-F5344CB8AC3E}">
        <p14:creationId xmlns="" xmlns:p14="http://schemas.microsoft.com/office/powerpoint/2010/main" val="1434519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flipH="1">
            <a:off x="206448" y="135235"/>
            <a:ext cx="2264189" cy="369332"/>
          </a:xfrm>
          <a:prstGeom prst="rect">
            <a:avLst/>
          </a:prstGeom>
          <a:noFill/>
        </p:spPr>
        <p:txBody>
          <a:bodyPr wrap="square" rtlCol="0">
            <a:spAutoFit/>
          </a:bodyPr>
          <a:lstStyle/>
          <a:p>
            <a:r>
              <a:rPr lang="en-US" altLang="ko-KR" b="1" dirty="0" smtClean="0">
                <a:solidFill>
                  <a:srgbClr val="CE5243"/>
                </a:solidFill>
                <a:latin typeface="Kozuka Gothic Pr6N EL" panose="020B0200000000000000" pitchFamily="34" charset="-128"/>
                <a:ea typeface="Kozuka Gothic Pr6N EL" panose="020B0200000000000000" pitchFamily="34" charset="-128"/>
              </a:rPr>
              <a:t>D</a:t>
            </a:r>
            <a:r>
              <a:rPr lang="en-US" altLang="ko-KR" b="1" dirty="0" smtClean="0">
                <a:solidFill>
                  <a:schemeClr val="tx1">
                    <a:lumMod val="65000"/>
                    <a:lumOff val="35000"/>
                  </a:schemeClr>
                </a:solidFill>
                <a:latin typeface="Kozuka Gothic Pr6N EL" panose="020B0200000000000000" pitchFamily="34" charset="-128"/>
                <a:ea typeface="Kozuka Gothic Pr6N EL" panose="020B0200000000000000" pitchFamily="34" charset="-128"/>
              </a:rPr>
              <a:t>ie </a:t>
            </a:r>
            <a:r>
              <a:rPr lang="en-US" altLang="ko-KR" b="1" dirty="0" err="1" smtClean="0">
                <a:solidFill>
                  <a:schemeClr val="tx1">
                    <a:lumMod val="65000"/>
                    <a:lumOff val="35000"/>
                  </a:schemeClr>
                </a:solidFill>
                <a:latin typeface="Kozuka Gothic Pr6N EL" panose="020B0200000000000000" pitchFamily="34" charset="-128"/>
                <a:ea typeface="Kozuka Gothic Pr6N EL" panose="020B0200000000000000" pitchFamily="34" charset="-128"/>
              </a:rPr>
              <a:t>Klavierspielerin</a:t>
            </a:r>
            <a:endParaRPr lang="ko-KR" altLang="en-US" b="1" dirty="0" smtClean="0">
              <a:solidFill>
                <a:schemeClr val="tx1">
                  <a:lumMod val="65000"/>
                  <a:lumOff val="35000"/>
                </a:schemeClr>
              </a:solidFill>
              <a:latin typeface="Kozuka Gothic Pr6N EL" panose="020B0200000000000000" pitchFamily="34" charset="-128"/>
              <a:ea typeface="Kozuka Gothic Pr6N EL" panose="020B0200000000000000" pitchFamily="34" charset="-128"/>
            </a:endParaRPr>
          </a:p>
        </p:txBody>
      </p:sp>
      <p:sp>
        <p:nvSpPr>
          <p:cNvPr id="37" name="모서리가 둥근 직사각형 36"/>
          <p:cNvSpPr/>
          <p:nvPr/>
        </p:nvSpPr>
        <p:spPr>
          <a:xfrm>
            <a:off x="720970" y="826476"/>
            <a:ext cx="8616462" cy="247943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38" name="모서리가 둥근 직사각형 37"/>
          <p:cNvSpPr/>
          <p:nvPr/>
        </p:nvSpPr>
        <p:spPr>
          <a:xfrm>
            <a:off x="738553" y="3771900"/>
            <a:ext cx="8616462" cy="225962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40" name="TextBox 39"/>
          <p:cNvSpPr txBox="1"/>
          <p:nvPr/>
        </p:nvSpPr>
        <p:spPr>
          <a:xfrm>
            <a:off x="967153" y="940778"/>
            <a:ext cx="8036169" cy="2569934"/>
          </a:xfrm>
          <a:prstGeom prst="rect">
            <a:avLst/>
          </a:prstGeom>
          <a:noFill/>
        </p:spPr>
        <p:txBody>
          <a:bodyPr wrap="square" rtlCol="0">
            <a:spAutoFit/>
          </a:bodyPr>
          <a:lstStyle/>
          <a:p>
            <a:r>
              <a:rPr lang="ko-KR" altLang="en-US" sz="2300" b="1" dirty="0" err="1" smtClean="0">
                <a:latin typeface="한컴 윤고딕 230" pitchFamily="18" charset="-127"/>
                <a:ea typeface="한컴 윤고딕 230" pitchFamily="18" charset="-127"/>
              </a:rPr>
              <a:t>가독성</a:t>
            </a:r>
            <a:endParaRPr lang="en-US" altLang="ko-KR" sz="2300" b="1" dirty="0" smtClean="0">
              <a:latin typeface="한컴 윤고딕 230" pitchFamily="18" charset="-127"/>
              <a:ea typeface="한컴 윤고딕 230" pitchFamily="18" charset="-127"/>
            </a:endParaRPr>
          </a:p>
          <a:p>
            <a:r>
              <a:rPr lang="ko-KR" altLang="en-US" sz="2300" dirty="0" smtClean="0">
                <a:latin typeface="한컴 윤고딕 230" pitchFamily="18" charset="-127"/>
                <a:ea typeface="한컴 윤고딕 230" pitchFamily="18" charset="-127"/>
              </a:rPr>
              <a:t>독일어 원문 문장의 길이가 길어서 번역가가 이에 충실하면서 </a:t>
            </a:r>
            <a:r>
              <a:rPr lang="ko-KR" altLang="en-US" sz="2300" dirty="0" err="1" smtClean="0">
                <a:latin typeface="한컴 윤고딕 230" pitchFamily="18" charset="-127"/>
                <a:ea typeface="한컴 윤고딕 230" pitchFamily="18" charset="-127"/>
              </a:rPr>
              <a:t>가독성을</a:t>
            </a:r>
            <a:r>
              <a:rPr lang="ko-KR" altLang="en-US" sz="2300" dirty="0" smtClean="0">
                <a:latin typeface="한컴 윤고딕 230" pitchFamily="18" charset="-127"/>
                <a:ea typeface="한컴 윤고딕 230" pitchFamily="18" charset="-127"/>
              </a:rPr>
              <a:t> 살리는 번역을 하는 것이 쉽지 않았던 것 같다</a:t>
            </a:r>
            <a:r>
              <a:rPr lang="en-US" altLang="ko-KR" sz="2300" dirty="0" smtClean="0">
                <a:latin typeface="한컴 윤고딕 230" pitchFamily="18" charset="-127"/>
                <a:ea typeface="한컴 윤고딕 230" pitchFamily="18" charset="-127"/>
              </a:rPr>
              <a:t>. </a:t>
            </a:r>
            <a:r>
              <a:rPr lang="ko-KR" altLang="en-US" sz="2300" dirty="0" smtClean="0">
                <a:latin typeface="한컴 윤고딕 230" pitchFamily="18" charset="-127"/>
                <a:ea typeface="한컴 윤고딕 230" pitchFamily="18" charset="-127"/>
              </a:rPr>
              <a:t>그러나 호흡이 긴 문장이 너무 많아서 작품의 내용을 이해하는 데 힘들었다</a:t>
            </a:r>
            <a:r>
              <a:rPr lang="en-US" altLang="ko-KR" sz="2300" dirty="0" smtClean="0">
                <a:latin typeface="한컴 윤고딕 230" pitchFamily="18" charset="-127"/>
                <a:ea typeface="한컴 윤고딕 230" pitchFamily="18" charset="-127"/>
              </a:rPr>
              <a:t>. </a:t>
            </a:r>
            <a:r>
              <a:rPr lang="ko-KR" altLang="en-US" sz="2300" dirty="0" smtClean="0">
                <a:latin typeface="한컴 윤고딕 230" pitchFamily="18" charset="-127"/>
                <a:ea typeface="한컴 윤고딕 230" pitchFamily="18" charset="-127"/>
              </a:rPr>
              <a:t> 문장을 나누는 방법으로 얼마든지 </a:t>
            </a:r>
            <a:r>
              <a:rPr lang="ko-KR" altLang="en-US" sz="2300" dirty="0" err="1" smtClean="0">
                <a:latin typeface="한컴 윤고딕 230" pitchFamily="18" charset="-127"/>
                <a:ea typeface="한컴 윤고딕 230" pitchFamily="18" charset="-127"/>
              </a:rPr>
              <a:t>가독성을</a:t>
            </a:r>
            <a:r>
              <a:rPr lang="ko-KR" altLang="en-US" sz="2300" dirty="0" smtClean="0">
                <a:latin typeface="한컴 윤고딕 230" pitchFamily="18" charset="-127"/>
                <a:ea typeface="한컴 윤고딕 230" pitchFamily="18" charset="-127"/>
              </a:rPr>
              <a:t> 살릴 수 있었을 텐데 하는 아쉬움이 든다</a:t>
            </a:r>
            <a:r>
              <a:rPr lang="en-US" altLang="ko-KR" sz="2300" dirty="0" smtClean="0">
                <a:latin typeface="한컴 윤고딕 230" pitchFamily="18" charset="-127"/>
                <a:ea typeface="한컴 윤고딕 230" pitchFamily="18" charset="-127"/>
              </a:rPr>
              <a:t>.</a:t>
            </a:r>
            <a:r>
              <a:rPr lang="de-DE" altLang="ko-KR" sz="2300" b="1" dirty="0" smtClean="0">
                <a:latin typeface="한컴 윤고딕 230" pitchFamily="18" charset="-127"/>
                <a:ea typeface="한컴 윤고딕 230" pitchFamily="18" charset="-127"/>
              </a:rPr>
              <a:t> </a:t>
            </a:r>
          </a:p>
          <a:p>
            <a:endParaRPr lang="ko-KR" altLang="en-US" sz="2300" b="1" dirty="0">
              <a:latin typeface="한컴 윤고딕 230" pitchFamily="18" charset="-127"/>
              <a:ea typeface="한컴 윤고딕 230" pitchFamily="18" charset="-127"/>
            </a:endParaRPr>
          </a:p>
        </p:txBody>
      </p:sp>
      <p:sp>
        <p:nvSpPr>
          <p:cNvPr id="41" name="TextBox 40"/>
          <p:cNvSpPr txBox="1"/>
          <p:nvPr/>
        </p:nvSpPr>
        <p:spPr>
          <a:xfrm>
            <a:off x="1014047" y="3950677"/>
            <a:ext cx="8036169" cy="1862048"/>
          </a:xfrm>
          <a:prstGeom prst="rect">
            <a:avLst/>
          </a:prstGeom>
          <a:noFill/>
        </p:spPr>
        <p:txBody>
          <a:bodyPr wrap="square" rtlCol="0">
            <a:spAutoFit/>
          </a:bodyPr>
          <a:lstStyle/>
          <a:p>
            <a:r>
              <a:rPr lang="ko-KR" altLang="en-US" sz="2300" b="1" dirty="0" err="1" smtClean="0">
                <a:latin typeface="한컴 윤고딕 230" pitchFamily="18" charset="-127"/>
                <a:ea typeface="한컴 윤고딕 230" pitchFamily="18" charset="-127"/>
              </a:rPr>
              <a:t>충실성</a:t>
            </a:r>
            <a:endParaRPr lang="en-US" altLang="ko-KR" sz="2300" b="1" dirty="0" smtClean="0">
              <a:latin typeface="한컴 윤고딕 230" pitchFamily="18" charset="-127"/>
              <a:ea typeface="한컴 윤고딕 230" pitchFamily="18" charset="-127"/>
            </a:endParaRPr>
          </a:p>
          <a:p>
            <a:r>
              <a:rPr lang="ko-KR" altLang="en-US" sz="2300" dirty="0" err="1" smtClean="0">
                <a:latin typeface="한컴 윤고딕 230" pitchFamily="18" charset="-127"/>
                <a:ea typeface="한컴 윤고딕 230" pitchFamily="18" charset="-127"/>
              </a:rPr>
              <a:t>가독성보다는</a:t>
            </a:r>
            <a:r>
              <a:rPr lang="ko-KR" altLang="en-US" sz="2300" dirty="0" smtClean="0">
                <a:latin typeface="한컴 윤고딕 230" pitchFamily="18" charset="-127"/>
                <a:ea typeface="한컴 윤고딕 230" pitchFamily="18" charset="-127"/>
              </a:rPr>
              <a:t> 충실성에 더욱 집중한 번역인 것 같다</a:t>
            </a:r>
            <a:r>
              <a:rPr lang="en-US" altLang="ko-KR" sz="2300" dirty="0" smtClean="0">
                <a:latin typeface="한컴 윤고딕 230" pitchFamily="18" charset="-127"/>
                <a:ea typeface="한컴 윤고딕 230" pitchFamily="18" charset="-127"/>
              </a:rPr>
              <a:t>. </a:t>
            </a:r>
            <a:r>
              <a:rPr lang="ko-KR" altLang="en-US" sz="2300" dirty="0" smtClean="0">
                <a:latin typeface="한컴 윤고딕 230" pitchFamily="18" charset="-127"/>
                <a:ea typeface="한컴 윤고딕 230" pitchFamily="18" charset="-127"/>
              </a:rPr>
              <a:t>크게 오역된 부분이 있다기 보다는 한국어로 번역하는 과정에서 원문에 없고 굳이 필요하지 않은 말들이 추가되거나 번역이 까다로운 부분이 생략된 경우가 있었다</a:t>
            </a:r>
            <a:r>
              <a:rPr lang="en-US" altLang="ko-KR" sz="2300" dirty="0" smtClean="0">
                <a:latin typeface="한컴 윤고딕 230" pitchFamily="18" charset="-127"/>
                <a:ea typeface="한컴 윤고딕 230" pitchFamily="18" charset="-127"/>
              </a:rPr>
              <a:t>.</a:t>
            </a:r>
            <a:endParaRPr lang="ko-KR" altLang="en-US" sz="2300" dirty="0">
              <a:latin typeface="한컴 윤고딕 230" pitchFamily="18" charset="-127"/>
              <a:ea typeface="한컴 윤고딕 230" pitchFamily="18" charset="-127"/>
            </a:endParaRPr>
          </a:p>
        </p:txBody>
      </p:sp>
    </p:spTree>
    <p:extLst>
      <p:ext uri="{BB962C8B-B14F-4D97-AF65-F5344CB8AC3E}">
        <p14:creationId xmlns="" xmlns:p14="http://schemas.microsoft.com/office/powerpoint/2010/main" val="135522820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95"/>
          <p:cNvSpPr txBox="1"/>
          <p:nvPr/>
        </p:nvSpPr>
        <p:spPr>
          <a:xfrm flipH="1">
            <a:off x="2074983" y="2807885"/>
            <a:ext cx="8185639" cy="1107996"/>
          </a:xfrm>
          <a:prstGeom prst="rect">
            <a:avLst/>
          </a:prstGeom>
          <a:noFill/>
        </p:spPr>
        <p:txBody>
          <a:bodyPr wrap="square" rtlCol="0">
            <a:spAutoFit/>
          </a:bodyPr>
          <a:lstStyle/>
          <a:p>
            <a:pPr algn="ctr"/>
            <a:r>
              <a:rPr lang="en-US" altLang="ko-KR" sz="6600" b="1" dirty="0" err="1" smtClean="0">
                <a:solidFill>
                  <a:srgbClr val="CE5243"/>
                </a:solidFill>
                <a:latin typeface="Kozuka Gothic Pr6N EL" panose="020B0200000000000000" pitchFamily="34" charset="-128"/>
              </a:rPr>
              <a:t>Danke</a:t>
            </a:r>
            <a:r>
              <a:rPr lang="en-US" altLang="ko-KR" sz="6600" b="1" dirty="0" smtClean="0">
                <a:solidFill>
                  <a:srgbClr val="CE5243"/>
                </a:solidFill>
                <a:latin typeface="Kozuka Gothic Pr6N EL" panose="020B0200000000000000" pitchFamily="34" charset="-128"/>
              </a:rPr>
              <a:t> </a:t>
            </a:r>
            <a:r>
              <a:rPr lang="en-US" altLang="ko-KR" sz="6600" b="1" dirty="0" err="1" smtClean="0">
                <a:solidFill>
                  <a:srgbClr val="CE5243"/>
                </a:solidFill>
                <a:latin typeface="Kozuka Gothic Pr6N EL" panose="020B0200000000000000" pitchFamily="34" charset="-128"/>
              </a:rPr>
              <a:t>sch</a:t>
            </a:r>
            <a:r>
              <a:rPr lang="en-US" altLang="ko-KR" sz="6600" dirty="0" err="1" smtClean="0">
                <a:solidFill>
                  <a:srgbClr val="CE5243"/>
                </a:solidFill>
              </a:rPr>
              <a:t>ö</a:t>
            </a:r>
            <a:r>
              <a:rPr lang="en-US" altLang="ko-KR" sz="6600" b="1" dirty="0" err="1" smtClean="0">
                <a:solidFill>
                  <a:srgbClr val="CE5243"/>
                </a:solidFill>
                <a:latin typeface="Kozuka Gothic Pr6N EL" panose="020B0200000000000000" pitchFamily="34" charset="-128"/>
              </a:rPr>
              <a:t>n</a:t>
            </a:r>
            <a:endParaRPr lang="ko-KR" altLang="en-US" sz="6600" b="1" dirty="0">
              <a:solidFill>
                <a:srgbClr val="CE5243"/>
              </a:solidFill>
              <a:latin typeface="Kozuka Gothic Pr6N EL" panose="020B0200000000000000" pitchFamily="34" charset="-128"/>
            </a:endParaRPr>
          </a:p>
        </p:txBody>
      </p:sp>
    </p:spTree>
    <p:extLst>
      <p:ext uri="{BB962C8B-B14F-4D97-AF65-F5344CB8AC3E}">
        <p14:creationId xmlns="" xmlns:p14="http://schemas.microsoft.com/office/powerpoint/2010/main" val="2230954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진홍색">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사용자 지정 2">
      <a:majorFont>
        <a:latin typeface="나눔고딕"/>
        <a:ea typeface="나눔고딕"/>
        <a:cs typeface=""/>
      </a:majorFont>
      <a:minorFont>
        <a:latin typeface="나눔고딕"/>
        <a:ea typeface="나눔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efault theme" id="{63D97651-9F09-4B96-A8BE-BCF06120534C}" vid="{32553D14-C644-4D00-8AF9-F760326BB16C}"/>
    </a:ext>
  </a:extLst>
</a:theme>
</file>

<file path=docProps/app.xml><?xml version="1.0" encoding="utf-8"?>
<Properties xmlns="http://schemas.openxmlformats.org/officeDocument/2006/extended-properties" xmlns:vt="http://schemas.openxmlformats.org/officeDocument/2006/docPropsVTypes">
  <Template>Default Theme</Template>
  <TotalTime>250</TotalTime>
  <Words>324</Words>
  <Application>Microsoft Office PowerPoint</Application>
  <PresentationFormat>사용자 지정</PresentationFormat>
  <Paragraphs>30</Paragraphs>
  <Slides>6</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vt:i4>
      </vt:variant>
    </vt:vector>
  </HeadingPairs>
  <TitlesOfParts>
    <vt:vector size="12" baseType="lpstr">
      <vt:lpstr>굴림</vt:lpstr>
      <vt:lpstr>Arial</vt:lpstr>
      <vt:lpstr>Kozuka Gothic Pr6N EL</vt:lpstr>
      <vt:lpstr>나눔고딕</vt:lpstr>
      <vt:lpstr>한컴 윤고딕 230</vt:lpstr>
      <vt:lpstr>default theme</vt:lpstr>
      <vt:lpstr>슬라이드 1</vt:lpstr>
      <vt:lpstr>슬라이드 2</vt:lpstr>
      <vt:lpstr>슬라이드 3</vt:lpstr>
      <vt:lpstr>슬라이드 4</vt:lpstr>
      <vt:lpstr>슬라이드 5</vt:lpstr>
      <vt:lpstr>슬라이드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이혜강</dc:creator>
  <cp:lastModifiedBy>이솔잎</cp:lastModifiedBy>
  <cp:revision>33</cp:revision>
  <dcterms:created xsi:type="dcterms:W3CDTF">2015-03-24T04:29:49Z</dcterms:created>
  <dcterms:modified xsi:type="dcterms:W3CDTF">2015-06-10T04:24:18Z</dcterms:modified>
</cp:coreProperties>
</file>