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7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6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0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0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23B-3F86-4926-A4CB-9BFB1088DB0D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3F19-7777-4EF5-8196-6964439C4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36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36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40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3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3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3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3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3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ko-KR" altLang="ko-KR" sz="40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3200" spc="-150" dirty="0" smtClean="0">
                <a:latin typeface="a한글나라BB" pitchFamily="18" charset="-127"/>
                <a:ea typeface="a한글나라BB" pitchFamily="18" charset="-127"/>
              </a:rPr>
              <a:t>번</a:t>
            </a:r>
            <a:r>
              <a:rPr lang="ko-KR" altLang="en-US" sz="3200" spc="-150" dirty="0">
                <a:latin typeface="a한글나라BB" pitchFamily="18" charset="-127"/>
                <a:ea typeface="a한글나라BB" pitchFamily="18" charset="-127"/>
              </a:rPr>
              <a:t>역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type="subTitle" idx="1"/>
          </p:nvPr>
        </p:nvSpPr>
        <p:spPr>
          <a:xfrm>
            <a:off x="1763688" y="4293096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altLang="ko-KR" sz="1900" dirty="0" smtClean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  <a:p>
            <a:pPr algn="just"/>
            <a:r>
              <a:rPr lang="en-US" altLang="ko-KR" sz="19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                                                          - 1</a:t>
            </a:r>
            <a:r>
              <a:rPr lang="ko-KR" altLang="en-US" sz="19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조 </a:t>
            </a:r>
            <a:r>
              <a:rPr lang="en-US" altLang="ko-KR" sz="19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- </a:t>
            </a:r>
          </a:p>
          <a:p>
            <a:pPr algn="r"/>
            <a:endParaRPr lang="en-US" altLang="ko-KR" sz="1300" dirty="0" smtClean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  <a:p>
            <a:pPr algn="just"/>
            <a:r>
              <a:rPr lang="ko-KR" altLang="en-US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                                                                                        김아라</a:t>
            </a:r>
            <a:r>
              <a:rPr lang="en-US" altLang="ko-KR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이도현</a:t>
            </a:r>
            <a:endParaRPr lang="en-US" altLang="ko-KR" sz="1300" dirty="0" smtClean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  <a:p>
            <a:pPr algn="just"/>
            <a:r>
              <a:rPr lang="ko-KR" altLang="en-US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                                                                                        박찬희</a:t>
            </a:r>
            <a:r>
              <a:rPr lang="en-US" altLang="ko-KR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이승희</a:t>
            </a:r>
            <a:endParaRPr lang="en-US" altLang="ko-KR" sz="1300" dirty="0" smtClean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  <a:p>
            <a:pPr algn="just"/>
            <a:r>
              <a:rPr lang="ko-KR" altLang="en-US" sz="1300" dirty="0" smtClean="0">
                <a:solidFill>
                  <a:schemeClr val="tx1"/>
                </a:solidFill>
                <a:latin typeface="a한글나라BB" pitchFamily="18" charset="-127"/>
                <a:ea typeface="a한글나라BB" pitchFamily="18" charset="-127"/>
              </a:rPr>
              <a:t>                                                                                        오동민</a:t>
            </a:r>
            <a:endParaRPr lang="en-US" altLang="ko-KR" sz="1300" dirty="0" smtClean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  <a:p>
            <a:pPr algn="r"/>
            <a:endParaRPr lang="ko-KR" altLang="en-US" sz="1800" dirty="0">
              <a:solidFill>
                <a:schemeClr val="tx1"/>
              </a:solidFill>
              <a:latin typeface="a한글나라BB" pitchFamily="18" charset="-127"/>
              <a:ea typeface="a한글나라B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27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66804" y="1484785"/>
            <a:ext cx="8229600" cy="43204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endParaRPr lang="de-DE" altLang="ko-KR" sz="20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algn="just">
              <a:lnSpc>
                <a:spcPct val="160000"/>
              </a:lnSpc>
            </a:pPr>
            <a:r>
              <a:rPr lang="de-DE" altLang="ko-KR" sz="20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</a:t>
            </a:r>
            <a:r>
              <a:rPr lang="de-DE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Fanny Fink: Das kann ich nicht, ich bin viel zu </a:t>
            </a:r>
            <a:r>
              <a:rPr lang="de-DE" altLang="ko-KR" sz="21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sch</a:t>
            </a:r>
            <a:r>
              <a:rPr lang="de-DE" altLang="ko-KR" sz="21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ü</a:t>
            </a:r>
            <a:r>
              <a:rPr lang="de-DE" altLang="ko-KR" sz="21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chtern</a:t>
            </a:r>
            <a:r>
              <a:rPr lang="de-DE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</a:t>
            </a:r>
            <a:endParaRPr lang="ko-KR" altLang="ko-KR" sz="21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</a:t>
            </a:r>
            <a:r>
              <a:rPr lang="ko-KR" altLang="en-US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파니 핑크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: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전 못해요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,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부끄러움을 </a:t>
            </a:r>
            <a:r>
              <a:rPr lang="ko-KR" altLang="en-US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너무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많이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타요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ko-KR" altLang="ko-KR" sz="2100" i="1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algn="just">
              <a:lnSpc>
                <a:spcPct val="160000"/>
              </a:lnSpc>
            </a:pPr>
            <a:r>
              <a:rPr lang="de-DE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</a:t>
            </a:r>
            <a:r>
              <a:rPr lang="de-DE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Orfeo: </a:t>
            </a:r>
            <a:r>
              <a:rPr lang="ko-KR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de-DE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Ich kann nicht</a:t>
            </a:r>
            <a:r>
              <a:rPr lang="ko-KR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</a:t>
            </a:r>
            <a:r>
              <a:rPr lang="de-DE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heißt </a:t>
            </a:r>
            <a:r>
              <a:rPr lang="ko-KR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de-DE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Ich will nicht</a:t>
            </a:r>
            <a:r>
              <a:rPr lang="ko-KR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</a:t>
            </a:r>
            <a:r>
              <a:rPr lang="de-DE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r>
              <a:rPr lang="en-US" altLang="ko-KR" sz="19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Wie</a:t>
            </a:r>
            <a:r>
              <a:rPr lang="en-US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alt </a:t>
            </a:r>
            <a:r>
              <a:rPr lang="en-US" altLang="ko-KR" sz="19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bist</a:t>
            </a:r>
            <a:r>
              <a:rPr lang="en-US" altLang="ko-KR" sz="19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du?  </a:t>
            </a:r>
            <a:endParaRPr lang="ko-KR" altLang="ko-KR" sz="21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</a:t>
            </a:r>
            <a:r>
              <a:rPr lang="ko-KR" altLang="en-US" sz="21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오르페오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: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못한다는 말은 안 하겠다는 얘기지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? 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자네 몇 살이야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?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ko-KR" altLang="ko-KR" sz="2100" i="1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Fanny Fink: 26.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100" dirty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r>
              <a:rPr lang="en-US" altLang="ko-KR" sz="21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           </a:t>
            </a:r>
            <a:r>
              <a:rPr lang="ko-KR" altLang="en-US" sz="21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파니 핑크</a:t>
            </a:r>
            <a:r>
              <a:rPr lang="en-US" altLang="ko-KR" sz="21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: 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26</a:t>
            </a:r>
            <a:r>
              <a:rPr lang="ko-KR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이요</a:t>
            </a:r>
            <a:r>
              <a:rPr lang="en-US" altLang="ko-KR" sz="21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</a:t>
            </a:r>
            <a:endParaRPr lang="ko-KR" altLang="ko-KR" sz="21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Administrator\Desktop\1122-weon23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0" y="1841866"/>
            <a:ext cx="6619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112-weon233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0" y="3351298"/>
            <a:ext cx="661988" cy="6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5" y="4725144"/>
            <a:ext cx="65881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</a:t>
            </a:r>
            <a:r>
              <a:rPr lang="en-US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24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772816"/>
            <a:ext cx="8229600" cy="475252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de-DE" altLang="ko-KR" sz="64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        </a:t>
            </a:r>
            <a:r>
              <a:rPr lang="de-DE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Orfeo: Na komm, bescheiß mich nicht. Er ist deine letzte Chance.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  </a:t>
            </a:r>
            <a:r>
              <a:rPr lang="ko-KR" altLang="en-US" sz="64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오르페오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: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이봐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,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차라리 귀신을 속여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그 사람은 네 마지막 기회라고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endParaRPr lang="de-DE" altLang="ko-KR" sz="64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de-DE" altLang="ko-KR" sz="64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  </a:t>
            </a:r>
          </a:p>
          <a:p>
            <a:pPr>
              <a:lnSpc>
                <a:spcPct val="160000"/>
              </a:lnSpc>
            </a:pPr>
            <a:r>
              <a:rPr lang="de-DE" altLang="ko-KR" sz="6400" dirty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r>
              <a:rPr lang="de-DE" altLang="ko-KR" sz="64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        </a:t>
            </a:r>
            <a:r>
              <a:rPr lang="de-DE" altLang="ko-KR" sz="60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Orfeo: Das macht hundertfünfzig Mark. Plus achtzig nach  Nachtzuschlag sind  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de-DE" altLang="ko-KR" sz="60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                      </a:t>
            </a:r>
            <a:r>
              <a:rPr lang="de-DE" altLang="ko-KR" sz="60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230 Mark. Zwo, drei, null. Siehste? Da ist sie wieder. Die 23, </a:t>
            </a:r>
            <a:r>
              <a:rPr lang="de-DE" altLang="ko-KR" sz="60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deine Zahl</a:t>
            </a:r>
            <a:r>
              <a:rPr lang="de-DE" altLang="ko-KR" sz="60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60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  </a:t>
            </a:r>
            <a:r>
              <a:rPr lang="ko-KR" altLang="en-US" sz="64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오르페오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: </a:t>
            </a:r>
            <a:r>
              <a:rPr lang="de-DE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150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마르크야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야근할증으로 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80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마르크까지 붙여서 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230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마르크야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</a:t>
            </a:r>
            <a:r>
              <a:rPr lang="de-DE" altLang="ko-KR" sz="6400" dirty="0" smtClean="0">
                <a:solidFill>
                  <a:srgbClr val="000000"/>
                </a:solidFill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endParaRPr lang="de-DE" altLang="ko-KR" sz="6400" dirty="0" smtClean="0">
              <a:solidFill>
                <a:srgbClr val="000000"/>
              </a:solidFill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de-DE" altLang="ko-KR" sz="6400" dirty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r>
              <a:rPr lang="de-DE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            2,3,0,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보여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?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또 그 숫자네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23, </a:t>
            </a:r>
            <a:r>
              <a:rPr lang="ko-KR" altLang="en-US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그게 네 숫자야</a:t>
            </a:r>
            <a:r>
              <a:rPr lang="en-US" altLang="ko-KR" sz="64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endParaRPr lang="de-DE" altLang="ko-KR" sz="6400" dirty="0">
              <a:solidFill>
                <a:srgbClr val="000000"/>
              </a:solidFill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 marL="0" indent="0">
              <a:lnSpc>
                <a:spcPct val="160000"/>
              </a:lnSpc>
              <a:buNone/>
            </a:pPr>
            <a:endParaRPr lang="de-DE" altLang="ko-KR" sz="6400" dirty="0" smtClean="0">
              <a:solidFill>
                <a:srgbClr val="000000"/>
              </a:solidFill>
              <a:effectLst/>
              <a:latin typeface="a한글나라BB" pitchFamily="18" charset="-127"/>
              <a:ea typeface="a한글나라BB" pitchFamily="18" charset="-127"/>
              <a:cs typeface="굴림"/>
            </a:endParaRPr>
          </a:p>
          <a:p>
            <a:pPr>
              <a:lnSpc>
                <a:spcPct val="160000"/>
              </a:lnSpc>
            </a:pPr>
            <a:r>
              <a:rPr lang="de-DE" altLang="ko-KR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Orfeo: Linke Tasche unterm Schlüssel.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de-DE" altLang="ko-KR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             </a:t>
            </a:r>
            <a:r>
              <a:rPr lang="ko-KR" altLang="en-US" sz="6800" dirty="0" err="1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오르페오</a:t>
            </a:r>
            <a:r>
              <a:rPr lang="en-US" altLang="ko-KR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:</a:t>
            </a:r>
            <a:r>
              <a:rPr lang="de-DE" altLang="ko-KR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 </a:t>
            </a:r>
            <a:r>
              <a:rPr lang="ko-KR" altLang="en-US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왼쪽 주머니 열쇠 아래</a:t>
            </a:r>
            <a:r>
              <a:rPr lang="en-US" altLang="ko-KR" sz="6800" dirty="0" smtClean="0">
                <a:solidFill>
                  <a:srgbClr val="000000"/>
                </a:solidFill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. </a:t>
            </a:r>
            <a:endParaRPr lang="ko-KR" altLang="en-US" sz="6800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:\Users\Administrator\Desktop\112-weon2334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6" y="1628800"/>
            <a:ext cx="661988" cy="6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81" y="2880659"/>
            <a:ext cx="658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6" y="4776517"/>
            <a:ext cx="6588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8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3216" y="1697984"/>
            <a:ext cx="8229600" cy="4680520"/>
          </a:xfrm>
        </p:spPr>
        <p:txBody>
          <a:bodyPr>
            <a:normAutofit/>
          </a:bodyPr>
          <a:lstStyle/>
          <a:p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Lothar Sticker: Morgen, ich bin Lothar Sticker. Ich bin der neue         </a:t>
            </a:r>
          </a:p>
          <a:p>
            <a:pPr marL="0" indent="0">
              <a:buNone/>
            </a:pPr>
            <a:r>
              <a:rPr lang="de-DE" altLang="ko-KR" sz="1600" dirty="0" smtClean="0">
                <a:solidFill>
                  <a:srgbClr val="FF0000"/>
                </a:solidFill>
                <a:latin typeface="a한글나라BB" pitchFamily="18" charset="-127"/>
                <a:ea typeface="a한글나라BB" pitchFamily="18" charset="-127"/>
              </a:rPr>
              <a:t>                              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Hausmeister. Quatsch! Hausverwalter, selbstverständlich.  </a:t>
            </a: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Apartment 819.</a:t>
            </a:r>
            <a:endParaRPr lang="en-US" altLang="ko-KR" sz="1600" dirty="0" err="1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안녕하세요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저는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슈티커입니다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새 아파트 경비원이에요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아니지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!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관리인이죠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물론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819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호에 살아요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Lothar Sticker: Ich schlaf auch nicht gern allein.</a:t>
            </a: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 Ja wirklich, ich hab nämlich Angst vor Genspenstern. </a:t>
            </a:r>
          </a:p>
          <a:p>
            <a:pPr marL="0" indent="0">
              <a:buNone/>
            </a:pP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</a:p>
          <a:p>
            <a:pPr marL="0" indent="0">
              <a:buNone/>
            </a:pP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저도 혼자 자는 걸 그다지 좋아하진 않아요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네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,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저는 유령을 무서워하거든요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  <a:endParaRPr lang="ko-KR" altLang="en-US" sz="1600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62" y="3863008"/>
            <a:ext cx="66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877272"/>
            <a:ext cx="8208912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v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or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etwas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Angst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haben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: ~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를 무서워하다 </a:t>
            </a: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Genspenst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환영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환상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;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유령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망령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2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484784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ko-KR" sz="1400" dirty="0" smtClean="0">
                <a:latin typeface="a한글나라BB" pitchFamily="18" charset="-127"/>
                <a:ea typeface="a한글나라BB" pitchFamily="18" charset="-127"/>
              </a:rPr>
              <a:t>    </a:t>
            </a:r>
          </a:p>
          <a:p>
            <a:r>
              <a:rPr lang="de-DE" altLang="ko-KR" sz="1800" dirty="0" smtClean="0">
                <a:latin typeface="a한글나라BB" pitchFamily="18" charset="-127"/>
                <a:ea typeface="a한글나라BB" pitchFamily="18" charset="-127"/>
              </a:rPr>
              <a:t>        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Lothar Sticker: Ich schlaf deshalb mit nem </a:t>
            </a:r>
            <a:r>
              <a:rPr lang="de-DE" altLang="ko-KR" sz="1600" b="1" dirty="0" smtClean="0">
                <a:latin typeface="a한글나라BB" pitchFamily="18" charset="-127"/>
                <a:ea typeface="a한글나라BB" pitchFamily="18" charset="-127"/>
              </a:rPr>
              <a:t>Eichhörnchen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. Das hat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so </a:t>
            </a:r>
          </a:p>
          <a:p>
            <a:pPr marL="0" indent="0">
              <a:buNone/>
            </a:pP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		     einen</a:t>
            </a: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schönen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buschigen Schwanz. Den reib ich immer an </a:t>
            </a: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	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	    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meiner</a:t>
            </a: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Nase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bis ich einschlafe. </a:t>
            </a: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그래서 </a:t>
            </a:r>
            <a:r>
              <a:rPr lang="ko-KR" altLang="en-US" sz="1600" b="1" dirty="0" err="1" smtClean="0">
                <a:latin typeface="a한글나라BB" pitchFamily="18" charset="-127"/>
                <a:ea typeface="a한글나라BB" pitchFamily="18" charset="-127"/>
              </a:rPr>
              <a:t>다람이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랑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같이 자요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꼬리가 아주 예쁘고 복슬복슬하죠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                     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제가 잠들 때까지 맨날 그 꼬리를 제 코에 문질러요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>
              <a:buNone/>
            </a:pP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Lothar Sticker: Behalten Sie aber für sich, ja? </a:t>
            </a:r>
          </a:p>
          <a:p>
            <a:pPr marL="0" indent="0">
              <a:buNone/>
            </a:pPr>
            <a:r>
              <a:rPr lang="de-DE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 Also ich bin der neue Hausverwalter. Lothar Sticker.</a:t>
            </a:r>
          </a:p>
          <a:p>
            <a:pPr marL="0" indent="0">
              <a:buNone/>
            </a:pP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이거 비밀이에요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알겠죠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? 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아무튼 저는 새 아파트 관리인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슈티커입니다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66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5877272"/>
            <a:ext cx="8208912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s.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E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ichhorn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다람쥐                         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- an et.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r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eiben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무엇을 문지르다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et. f</a:t>
            </a: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ür sich behalten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무슨 일을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비밀로 해두다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268760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ko-KR" sz="1400" dirty="0" smtClean="0">
                <a:latin typeface="a한글나라BB" pitchFamily="18" charset="-127"/>
                <a:ea typeface="a한글나라BB" pitchFamily="18" charset="-127"/>
              </a:rPr>
              <a:t>    </a:t>
            </a:r>
          </a:p>
          <a:p>
            <a:endParaRPr lang="de-DE" altLang="ko-KR" sz="1800" dirty="0" smtClean="0">
              <a:latin typeface="a한글나라BB" pitchFamily="18" charset="-127"/>
              <a:ea typeface="a한글나라BB" pitchFamily="18" charset="-127"/>
            </a:endParaRPr>
          </a:p>
          <a:p>
            <a:endParaRPr lang="de-DE" altLang="ko-KR" sz="1800" dirty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800" dirty="0" smtClean="0">
                <a:latin typeface="a한글나라BB" pitchFamily="18" charset="-127"/>
                <a:ea typeface="a한글나라BB" pitchFamily="18" charset="-127"/>
              </a:rPr>
              <a:t>         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Fanny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Fink: Das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haben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schon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gesagt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파니 핑크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ko-KR" sz="1600" dirty="0" smtClean="0">
                <a:latin typeface="a한글나라BB" pitchFamily="18" charset="-127"/>
                <a:ea typeface="a한글나라BB" pitchFamily="18" charset="-127"/>
              </a:rPr>
              <a:t>그거 </a:t>
            </a:r>
            <a:r>
              <a:rPr lang="ko-KR" altLang="ko-KR" sz="1600" dirty="0" err="1">
                <a:latin typeface="a한글나라BB" pitchFamily="18" charset="-127"/>
                <a:ea typeface="a한글나라BB" pitchFamily="18" charset="-127"/>
              </a:rPr>
              <a:t>좀전에</a:t>
            </a:r>
            <a:r>
              <a:rPr lang="ko-KR" altLang="ko-KR" sz="1600" dirty="0">
                <a:latin typeface="a한글나라BB" pitchFamily="18" charset="-127"/>
                <a:ea typeface="a한글나라BB" pitchFamily="18" charset="-127"/>
              </a:rPr>
              <a:t> 말씀하셨는데요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</a:t>
            </a:r>
          </a:p>
          <a:p>
            <a:pPr marL="0" indent="0">
              <a:buNone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Lothar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Sticker: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Ja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?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Ja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äh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...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bitte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Schlafen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schön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weiter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ko-KR" sz="1600" dirty="0" smtClean="0">
                <a:latin typeface="a한글나라BB" pitchFamily="18" charset="-127"/>
                <a:ea typeface="a한글나라BB" pitchFamily="18" charset="-127"/>
              </a:rPr>
              <a:t>그래요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? </a:t>
            </a:r>
            <a:r>
              <a:rPr lang="ko-KR" altLang="ko-KR" sz="1600" dirty="0">
                <a:latin typeface="a한글나라BB" pitchFamily="18" charset="-127"/>
                <a:ea typeface="a한글나라BB" pitchFamily="18" charset="-127"/>
              </a:rPr>
              <a:t>아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... </a:t>
            </a:r>
            <a:r>
              <a:rPr lang="ko-KR" altLang="ko-KR" sz="1600" dirty="0">
                <a:latin typeface="a한글나라BB" pitchFamily="18" charset="-127"/>
                <a:ea typeface="a한글나라BB" pitchFamily="18" charset="-127"/>
              </a:rPr>
              <a:t>네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ko-KR" sz="1600" dirty="0">
                <a:latin typeface="a한글나라BB" pitchFamily="18" charset="-127"/>
                <a:ea typeface="a한글나라BB" pitchFamily="18" charset="-127"/>
              </a:rPr>
              <a:t>실례했네요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ko-KR" sz="1600" dirty="0">
                <a:latin typeface="a한글나라BB" pitchFamily="18" charset="-127"/>
                <a:ea typeface="a한글나라BB" pitchFamily="18" charset="-127"/>
              </a:rPr>
              <a:t>편히 마저 </a:t>
            </a:r>
            <a:r>
              <a:rPr lang="ko-KR" altLang="ko-KR" sz="1600" dirty="0" err="1" smtClean="0">
                <a:latin typeface="a한글나라BB" pitchFamily="18" charset="-127"/>
                <a:ea typeface="a한글나라BB" pitchFamily="18" charset="-127"/>
              </a:rPr>
              <a:t>주무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세</a:t>
            </a:r>
            <a:r>
              <a:rPr lang="ko-KR" altLang="ko-KR" sz="1600" dirty="0" err="1" smtClean="0">
                <a:latin typeface="a한글나라BB" pitchFamily="18" charset="-127"/>
                <a:ea typeface="a한글나라BB" pitchFamily="18" charset="-127"/>
              </a:rPr>
              <a:t>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endParaRPr lang="ko-KR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</a:t>
            </a:r>
          </a:p>
          <a:p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47" y="3933056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7" y="1999580"/>
            <a:ext cx="6651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2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268760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altLang="ko-KR" sz="1400" dirty="0" smtClean="0">
                <a:latin typeface="a한글나라BB" pitchFamily="18" charset="-127"/>
                <a:ea typeface="a한글나라BB" pitchFamily="18" charset="-127"/>
              </a:rPr>
              <a:t>    </a:t>
            </a:r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Lothar </a:t>
            </a: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Sticker: </a:t>
            </a:r>
            <a:r>
              <a:rPr lang="de-DE" altLang="ko-KR" sz="1700" b="1" dirty="0">
                <a:latin typeface="a한글나라BB" pitchFamily="18" charset="-127"/>
                <a:ea typeface="a한글나라BB" pitchFamily="18" charset="-127"/>
              </a:rPr>
              <a:t>Ich liebe mein Auto</a:t>
            </a: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. Das ist mehr als nur ein Auto. </a:t>
            </a:r>
            <a:endParaRPr lang="de-DE" altLang="ko-KR" sz="17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                             Das </a:t>
            </a: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ist der einzige Ort, wo ich mich wirklich zu Hause fühle. </a:t>
            </a:r>
            <a:endParaRPr lang="ko-KR" altLang="ko-KR" sz="1700" dirty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</a:p>
          <a:p>
            <a:pPr marL="0" indent="0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  <a:r>
              <a:rPr lang="ko-KR" altLang="en-US" sz="17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7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ko-KR" sz="1700" b="1" dirty="0" smtClean="0">
                <a:latin typeface="a한글나라BB" pitchFamily="18" charset="-127"/>
                <a:ea typeface="a한글나라BB" pitchFamily="18" charset="-127"/>
              </a:rPr>
              <a:t>이 차는 나한테 각별해요</a:t>
            </a:r>
            <a:r>
              <a:rPr lang="en-US" altLang="ko-KR" sz="1700" b="1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ko-KR" sz="1700" dirty="0" smtClean="0">
                <a:latin typeface="a한글나라BB" pitchFamily="18" charset="-127"/>
                <a:ea typeface="a한글나라BB" pitchFamily="18" charset="-127"/>
              </a:rPr>
              <a:t>보통 차가 아니라고요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7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                            </a:t>
            </a:r>
            <a:r>
              <a:rPr lang="ko-KR" altLang="ko-KR" sz="1700" dirty="0" smtClean="0">
                <a:latin typeface="a한글나라BB" pitchFamily="18" charset="-127"/>
                <a:ea typeface="a한글나라BB" pitchFamily="18" charset="-127"/>
              </a:rPr>
              <a:t>이 </a:t>
            </a:r>
            <a:r>
              <a:rPr lang="ko-KR" altLang="ko-KR" sz="1700" dirty="0">
                <a:latin typeface="a한글나라BB" pitchFamily="18" charset="-127"/>
                <a:ea typeface="a한글나라BB" pitchFamily="18" charset="-127"/>
              </a:rPr>
              <a:t>차는 내가 정말로 집처럼 느끼는 유일한 장소란 말입니다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endParaRPr lang="ko-KR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800" dirty="0" smtClean="0">
                <a:latin typeface="a한글나라BB" pitchFamily="18" charset="-127"/>
                <a:ea typeface="a한글나라BB" pitchFamily="18" charset="-127"/>
              </a:rPr>
              <a:t>       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Lothar Sticker: Mein Auto ist mein Zuhause. Mein Meditationsort, mein </a:t>
            </a:r>
          </a:p>
          <a:p>
            <a:pPr marL="0" indent="0">
              <a:buNone/>
            </a:pP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                             Ruhepunkt. Den haben Sie einfach zerstört.</a:t>
            </a:r>
          </a:p>
          <a:p>
            <a:endParaRPr lang="de-DE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  <a:r>
              <a:rPr lang="ko-KR" altLang="en-US" sz="17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7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내 차는 내 안식처에요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내가 명상하는 곳이고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쉬는 곳이라고요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                          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그걸 그쪽이 그냥 박살냈어요</a:t>
            </a:r>
            <a:r>
              <a:rPr lang="en-US" altLang="ko-KR" sz="18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endParaRPr lang="en-US" altLang="ko-KR" sz="1800" dirty="0" smtClean="0">
              <a:latin typeface="a한글나라BB" pitchFamily="18" charset="-127"/>
              <a:ea typeface="a한글나라BB" pitchFamily="18" charset="-127"/>
            </a:endParaRPr>
          </a:p>
          <a:p>
            <a:endParaRPr lang="en-US" altLang="ko-KR" sz="1800" dirty="0" smtClean="0">
              <a:latin typeface="a한글나라BB" pitchFamily="18" charset="-127"/>
              <a:ea typeface="a한글나라BB" pitchFamily="18" charset="-127"/>
            </a:endParaRPr>
          </a:p>
          <a:p>
            <a:r>
              <a:rPr lang="de-DE" altLang="ko-KR" sz="1800" dirty="0" smtClean="0">
                <a:latin typeface="a한글나라BB" pitchFamily="18" charset="-127"/>
                <a:ea typeface="a한글나라BB" pitchFamily="18" charset="-127"/>
              </a:rPr>
              <a:t>        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Fanny Fink: Es tut mir wirklich Leid.</a:t>
            </a:r>
          </a:p>
          <a:p>
            <a:endParaRPr lang="de-DE" altLang="ko-KR" sz="17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>
              <a:buNone/>
            </a:pPr>
            <a:r>
              <a:rPr lang="de-DE" altLang="ko-KR" sz="17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de-DE" altLang="ko-KR" sz="17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파니 핑크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700" dirty="0" smtClean="0">
                <a:latin typeface="a한글나라BB" pitchFamily="18" charset="-127"/>
                <a:ea typeface="a한글나라BB" pitchFamily="18" charset="-127"/>
              </a:rPr>
              <a:t>정말로 죄송해요</a:t>
            </a:r>
            <a:r>
              <a:rPr lang="en-US" altLang="ko-KR" sz="17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5" y="3186752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5" y="1340768"/>
            <a:ext cx="66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5" y="5130092"/>
            <a:ext cx="6651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268760"/>
            <a:ext cx="8229600" cy="5040560"/>
          </a:xfrm>
        </p:spPr>
        <p:txBody>
          <a:bodyPr>
            <a:normAutofit/>
          </a:bodyPr>
          <a:lstStyle/>
          <a:p>
            <a:pPr fontAlgn="base"/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Lothar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Sticker: Ach!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Hauchen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mal an.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아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!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나한테 후 한번 불어봐요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</a:p>
          <a:p>
            <a:pPr fontAlgn="base"/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Fanny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Fink: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Ich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konnte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mir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heute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morgen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die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Zähne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nicht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putzen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Das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Wasser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war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abgestellt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파니 핑크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저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오늘 아침에 양치를 하지 못했어요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물이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끊겼거든요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en-US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Lothar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Sticker: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Tja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, das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ganze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Haus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wird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renoviert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Jetzt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hauchen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an . Na los,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hauchen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marL="0" indent="0" fontAlgn="base">
              <a:buNone/>
            </a:pP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건물 전체가 정비 중이죠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이제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불어봐요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빨리 불어요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en-US" sz="1600" dirty="0">
              <a:latin typeface="a한글나라BB" pitchFamily="18" charset="-127"/>
              <a:ea typeface="a한글나라BB" pitchFamily="18" charset="-127"/>
            </a:endParaRP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" y="4581128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4" y="1124744"/>
            <a:ext cx="66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" y="2787718"/>
            <a:ext cx="6651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5877272"/>
            <a:ext cx="8208912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285750" indent="-285750">
              <a:spcBef>
                <a:spcPct val="20000"/>
              </a:spcBef>
              <a:buFontTx/>
              <a:buChar char="-"/>
            </a:pP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anhauchen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입김을 불어대다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 </a:t>
            </a:r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8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i="1" dirty="0" smtClean="0">
                <a:solidFill>
                  <a:schemeClr val="accent2"/>
                </a:solidFill>
                <a:latin typeface="a한글나라BB" pitchFamily="18" charset="-127"/>
                <a:ea typeface="a한글나라BB" pitchFamily="18" charset="-127"/>
              </a:rPr>
              <a:t>  </a:t>
            </a:r>
            <a:r>
              <a:rPr lang="ko-KR" altLang="en-US" sz="2000" spc="-150" dirty="0" smtClean="0">
                <a:latin typeface="a한글나라BB" pitchFamily="18" charset="-127"/>
                <a:ea typeface="a한글나라BB" pitchFamily="18" charset="-127"/>
              </a:rPr>
              <a:t>영화</a:t>
            </a:r>
            <a:r>
              <a:rPr lang="en-US" altLang="ko-KR" sz="2000" i="1" spc="-15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바탕"/>
              </a:rPr>
              <a:t>„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Keiner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liebt</a:t>
            </a:r>
            <a:r>
              <a:rPr lang="en-US" altLang="ko-KR" sz="22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22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24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(</a:t>
            </a:r>
            <a:r>
              <a:rPr lang="ko-KR" altLang="en-US" sz="1600" i="1" spc="-150" dirty="0" err="1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파니핑크</a:t>
            </a:r>
            <a:r>
              <a:rPr lang="en-US" altLang="ko-KR" sz="1600" i="1" spc="-150" dirty="0" smtClean="0">
                <a:solidFill>
                  <a:srgbClr val="FFCC00"/>
                </a:solidFill>
                <a:latin typeface="a한글나라BB" pitchFamily="18" charset="-127"/>
                <a:ea typeface="a한글나라BB" pitchFamily="18" charset="-127"/>
              </a:rPr>
              <a:t>)</a:t>
            </a:r>
            <a:r>
              <a:rPr lang="ko-KR" altLang="ko-KR" sz="2400" dirty="0" smtClean="0">
                <a:effectLst/>
                <a:latin typeface="a한글나라BB" pitchFamily="18" charset="-127"/>
                <a:ea typeface="a한글나라BB" pitchFamily="18" charset="-127"/>
                <a:cs typeface="굴림"/>
              </a:rPr>
              <a:t>“ </a:t>
            </a:r>
            <a:r>
              <a:rPr lang="ko-KR" altLang="en-US" sz="1800" spc="-150" dirty="0" smtClean="0">
                <a:latin typeface="a한글나라BB" pitchFamily="18" charset="-127"/>
                <a:ea typeface="a한글나라BB" pitchFamily="18" charset="-127"/>
              </a:rPr>
              <a:t>中</a:t>
            </a:r>
            <a:endParaRPr lang="ko-KR" altLang="en-US" sz="1800" spc="-150" dirty="0">
              <a:latin typeface="a한글나라BB" pitchFamily="18" charset="-127"/>
              <a:ea typeface="a한글나라BB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74194" y="1268760"/>
            <a:ext cx="8229600" cy="5040560"/>
          </a:xfrm>
        </p:spPr>
        <p:txBody>
          <a:bodyPr>
            <a:normAutofit/>
          </a:bodyPr>
          <a:lstStyle/>
          <a:p>
            <a:pPr fontAlgn="base"/>
            <a:r>
              <a:rPr lang="de-DE" altLang="ko-KR" sz="1600" dirty="0" smtClean="0">
                <a:latin typeface="a한글나라BB" pitchFamily="18" charset="-127"/>
                <a:ea typeface="a한글나라BB" pitchFamily="18" charset="-127"/>
              </a:rPr>
              <a:t>   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Lothar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Sticker: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sind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ja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noch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nicht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mal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betrunken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So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, das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füllen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jetzt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bitte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aus.</a:t>
            </a: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그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쪽 하나도 안 취했네요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자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,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그럼 이거 지금 쓰세요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  <a:endParaRPr lang="ko-KR" altLang="en-US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Fanny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Fink: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Könnten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Sie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das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vielleicht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für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mich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machen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?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Ich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hatte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noch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nie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so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einen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Unfall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.</a:t>
            </a:r>
          </a:p>
          <a:p>
            <a:pPr fontAlgn="base"/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          파니 핑크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혹시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저 대신에 이거 해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주실 수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있으세요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?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               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저는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이런 사고를 겪어본 적이 없거든요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en-US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endParaRPr lang="en-US" altLang="ko-KR" sz="1600" dirty="0">
              <a:latin typeface="a한글나라BB" pitchFamily="18" charset="-127"/>
              <a:ea typeface="a한글나라BB" pitchFamily="18" charset="-127"/>
            </a:endParaRPr>
          </a:p>
          <a:p>
            <a:pPr fontAlgn="base"/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         </a:t>
            </a:r>
            <a:r>
              <a:rPr lang="en-US" altLang="ko-KR" sz="1600" dirty="0" err="1" smtClean="0">
                <a:latin typeface="a한글나라BB" pitchFamily="18" charset="-127"/>
                <a:ea typeface="a한글나라BB" pitchFamily="18" charset="-127"/>
              </a:rPr>
              <a:t>Lothar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Sticker: Oh </a:t>
            </a:r>
            <a:r>
              <a:rPr lang="en-US" altLang="ko-KR" sz="1600" dirty="0" err="1">
                <a:latin typeface="a한글나라BB" pitchFamily="18" charset="-127"/>
                <a:ea typeface="a한글나라BB" pitchFamily="18" charset="-127"/>
              </a:rPr>
              <a:t>Gott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 </a:t>
            </a:r>
          </a:p>
          <a:p>
            <a:pPr fontAlgn="base"/>
            <a:endParaRPr lang="en-US" altLang="ko-KR" sz="1600" dirty="0" smtClean="0">
              <a:latin typeface="a한글나라BB" pitchFamily="18" charset="-127"/>
              <a:ea typeface="a한글나라BB" pitchFamily="18" charset="-127"/>
            </a:endParaRPr>
          </a:p>
          <a:p>
            <a:pPr marL="0" indent="0" fontAlgn="base">
              <a:buNone/>
            </a:pP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              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로타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 </a:t>
            </a:r>
            <a:r>
              <a:rPr lang="ko-KR" altLang="en-US" sz="1600" dirty="0" err="1" smtClean="0">
                <a:latin typeface="a한글나라BB" pitchFamily="18" charset="-127"/>
                <a:ea typeface="a한글나라BB" pitchFamily="18" charset="-127"/>
              </a:rPr>
              <a:t>슈티커</a:t>
            </a:r>
            <a:r>
              <a:rPr lang="en-US" altLang="ko-KR" sz="1600" dirty="0" smtClean="0">
                <a:latin typeface="a한글나라BB" pitchFamily="18" charset="-127"/>
                <a:ea typeface="a한글나라BB" pitchFamily="18" charset="-127"/>
              </a:rPr>
              <a:t>: </a:t>
            </a:r>
            <a:r>
              <a:rPr lang="ko-KR" altLang="en-US" sz="1600" dirty="0" smtClean="0">
                <a:latin typeface="a한글나라BB" pitchFamily="18" charset="-127"/>
                <a:ea typeface="a한글나라BB" pitchFamily="18" charset="-127"/>
              </a:rPr>
              <a:t>오 </a:t>
            </a:r>
            <a:r>
              <a:rPr lang="ko-KR" altLang="en-US" sz="1600" dirty="0">
                <a:latin typeface="a한글나라BB" pitchFamily="18" charset="-127"/>
                <a:ea typeface="a한글나라BB" pitchFamily="18" charset="-127"/>
              </a:rPr>
              <a:t>세상에</a:t>
            </a:r>
            <a:r>
              <a:rPr lang="en-US" altLang="ko-KR" sz="1600" dirty="0">
                <a:latin typeface="a한글나라BB" pitchFamily="18" charset="-127"/>
                <a:ea typeface="a한글나라BB" pitchFamily="18" charset="-127"/>
              </a:rPr>
              <a:t>.</a:t>
            </a:r>
            <a:endParaRPr lang="ko-KR" altLang="en-US" sz="1600" dirty="0">
              <a:latin typeface="a한글나라BB" pitchFamily="18" charset="-127"/>
              <a:ea typeface="a한글나라BB" pitchFamily="18" charset="-127"/>
            </a:endParaRP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2" name="직각 삼각형 11"/>
          <p:cNvSpPr/>
          <p:nvPr/>
        </p:nvSpPr>
        <p:spPr>
          <a:xfrm rot="5400000">
            <a:off x="474194" y="337338"/>
            <a:ext cx="216024" cy="21602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b5c844b9ee3f63fba0cfac4d87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60016"/>
            <a:ext cx="670203" cy="6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5691"/>
            <a:ext cx="6699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58219"/>
            <a:ext cx="66516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829</Words>
  <Application>Microsoft Office PowerPoint</Application>
  <PresentationFormat>화면 슬라이드 쇼(4:3)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  영화 „Keiner liebt mich“ 번역</vt:lpstr>
      <vt:lpstr>  영화 „Keiner liebt mich (파니핑크)“ 中</vt:lpstr>
      <vt:lpstr>  영화 „Keiner liebt mich (파니핑크)“ 中</vt:lpstr>
      <vt:lpstr>  영화 „Keiner liebt mich (파니핑크)“ 中</vt:lpstr>
      <vt:lpstr>  영화 „Keiner liebt mich (파니핑크)“ 中</vt:lpstr>
      <vt:lpstr>  영화 „Keiner liebt mich (파니핑크)“ 中</vt:lpstr>
      <vt:lpstr>  영화 „Keiner liebt mich (파니핑크)“ 中</vt:lpstr>
      <vt:lpstr>  영화 „Keiner liebt mich (파니핑크)“ 中</vt:lpstr>
      <vt:lpstr>  영화 „Keiner liebt mich (파니핑크)“ 中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박찬희</cp:lastModifiedBy>
  <cp:revision>32</cp:revision>
  <dcterms:created xsi:type="dcterms:W3CDTF">2016-11-02T09:04:57Z</dcterms:created>
  <dcterms:modified xsi:type="dcterms:W3CDTF">2016-11-04T06:44:22Z</dcterms:modified>
</cp:coreProperties>
</file>