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0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7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21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0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46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6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A141E0-3FCA-420A-97F8-78EE5C256F51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4EF2AF-3D36-4319-90CC-03959F5F6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0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Adidas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조 발표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/>
          <a:lstStyle/>
          <a:p>
            <a:r>
              <a:rPr lang="ko-KR" altLang="en-US" dirty="0" smtClean="0"/>
              <a:t>박찬희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오동민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>
            <a:normAutofit fontScale="77500" lnSpcReduction="20000"/>
          </a:bodyPr>
          <a:lstStyle/>
          <a:p>
            <a:r>
              <a:rPr lang="de-DE" altLang="ko-KR" sz="3600" dirty="0">
                <a:effectLst/>
              </a:rPr>
              <a:t>Wenn man einen Blick in unsere Geschichte wirft, kann man klar erkennen, dass wir viel zu bieten haben: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eine umfassende </a:t>
            </a:r>
            <a:r>
              <a:rPr lang="de-DE" altLang="ko-KR" sz="3600" dirty="0" smtClean="0">
                <a:solidFill>
                  <a:srgbClr val="FFC000"/>
                </a:solidFill>
                <a:effectLst/>
              </a:rPr>
              <a:t>Marken-DNA</a:t>
            </a:r>
            <a:r>
              <a:rPr lang="de-DE" altLang="ko-KR" sz="2100" dirty="0" smtClean="0">
                <a:solidFill>
                  <a:schemeClr val="tx1"/>
                </a:solidFill>
                <a:effectLst/>
              </a:rPr>
              <a:t>1)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>
                <a:effectLst/>
              </a:rPr>
              <a:t>jahrzehntelange Erfahrung und </a:t>
            </a:r>
            <a:r>
              <a:rPr lang="de-DE" altLang="ko-KR" sz="3600" dirty="0" smtClean="0">
                <a:effectLst/>
              </a:rPr>
              <a:t>Expertise</a:t>
            </a:r>
            <a:r>
              <a:rPr lang="de-DE" altLang="ko-KR" sz="2100" dirty="0" smtClean="0">
                <a:solidFill>
                  <a:schemeClr val="tx1"/>
                </a:solidFill>
                <a:effectLst/>
              </a:rPr>
              <a:t>2)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>
                <a:effectLst/>
              </a:rPr>
              <a:t>innovative </a:t>
            </a:r>
            <a:r>
              <a:rPr lang="de-DE" altLang="ko-KR" sz="3600" dirty="0" smtClean="0">
                <a:effectLst/>
              </a:rPr>
              <a:t>Produkte</a:t>
            </a:r>
            <a:r>
              <a:rPr lang="de-DE" altLang="ko-KR" sz="2100" dirty="0" smtClean="0">
                <a:effectLst/>
              </a:rPr>
              <a:t>3)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>
                <a:effectLst/>
              </a:rPr>
              <a:t>die die Welt des Sports verändert haben, und </a:t>
            </a:r>
            <a:r>
              <a:rPr lang="de-DE" altLang="ko-KR" sz="3600" dirty="0" smtClean="0">
                <a:effectLst/>
              </a:rPr>
              <a:t>Forschungsergebnisse</a:t>
            </a:r>
            <a:r>
              <a:rPr lang="de-DE" altLang="ko-KR" sz="2100" dirty="0" smtClean="0">
                <a:effectLst/>
              </a:rPr>
              <a:t>4)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>
                <a:effectLst/>
              </a:rPr>
              <a:t>die auf der fortlaufenden und intensiven Zusammenarbeit mit unseren Athleten beruhen ... und die Liste könnte noch lange so weitergeführt werden</a:t>
            </a:r>
            <a:r>
              <a:rPr lang="de-DE" altLang="ko-KR" sz="3600" dirty="0" smtClean="0">
                <a:effectLst/>
              </a:rPr>
              <a:t>.</a:t>
            </a:r>
          </a:p>
          <a:p>
            <a:pPr marL="36900" indent="0">
              <a:buNone/>
            </a:pPr>
            <a:endParaRPr lang="de-DE" altLang="ko-KR" sz="2100" dirty="0">
              <a:effectLst/>
            </a:endParaRPr>
          </a:p>
          <a:p>
            <a:r>
              <a:rPr lang="ko-KR" altLang="en-US" sz="3600" dirty="0">
                <a:effectLst/>
              </a:rPr>
              <a:t>우리의 역사를 들여다보면 우리가 보여줄 것이 많다는 걸 분명히 </a:t>
            </a:r>
            <a:r>
              <a:rPr lang="ko-KR" altLang="en-US" sz="3600" dirty="0" smtClean="0">
                <a:effectLst/>
              </a:rPr>
              <a:t>알아채실 것입니다</a:t>
            </a:r>
            <a:r>
              <a:rPr lang="en-US" altLang="ko-KR" sz="3600" dirty="0">
                <a:effectLst/>
              </a:rPr>
              <a:t>. </a:t>
            </a:r>
            <a:r>
              <a:rPr lang="ko-KR" altLang="en-US" sz="3600" dirty="0">
                <a:solidFill>
                  <a:srgbClr val="FFC000"/>
                </a:solidFill>
                <a:effectLst/>
              </a:rPr>
              <a:t>포괄적인 브랜드 </a:t>
            </a:r>
            <a:r>
              <a:rPr lang="en-US" altLang="ko-KR" sz="3600" dirty="0" smtClean="0">
                <a:solidFill>
                  <a:srgbClr val="FFC000"/>
                </a:solidFill>
                <a:effectLst/>
              </a:rPr>
              <a:t>DNA</a:t>
            </a:r>
            <a:r>
              <a:rPr lang="en-US" altLang="ko-KR" sz="2100" dirty="0" smtClean="0">
                <a:solidFill>
                  <a:schemeClr val="tx1"/>
                </a:solidFill>
                <a:effectLst/>
              </a:rPr>
              <a:t>1)</a:t>
            </a:r>
            <a:r>
              <a:rPr lang="en-US" altLang="ko-KR" sz="3600" dirty="0" smtClean="0">
                <a:effectLst/>
              </a:rPr>
              <a:t>, </a:t>
            </a:r>
            <a:r>
              <a:rPr lang="ko-KR" altLang="en-US" sz="3600" dirty="0">
                <a:effectLst/>
              </a:rPr>
              <a:t>수십 년 간의 경험과 </a:t>
            </a:r>
            <a:r>
              <a:rPr lang="ko-KR" altLang="en-US" sz="3600" dirty="0" smtClean="0">
                <a:effectLst/>
              </a:rPr>
              <a:t>전문지식</a:t>
            </a:r>
            <a:r>
              <a:rPr lang="en-US" altLang="ko-KR" sz="2100" dirty="0" smtClean="0">
                <a:effectLst/>
              </a:rPr>
              <a:t>2)</a:t>
            </a:r>
            <a:r>
              <a:rPr lang="en-US" altLang="ko-KR" sz="3600" dirty="0" smtClean="0">
                <a:effectLst/>
              </a:rPr>
              <a:t>, </a:t>
            </a:r>
            <a:r>
              <a:rPr lang="ko-KR" altLang="en-US" sz="3600" dirty="0">
                <a:effectLst/>
              </a:rPr>
              <a:t>스포츠의 세계를 변화시켰던 혁신적인 </a:t>
            </a:r>
            <a:r>
              <a:rPr lang="ko-KR" altLang="en-US" sz="3600" dirty="0" smtClean="0">
                <a:effectLst/>
              </a:rPr>
              <a:t>제품들</a:t>
            </a:r>
            <a:r>
              <a:rPr lang="en-US" altLang="ko-KR" sz="2100" dirty="0" smtClean="0">
                <a:effectLst/>
              </a:rPr>
              <a:t>3)</a:t>
            </a:r>
            <a:r>
              <a:rPr lang="en-US" altLang="ko-KR" sz="3600" dirty="0" smtClean="0">
                <a:effectLst/>
              </a:rPr>
              <a:t>, </a:t>
            </a:r>
            <a:r>
              <a:rPr lang="ko-KR" altLang="en-US" sz="3600" dirty="0">
                <a:effectLst/>
              </a:rPr>
              <a:t>우리 선수들과의 지속적이고 집중적인 협업에 기반한 </a:t>
            </a:r>
            <a:r>
              <a:rPr lang="ko-KR" altLang="en-US" sz="3600" dirty="0" smtClean="0">
                <a:effectLst/>
              </a:rPr>
              <a:t>연구결과들</a:t>
            </a:r>
            <a:r>
              <a:rPr lang="en-US" altLang="ko-KR" sz="2100" dirty="0" smtClean="0">
                <a:effectLst/>
              </a:rPr>
              <a:t>4)</a:t>
            </a:r>
            <a:r>
              <a:rPr lang="en-US" altLang="ko-KR" sz="3600" dirty="0" smtClean="0">
                <a:effectLst/>
              </a:rPr>
              <a:t>... </a:t>
            </a:r>
            <a:r>
              <a:rPr lang="ko-KR" altLang="en-US" sz="3600" dirty="0">
                <a:effectLst/>
              </a:rPr>
              <a:t>이러한 리스트는 계속해서 쭉 이어져나갈 것입니다</a:t>
            </a:r>
            <a:r>
              <a:rPr lang="en-US" altLang="ko-KR" sz="3600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873" y="5185143"/>
            <a:ext cx="863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(auf et.3) </a:t>
            </a:r>
            <a:r>
              <a:rPr lang="en-US" altLang="ko-KR" dirty="0" err="1" smtClean="0"/>
              <a:t>beruhen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무엇에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근거하다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기인하다</a:t>
            </a:r>
            <a:endParaRPr lang="en-US" altLang="ko-KR" dirty="0" smtClean="0"/>
          </a:p>
          <a:p>
            <a:r>
              <a:rPr lang="en-US" altLang="ko-KR" dirty="0" err="1" smtClean="0"/>
              <a:t>erkennen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알다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식별하다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인식하다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>
            <a:normAutofit/>
          </a:bodyPr>
          <a:lstStyle/>
          <a:p>
            <a:r>
              <a:rPr lang="de-DE" altLang="ko-KR" sz="3000" dirty="0" smtClean="0">
                <a:effectLst/>
              </a:rPr>
              <a:t>Auch </a:t>
            </a:r>
            <a:r>
              <a:rPr lang="de-DE" altLang="ko-KR" sz="3000" dirty="0">
                <a:effectLst/>
              </a:rPr>
              <a:t>wenn uns all dies zu einer weltweit führenden Sportmarke gemacht hat, </a:t>
            </a:r>
            <a:r>
              <a:rPr lang="de-DE" altLang="ko-KR" sz="30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000" dirty="0" smtClean="0">
                <a:effectLst/>
              </a:rPr>
              <a:t> </a:t>
            </a:r>
            <a:r>
              <a:rPr lang="de-DE" altLang="ko-KR" sz="3000" dirty="0">
                <a:effectLst/>
              </a:rPr>
              <a:t>die denjenigen, die Bestleistungen erreichen wollen, die besten Produkte bietet, </a:t>
            </a:r>
            <a:r>
              <a:rPr lang="de-DE" altLang="ko-KR" sz="30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000" dirty="0" smtClean="0">
                <a:effectLst/>
              </a:rPr>
              <a:t> wissen </a:t>
            </a:r>
            <a:r>
              <a:rPr lang="de-DE" altLang="ko-KR" sz="3000" dirty="0">
                <a:effectLst/>
              </a:rPr>
              <a:t>wir jedoch auch, dass wir ohne die Hilfe von anderen nicht da wären, wo wir heute </a:t>
            </a:r>
            <a:r>
              <a:rPr lang="de-DE" altLang="ko-KR" sz="3000" dirty="0" smtClean="0">
                <a:effectLst/>
              </a:rPr>
              <a:t>stehen</a:t>
            </a:r>
          </a:p>
          <a:p>
            <a:r>
              <a:rPr lang="ko-KR" altLang="en-US" sz="3000" dirty="0">
                <a:effectLst/>
              </a:rPr>
              <a:t>이 모든 것이 최고의 성과를 </a:t>
            </a:r>
            <a:r>
              <a:rPr lang="ko-KR" altLang="en-US" sz="3000" dirty="0" smtClean="0">
                <a:effectLst/>
              </a:rPr>
              <a:t>이룩하고 </a:t>
            </a:r>
            <a:r>
              <a:rPr lang="ko-KR" altLang="en-US" sz="3000" dirty="0">
                <a:effectLst/>
              </a:rPr>
              <a:t>최상의 제품을 </a:t>
            </a:r>
            <a:r>
              <a:rPr lang="ko-KR" altLang="en-US" sz="3000" dirty="0" smtClean="0">
                <a:effectLst/>
              </a:rPr>
              <a:t>제공하고자 하는 우리를 </a:t>
            </a:r>
            <a:r>
              <a:rPr lang="en-US" altLang="ko-KR" sz="3000" dirty="0" smtClean="0">
                <a:solidFill>
                  <a:srgbClr val="FFC000"/>
                </a:solidFill>
                <a:effectLst/>
              </a:rPr>
              <a:t>//</a:t>
            </a:r>
            <a:r>
              <a:rPr lang="ko-KR" altLang="en-US" sz="3000" dirty="0" smtClean="0">
                <a:effectLst/>
              </a:rPr>
              <a:t> </a:t>
            </a:r>
            <a:r>
              <a:rPr lang="ko-KR" altLang="en-US" sz="3000" dirty="0">
                <a:effectLst/>
              </a:rPr>
              <a:t>세계적으로 앞서가는 스포츠 브랜드로 만들어주었지만</a:t>
            </a:r>
            <a:r>
              <a:rPr lang="en-US" altLang="ko-KR" sz="3000" dirty="0">
                <a:effectLst/>
              </a:rPr>
              <a:t>, </a:t>
            </a:r>
            <a:r>
              <a:rPr lang="en-US" altLang="ko-KR" sz="3000" dirty="0" smtClean="0">
                <a:solidFill>
                  <a:srgbClr val="FFC000"/>
                </a:solidFill>
                <a:effectLst/>
              </a:rPr>
              <a:t>// </a:t>
            </a:r>
            <a:r>
              <a:rPr lang="ko-KR" altLang="en-US" sz="3000" dirty="0" smtClean="0">
                <a:effectLst/>
              </a:rPr>
              <a:t>우리는 </a:t>
            </a:r>
            <a:r>
              <a:rPr lang="ko-KR" altLang="en-US" sz="3000" dirty="0">
                <a:effectLst/>
              </a:rPr>
              <a:t>외부의 도움 없이는 오늘날 이 자리에 서있을 수 없었으리란 것 또한 알고 있습니다</a:t>
            </a:r>
            <a:r>
              <a:rPr lang="en-US" altLang="ko-KR" sz="3000" dirty="0">
                <a:effectLst/>
              </a:rPr>
              <a:t>.</a:t>
            </a:r>
            <a:endParaRPr lang="ko-KR" altLang="en-US" sz="30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Auch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wenn</a:t>
            </a:r>
            <a:r>
              <a:rPr lang="en-US" altLang="ko-KR" dirty="0" smtClean="0"/>
              <a:t> : -</a:t>
            </a:r>
            <a:r>
              <a:rPr lang="ko-KR" altLang="en-US" dirty="0" smtClean="0"/>
              <a:t>라고 하더라도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8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/>
          <a:lstStyle/>
          <a:p>
            <a:r>
              <a:rPr lang="de-DE" altLang="ko-KR" sz="3600" dirty="0" smtClean="0">
                <a:effectLst/>
              </a:rPr>
              <a:t>Diese </a:t>
            </a:r>
            <a:r>
              <a:rPr lang="de-DE" altLang="ko-KR" sz="3600" dirty="0">
                <a:effectLst/>
              </a:rPr>
              <a:t>Mission ist der Grund, warum wir jeden Tag zur Arbeit kommen, und diese Mission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war schon immer und wird auch künftig</a:t>
            </a:r>
            <a:r>
              <a:rPr lang="de-DE" altLang="ko-KR" sz="3600" dirty="0">
                <a:effectLst/>
              </a:rPr>
              <a:t> entscheidend für unsere Marke sein</a:t>
            </a:r>
            <a:r>
              <a:rPr lang="de-DE" altLang="ko-KR" sz="3600" dirty="0" smtClean="0">
                <a:effectLst/>
              </a:rPr>
              <a:t>.</a:t>
            </a:r>
          </a:p>
          <a:p>
            <a:r>
              <a:rPr lang="ko-KR" altLang="en-US" sz="3600" dirty="0">
                <a:effectLst/>
              </a:rPr>
              <a:t>이러한 신조는 우리가 매일 불철주야로 일하는 이유이며</a:t>
            </a:r>
            <a:r>
              <a:rPr lang="en-US" altLang="ko-KR" sz="3600" dirty="0">
                <a:effectLst/>
              </a:rPr>
              <a:t>, </a:t>
            </a:r>
            <a:r>
              <a:rPr lang="ko-KR" altLang="en-US" sz="3600" dirty="0">
                <a:solidFill>
                  <a:srgbClr val="FFC000"/>
                </a:solidFill>
                <a:effectLst/>
              </a:rPr>
              <a:t>지금까지 그래왔듯 앞으로도 계속해서 </a:t>
            </a:r>
            <a:r>
              <a:rPr lang="ko-KR" altLang="en-US" sz="3600" dirty="0">
                <a:effectLst/>
              </a:rPr>
              <a:t>우리 브랜드를 위한 중대한 신조가 될 것입니다</a:t>
            </a:r>
            <a:r>
              <a:rPr lang="en-US" altLang="ko-KR" sz="3600" dirty="0">
                <a:effectLst/>
              </a:rPr>
              <a:t>.</a:t>
            </a:r>
            <a:endParaRPr lang="ko-KR" altLang="en-US" sz="3600" dirty="0">
              <a:effectLst/>
            </a:endParaRPr>
          </a:p>
          <a:p>
            <a:pPr marL="36900" indent="0">
              <a:buNone/>
            </a:pPr>
            <a:endParaRPr lang="de-DE" altLang="ko-KR" sz="3600" dirty="0" smtClean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e. Mission : </a:t>
            </a:r>
            <a:r>
              <a:rPr lang="ko-KR" altLang="en-US" dirty="0" smtClean="0"/>
              <a:t>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신조</a:t>
            </a:r>
            <a:endParaRPr lang="en-US" altLang="ko-KR" dirty="0" smtClean="0"/>
          </a:p>
          <a:p>
            <a:r>
              <a:rPr lang="en-US" altLang="ko-KR" dirty="0" err="1" smtClean="0"/>
              <a:t>künftig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다가올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미래의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장차</a:t>
            </a:r>
            <a:endParaRPr lang="en-US" altLang="ko-KR" dirty="0" smtClean="0"/>
          </a:p>
          <a:p>
            <a:r>
              <a:rPr lang="en-US" altLang="ko-KR" dirty="0" err="1" smtClean="0"/>
              <a:t>entscheidend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결정적인</a:t>
            </a:r>
            <a:endParaRPr lang="en-US" altLang="ko-KR" dirty="0" smtClean="0"/>
          </a:p>
          <a:p>
            <a:r>
              <a:rPr lang="en-US" altLang="ko-KR" dirty="0" smtClean="0"/>
              <a:t>e. </a:t>
            </a:r>
            <a:r>
              <a:rPr lang="en-US" altLang="ko-KR" dirty="0" err="1" smtClean="0"/>
              <a:t>Marke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증명서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브랜드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1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/>
          <a:lstStyle/>
          <a:p>
            <a:r>
              <a:rPr lang="de-DE" altLang="ko-KR" sz="3600" dirty="0">
                <a:effectLst/>
              </a:rPr>
              <a:t>Wir wollen die bestmögliche Sportmarke sein, </a:t>
            </a:r>
            <a:r>
              <a:rPr lang="de-DE" altLang="ko-KR" sz="36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600" dirty="0" smtClean="0">
                <a:effectLst/>
              </a:rPr>
              <a:t> indem </a:t>
            </a:r>
            <a:r>
              <a:rPr lang="de-DE" altLang="ko-KR" sz="3600" dirty="0">
                <a:effectLst/>
              </a:rPr>
              <a:t>wir die besten Sportprodukte entwickeln, produzieren und verkaufen und erstklassige Leistungen und Erlebnisse bieten. </a:t>
            </a:r>
          </a:p>
          <a:p>
            <a:r>
              <a:rPr lang="ko-KR" altLang="en-US" sz="3600" dirty="0">
                <a:effectLst/>
              </a:rPr>
              <a:t>우리는 최고의 스포츠제품을 개발</a:t>
            </a:r>
            <a:r>
              <a:rPr lang="en-US" altLang="ko-KR" sz="3600" dirty="0">
                <a:effectLst/>
              </a:rPr>
              <a:t>, </a:t>
            </a:r>
            <a:r>
              <a:rPr lang="ko-KR" altLang="en-US" sz="3600" dirty="0">
                <a:effectLst/>
              </a:rPr>
              <a:t>생산</a:t>
            </a:r>
            <a:r>
              <a:rPr lang="en-US" altLang="ko-KR" sz="3600" dirty="0">
                <a:effectLst/>
              </a:rPr>
              <a:t>, </a:t>
            </a:r>
            <a:r>
              <a:rPr lang="ko-KR" altLang="en-US" sz="3600" dirty="0">
                <a:effectLst/>
              </a:rPr>
              <a:t>판매하며 최상의 성취와 결과를 제공함으로써 </a:t>
            </a:r>
            <a:r>
              <a:rPr lang="en-US" altLang="ko-KR" sz="3600" dirty="0" smtClean="0">
                <a:solidFill>
                  <a:srgbClr val="FFC000"/>
                </a:solidFill>
                <a:effectLst/>
              </a:rPr>
              <a:t>//</a:t>
            </a:r>
            <a:r>
              <a:rPr lang="en-US" altLang="ko-KR" sz="3600" dirty="0" smtClean="0">
                <a:effectLst/>
              </a:rPr>
              <a:t> </a:t>
            </a:r>
            <a:r>
              <a:rPr lang="ko-KR" altLang="en-US" sz="3600" dirty="0" smtClean="0">
                <a:effectLst/>
              </a:rPr>
              <a:t>최선의 </a:t>
            </a:r>
            <a:r>
              <a:rPr lang="ko-KR" altLang="en-US" sz="3600" dirty="0">
                <a:effectLst/>
              </a:rPr>
              <a:t>스포츠 브랜드가 될 것입니다</a:t>
            </a:r>
            <a:r>
              <a:rPr lang="en-US" altLang="ko-KR" sz="3600" dirty="0">
                <a:effectLst/>
              </a:rPr>
              <a:t>.</a:t>
            </a:r>
            <a:endParaRPr lang="ko-KR" altLang="en-US" sz="36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ndem</a:t>
            </a:r>
            <a:r>
              <a:rPr lang="en-US" altLang="ko-KR" dirty="0" smtClean="0"/>
              <a:t> : -</a:t>
            </a:r>
            <a:r>
              <a:rPr lang="ko-KR" altLang="en-US" dirty="0" smtClean="0"/>
              <a:t>함으로써</a:t>
            </a:r>
            <a:r>
              <a:rPr lang="en-US" altLang="ko-KR" dirty="0" smtClean="0"/>
              <a:t>, -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/ -</a:t>
            </a:r>
            <a:r>
              <a:rPr lang="ko-KR" altLang="en-US" dirty="0" smtClean="0"/>
              <a:t>하는 동안에</a:t>
            </a:r>
            <a:endParaRPr lang="en-US" altLang="ko-KR" dirty="0" smtClean="0"/>
          </a:p>
          <a:p>
            <a:r>
              <a:rPr lang="en-US" altLang="ko-KR" dirty="0" err="1" smtClean="0"/>
              <a:t>erstklassig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erst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klasse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급의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등의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/>
          <a:lstStyle/>
          <a:p>
            <a:r>
              <a:rPr lang="de-DE" altLang="ko-KR" sz="3600" dirty="0">
                <a:effectLst/>
              </a:rPr>
              <a:t>In einem wettbewerbsintensiven Marktumfeld, </a:t>
            </a:r>
            <a:r>
              <a:rPr lang="de-DE" altLang="ko-KR" sz="3600" dirty="0" smtClean="0">
                <a:effectLst/>
              </a:rPr>
              <a:t>wo </a:t>
            </a:r>
            <a:r>
              <a:rPr lang="de-DE" altLang="ko-KR" sz="3600" dirty="0">
                <a:effectLst/>
              </a:rPr>
              <a:t>wir uns an der Grenze zwischen Sport und Kreativität befinden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600" dirty="0" smtClean="0">
                <a:effectLst/>
              </a:rPr>
              <a:t> sind </a:t>
            </a:r>
            <a:r>
              <a:rPr lang="de-DE" altLang="ko-KR" sz="3600" dirty="0">
                <a:effectLst/>
              </a:rPr>
              <a:t>wir die Kreativen, die die besten Produkte für Athleten entwickeln wollen. </a:t>
            </a:r>
          </a:p>
          <a:p>
            <a:r>
              <a:rPr lang="ko-KR" altLang="en-US" sz="3600" dirty="0">
                <a:effectLst/>
              </a:rPr>
              <a:t>치열한 경쟁시장 속 스포츠와 창의성의 </a:t>
            </a:r>
            <a:r>
              <a:rPr lang="ko-KR" altLang="en-US" sz="3600" dirty="0" smtClean="0">
                <a:effectLst/>
              </a:rPr>
              <a:t>경계에서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//</a:t>
            </a:r>
            <a:r>
              <a:rPr lang="ko-KR" altLang="en-US" sz="3600" dirty="0" smtClean="0">
                <a:effectLst/>
              </a:rPr>
              <a:t> </a:t>
            </a:r>
            <a:r>
              <a:rPr lang="ko-KR" altLang="en-US" sz="3600" dirty="0">
                <a:effectLst/>
              </a:rPr>
              <a:t>우리는 선수들을 위한 최고의 제품을 개발하고자 하는 창조적 기업입니다</a:t>
            </a:r>
            <a:r>
              <a:rPr lang="en-US" altLang="ko-KR" sz="3600" dirty="0">
                <a:effectLst/>
              </a:rPr>
              <a:t>.</a:t>
            </a:r>
            <a:endParaRPr lang="ko-KR" altLang="en-US" sz="36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r. </a:t>
            </a:r>
            <a:r>
              <a:rPr lang="en-US" altLang="ko-KR" dirty="0" err="1" smtClean="0"/>
              <a:t>Wettbewerb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경쟁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시합</a:t>
            </a:r>
            <a:endParaRPr lang="en-US" altLang="ko-KR" dirty="0" smtClean="0"/>
          </a:p>
          <a:p>
            <a:r>
              <a:rPr lang="en-US" altLang="ko-KR" dirty="0" smtClean="0"/>
              <a:t>s. </a:t>
            </a:r>
            <a:r>
              <a:rPr lang="en-US" altLang="ko-KR" dirty="0" err="1" smtClean="0"/>
              <a:t>Marktumfeld</a:t>
            </a:r>
            <a:r>
              <a:rPr lang="en-US" altLang="ko-KR" dirty="0" smtClean="0"/>
              <a:t> : r. </a:t>
            </a:r>
            <a:r>
              <a:rPr lang="en-US" altLang="ko-KR" dirty="0" err="1" smtClean="0"/>
              <a:t>Markt</a:t>
            </a:r>
            <a:r>
              <a:rPr lang="en-US" altLang="ko-KR" dirty="0" smtClean="0"/>
              <a:t> + s. </a:t>
            </a:r>
            <a:r>
              <a:rPr lang="en-US" altLang="ko-KR" dirty="0" err="1" smtClean="0"/>
              <a:t>Umfeld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6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/>
          <a:lstStyle/>
          <a:p>
            <a:r>
              <a:rPr lang="de-DE" altLang="ko-KR" sz="3600" dirty="0">
                <a:effectLst/>
              </a:rPr>
              <a:t>Wir lassen uns auf die heutige Welt und das derzeitige Umfeld so gemeinschaftlich, </a:t>
            </a:r>
            <a:r>
              <a:rPr lang="de-DE" altLang="ko-KR" sz="3600" dirty="0" smtClean="0">
                <a:effectLst/>
              </a:rPr>
              <a:t>selbstbewusst </a:t>
            </a:r>
            <a:r>
              <a:rPr lang="de-DE" altLang="ko-KR" sz="3600" dirty="0">
                <a:effectLst/>
              </a:rPr>
              <a:t>und mutig wie nur möglich ein – ganz nach unserem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kreativen Vorbild </a:t>
            </a:r>
            <a:r>
              <a:rPr lang="de-DE" altLang="ko-KR" sz="3600" dirty="0">
                <a:effectLst/>
              </a:rPr>
              <a:t>Adi Dassler.</a:t>
            </a:r>
          </a:p>
          <a:p>
            <a:r>
              <a:rPr lang="ko-KR" altLang="en-US" sz="3600" dirty="0">
                <a:effectLst/>
              </a:rPr>
              <a:t>오늘날의 세계와 지금의 상황에서 우리는 </a:t>
            </a:r>
            <a:r>
              <a:rPr lang="ko-KR" altLang="en-US" sz="3600" dirty="0" smtClean="0">
                <a:effectLst/>
              </a:rPr>
              <a:t>우리의 </a:t>
            </a:r>
            <a:r>
              <a:rPr lang="ko-KR" altLang="en-US" sz="3600" dirty="0" smtClean="0">
                <a:solidFill>
                  <a:srgbClr val="FFC000"/>
                </a:solidFill>
                <a:effectLst/>
              </a:rPr>
              <a:t>창조적 모범</a:t>
            </a:r>
            <a:r>
              <a:rPr lang="ko-KR" altLang="en-US" sz="3600" dirty="0" smtClean="0">
                <a:effectLst/>
              </a:rPr>
              <a:t> </a:t>
            </a:r>
            <a:r>
              <a:rPr lang="ko-KR" altLang="en-US" sz="3600" dirty="0" err="1">
                <a:effectLst/>
              </a:rPr>
              <a:t>아디</a:t>
            </a:r>
            <a:r>
              <a:rPr lang="ko-KR" altLang="en-US" sz="3600" dirty="0">
                <a:effectLst/>
              </a:rPr>
              <a:t> </a:t>
            </a:r>
            <a:r>
              <a:rPr lang="ko-KR" altLang="en-US" sz="3600" dirty="0" err="1">
                <a:effectLst/>
              </a:rPr>
              <a:t>다슬러를</a:t>
            </a:r>
            <a:r>
              <a:rPr lang="ko-KR" altLang="en-US" sz="3600" dirty="0">
                <a:effectLst/>
              </a:rPr>
              <a:t> 따라서 가능한 한 연대하고 자긍심을 가지며 대담해지고자 합니다</a:t>
            </a:r>
            <a:r>
              <a:rPr lang="en-US" altLang="ko-KR" sz="3600" dirty="0">
                <a:effectLst/>
              </a:rPr>
              <a:t>. </a:t>
            </a:r>
            <a:endParaRPr lang="ko-KR" altLang="en-US" sz="36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gemeinschaftlich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공동체의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연대의</a:t>
            </a:r>
            <a:endParaRPr lang="en-US" altLang="ko-KR" dirty="0" smtClean="0"/>
          </a:p>
          <a:p>
            <a:r>
              <a:rPr lang="en-US" altLang="ko-KR" dirty="0" err="1" smtClean="0"/>
              <a:t>selbstbewusst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자의식을 지닌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자각하는</a:t>
            </a:r>
            <a:endParaRPr lang="en-US" altLang="ko-KR" dirty="0" smtClean="0"/>
          </a:p>
          <a:p>
            <a:r>
              <a:rPr lang="en-US" altLang="ko-KR" dirty="0" err="1" smtClean="0"/>
              <a:t>mutig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용기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용감한</a:t>
            </a:r>
            <a:endParaRPr lang="en-US" altLang="ko-KR" dirty="0" smtClean="0"/>
          </a:p>
          <a:p>
            <a:r>
              <a:rPr lang="en-US" altLang="ko-KR" dirty="0" smtClean="0"/>
              <a:t>s. </a:t>
            </a:r>
            <a:r>
              <a:rPr lang="en-US" altLang="ko-KR" dirty="0" err="1" smtClean="0"/>
              <a:t>Vorbild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>
            <a:normAutofit lnSpcReduction="10000"/>
          </a:bodyPr>
          <a:lstStyle/>
          <a:p>
            <a:pPr fontAlgn="base"/>
            <a:r>
              <a:rPr lang="de-DE" altLang="ko-KR" sz="3600" dirty="0">
                <a:effectLst/>
              </a:rPr>
              <a:t>Wenn wir uns daran machen</a:t>
            </a:r>
            <a:r>
              <a:rPr lang="de-DE" altLang="ko-KR" sz="3600" dirty="0" smtClean="0">
                <a:effectLst/>
              </a:rPr>
              <a:t>, </a:t>
            </a:r>
            <a:r>
              <a:rPr lang="de-DE" altLang="ko-KR" sz="36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600" dirty="0" smtClean="0">
                <a:effectLst/>
              </a:rPr>
              <a:t> </a:t>
            </a:r>
            <a:r>
              <a:rPr lang="de-DE" altLang="ko-KR" sz="3600" dirty="0">
                <a:effectLst/>
              </a:rPr>
              <a:t>die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nächste große Innovation</a:t>
            </a:r>
            <a:r>
              <a:rPr lang="de-DE" altLang="ko-KR" sz="3600" dirty="0">
                <a:effectLst/>
              </a:rPr>
              <a:t> oder ein neues originelles Produkte zu entwickeln, mit denen Athleten ihre Leistung verbessern können, </a:t>
            </a:r>
            <a:r>
              <a:rPr lang="de-DE" altLang="ko-KR" sz="3600" dirty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600" dirty="0">
                <a:effectLst/>
              </a:rPr>
              <a:t> achten wir auf Ziel- und Zweckerfüllung</a:t>
            </a:r>
            <a:r>
              <a:rPr lang="de-DE" altLang="ko-KR" sz="3600" dirty="0" smtClean="0">
                <a:effectLst/>
              </a:rPr>
              <a:t>.</a:t>
            </a:r>
          </a:p>
          <a:p>
            <a:pPr fontAlgn="base"/>
            <a:r>
              <a:rPr lang="ko-KR" altLang="en-US" sz="3600" dirty="0" smtClean="0">
                <a:effectLst/>
              </a:rPr>
              <a:t>운동선수들의 </a:t>
            </a:r>
            <a:r>
              <a:rPr lang="ko-KR" altLang="en-US" sz="3600" dirty="0">
                <a:effectLst/>
              </a:rPr>
              <a:t>성적을 향상시킬 수 있는 </a:t>
            </a:r>
            <a:r>
              <a:rPr lang="ko-KR" altLang="en-US" sz="3600" dirty="0" smtClean="0">
                <a:solidFill>
                  <a:srgbClr val="FFC000"/>
                </a:solidFill>
                <a:effectLst/>
              </a:rPr>
              <a:t>차기의 </a:t>
            </a:r>
            <a:r>
              <a:rPr lang="ko-KR" altLang="en-US" sz="3600" dirty="0">
                <a:solidFill>
                  <a:srgbClr val="FFC000"/>
                </a:solidFill>
                <a:effectLst/>
              </a:rPr>
              <a:t>혁신</a:t>
            </a:r>
            <a:r>
              <a:rPr lang="ko-KR" altLang="en-US" sz="3600" dirty="0">
                <a:effectLst/>
              </a:rPr>
              <a:t>을 이루거나 새롭고 독특한 제품을 개발하려고 할 때</a:t>
            </a:r>
            <a:r>
              <a:rPr lang="en-US" altLang="ko-KR" sz="3600" dirty="0">
                <a:effectLst/>
              </a:rPr>
              <a:t>, </a:t>
            </a:r>
            <a:r>
              <a:rPr lang="en-US" altLang="ko-KR" sz="3600" dirty="0" smtClean="0">
                <a:solidFill>
                  <a:srgbClr val="FFC000"/>
                </a:solidFill>
                <a:effectLst/>
              </a:rPr>
              <a:t>//</a:t>
            </a:r>
            <a:r>
              <a:rPr lang="en-US" altLang="ko-KR" sz="3600" dirty="0" smtClean="0">
                <a:effectLst/>
              </a:rPr>
              <a:t> </a:t>
            </a:r>
            <a:r>
              <a:rPr lang="ko-KR" altLang="en-US" sz="3600" dirty="0" smtClean="0">
                <a:effectLst/>
              </a:rPr>
              <a:t>우리는 </a:t>
            </a:r>
            <a:r>
              <a:rPr lang="ko-KR" altLang="en-US" sz="3600" dirty="0">
                <a:effectLst/>
              </a:rPr>
              <a:t>목표와 목적달성에 집중합니다</a:t>
            </a:r>
            <a:r>
              <a:rPr lang="en-US" altLang="ko-KR" sz="3600" dirty="0">
                <a:effectLst/>
              </a:rPr>
              <a:t>. </a:t>
            </a:r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originell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본원의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특색있는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독특한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독창적인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창의적인</a:t>
            </a:r>
            <a:endParaRPr lang="en-US" altLang="ko-KR" dirty="0" smtClean="0"/>
          </a:p>
          <a:p>
            <a:r>
              <a:rPr lang="en-US" altLang="ko-KR" dirty="0" smtClean="0"/>
              <a:t>auf et. </a:t>
            </a:r>
            <a:r>
              <a:rPr lang="en-US" altLang="ko-KR" dirty="0" err="1" smtClean="0"/>
              <a:t>achten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무엇에 주의하다</a:t>
            </a:r>
            <a:endParaRPr lang="en-US" altLang="ko-KR" dirty="0" smtClean="0"/>
          </a:p>
          <a:p>
            <a:r>
              <a:rPr lang="en-US" altLang="ko-KR" dirty="0" smtClean="0"/>
              <a:t>s. </a:t>
            </a:r>
            <a:r>
              <a:rPr lang="en-US" altLang="ko-KR" dirty="0" err="1" smtClean="0"/>
              <a:t>Ziel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 </a:t>
            </a:r>
            <a:r>
              <a:rPr lang="en-US" altLang="ko-KR" dirty="0" smtClean="0"/>
              <a:t>; </a:t>
            </a:r>
            <a:r>
              <a:rPr lang="ko-KR" altLang="en-US" dirty="0" smtClean="0"/>
              <a:t>과녁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</a:t>
            </a:r>
            <a:endParaRPr lang="en-US" altLang="ko-KR" dirty="0" smtClean="0"/>
          </a:p>
          <a:p>
            <a:r>
              <a:rPr lang="en-US" altLang="ko-KR" dirty="0" smtClean="0"/>
              <a:t>r. </a:t>
            </a:r>
            <a:r>
              <a:rPr lang="en-US" altLang="ko-KR" dirty="0" err="1" smtClean="0"/>
              <a:t>Zweck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529389"/>
            <a:ext cx="10707592" cy="5261811"/>
          </a:xfrm>
        </p:spPr>
        <p:txBody>
          <a:bodyPr>
            <a:noAutofit/>
          </a:bodyPr>
          <a:lstStyle/>
          <a:p>
            <a:pPr fontAlgn="base"/>
            <a:r>
              <a:rPr lang="de-DE" altLang="ko-KR" sz="3000" dirty="0">
                <a:effectLst/>
              </a:rPr>
              <a:t>Wir möchten </a:t>
            </a:r>
            <a:r>
              <a:rPr lang="de-DE" altLang="ko-KR" sz="3000" dirty="0">
                <a:solidFill>
                  <a:srgbClr val="FFC000"/>
                </a:solidFill>
                <a:effectLst/>
              </a:rPr>
              <a:t>echte Einblicke gewinnen </a:t>
            </a:r>
            <a:r>
              <a:rPr lang="de-DE" altLang="ko-KR" sz="3000" dirty="0">
                <a:effectLst/>
              </a:rPr>
              <a:t>und etwas erschaffen, das unmittelbar notwendig ist</a:t>
            </a:r>
            <a:r>
              <a:rPr lang="de-DE" altLang="ko-KR" sz="3000" dirty="0" smtClean="0">
                <a:effectLst/>
              </a:rPr>
              <a:t>.</a:t>
            </a:r>
            <a:endParaRPr lang="de-DE" altLang="ko-KR" sz="3000" dirty="0">
              <a:effectLst/>
            </a:endParaRPr>
          </a:p>
          <a:p>
            <a:pPr fontAlgn="base"/>
            <a:r>
              <a:rPr lang="ko-KR" altLang="en-US" sz="3000" dirty="0" smtClean="0">
                <a:effectLst/>
              </a:rPr>
              <a:t>우리는 </a:t>
            </a:r>
            <a:r>
              <a:rPr lang="ko-KR" altLang="en-US" sz="3000" dirty="0" smtClean="0">
                <a:solidFill>
                  <a:srgbClr val="FFC000"/>
                </a:solidFill>
                <a:effectLst/>
              </a:rPr>
              <a:t>확실한 통찰력을 가지고</a:t>
            </a:r>
            <a:r>
              <a:rPr lang="ko-KR" altLang="en-US" sz="3000" dirty="0" smtClean="0">
                <a:effectLst/>
              </a:rPr>
              <a:t> 즉각적으로 </a:t>
            </a:r>
            <a:r>
              <a:rPr lang="ko-KR" altLang="en-US" sz="3000" dirty="0">
                <a:effectLst/>
              </a:rPr>
              <a:t>필요한 것을 창조하고자 합니다</a:t>
            </a:r>
            <a:r>
              <a:rPr lang="en-US" altLang="ko-KR" sz="3000" dirty="0" smtClean="0">
                <a:effectLst/>
              </a:rPr>
              <a:t>.</a:t>
            </a:r>
          </a:p>
          <a:p>
            <a:pPr fontAlgn="base"/>
            <a:r>
              <a:rPr lang="de-DE" altLang="ko-KR" sz="3000" dirty="0">
                <a:effectLst/>
              </a:rPr>
              <a:t>Wir </a:t>
            </a:r>
            <a:r>
              <a:rPr lang="de-DE" altLang="ko-KR" sz="3000" dirty="0">
                <a:solidFill>
                  <a:srgbClr val="FFC000"/>
                </a:solidFill>
                <a:effectLst/>
              </a:rPr>
              <a:t>feiern</a:t>
            </a:r>
            <a:r>
              <a:rPr lang="de-DE" altLang="ko-KR" sz="3000" dirty="0">
                <a:effectLst/>
              </a:rPr>
              <a:t>, was menschlich ist und was uns zusammenschweißt, und </a:t>
            </a:r>
            <a:r>
              <a:rPr lang="de-DE" altLang="ko-KR" sz="3000" dirty="0">
                <a:solidFill>
                  <a:srgbClr val="FFC000"/>
                </a:solidFill>
                <a:effectLst/>
              </a:rPr>
              <a:t>zeigen</a:t>
            </a:r>
            <a:r>
              <a:rPr lang="de-DE" altLang="ko-KR" sz="3000" dirty="0">
                <a:effectLst/>
              </a:rPr>
              <a:t>, dass wir alle miteinander verbunden sind.</a:t>
            </a:r>
          </a:p>
          <a:p>
            <a:pPr fontAlgn="base"/>
            <a:r>
              <a:rPr lang="ko-KR" altLang="en-US" sz="3000" dirty="0">
                <a:effectLst/>
              </a:rPr>
              <a:t>우리는 인간답다는 것</a:t>
            </a:r>
            <a:r>
              <a:rPr lang="en-US" altLang="ko-KR" sz="3000" dirty="0">
                <a:effectLst/>
              </a:rPr>
              <a:t>, </a:t>
            </a:r>
            <a:r>
              <a:rPr lang="ko-KR" altLang="en-US" sz="3000" dirty="0">
                <a:effectLst/>
              </a:rPr>
              <a:t>그리고 우리를 땀 흘리게 하는 것을 </a:t>
            </a:r>
            <a:r>
              <a:rPr lang="ko-KR" altLang="en-US" sz="3000" dirty="0">
                <a:solidFill>
                  <a:srgbClr val="FFC000"/>
                </a:solidFill>
                <a:effectLst/>
              </a:rPr>
              <a:t>찬미하고</a:t>
            </a:r>
            <a:r>
              <a:rPr lang="ko-KR" altLang="en-US" sz="3000" dirty="0">
                <a:effectLst/>
              </a:rPr>
              <a:t> 우리 모두가 서로 연결되어 있다는 </a:t>
            </a:r>
            <a:r>
              <a:rPr lang="ko-KR" altLang="en-US" sz="3000" dirty="0" smtClean="0">
                <a:effectLst/>
              </a:rPr>
              <a:t>것을 </a:t>
            </a:r>
            <a:r>
              <a:rPr lang="ko-KR" altLang="en-US" sz="3000" dirty="0" smtClean="0">
                <a:solidFill>
                  <a:srgbClr val="FFC000"/>
                </a:solidFill>
                <a:effectLst/>
              </a:rPr>
              <a:t>증명합니다</a:t>
            </a:r>
            <a:r>
              <a:rPr lang="en-US" altLang="ko-KR" sz="3000" dirty="0" smtClean="0">
                <a:solidFill>
                  <a:srgbClr val="FFC000"/>
                </a:solidFill>
                <a:effectLst/>
              </a:rPr>
              <a:t>.</a:t>
            </a:r>
            <a:endParaRPr lang="ko-KR" altLang="en-US" sz="3000" dirty="0">
              <a:effectLst/>
            </a:endParaRPr>
          </a:p>
          <a:p>
            <a:pPr fontAlgn="base"/>
            <a:endParaRPr lang="de-DE" altLang="ko-KR" sz="3000" dirty="0">
              <a:effectLst/>
            </a:endParaRPr>
          </a:p>
          <a:p>
            <a:endParaRPr lang="de-DE" altLang="ko-KR" sz="3000" dirty="0">
              <a:effectLst/>
            </a:endParaRPr>
          </a:p>
          <a:p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echt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진짜의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진정한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순수한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가치있는</a:t>
            </a:r>
            <a:endParaRPr lang="en-US" altLang="ko-KR" dirty="0" smtClean="0"/>
          </a:p>
          <a:p>
            <a:r>
              <a:rPr lang="en-US" altLang="ko-KR" dirty="0" smtClean="0"/>
              <a:t>r. </a:t>
            </a:r>
            <a:r>
              <a:rPr lang="en-US" altLang="ko-KR" dirty="0" err="1" smtClean="0"/>
              <a:t>Einblick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일별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통찰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인식</a:t>
            </a:r>
            <a:endParaRPr lang="en-US" altLang="ko-KR" dirty="0"/>
          </a:p>
          <a:p>
            <a:r>
              <a:rPr lang="en-US" altLang="ko-KR" dirty="0" err="1" smtClean="0"/>
              <a:t>erschaffen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만들어 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창조하다 </a:t>
            </a:r>
            <a:endParaRPr lang="en-US" altLang="ko-KR" dirty="0"/>
          </a:p>
          <a:p>
            <a:r>
              <a:rPr lang="en-US" altLang="ko-KR" dirty="0" err="1" smtClean="0"/>
              <a:t>unmittelbar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직접의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즉각의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곧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1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>
            <a:normAutofit/>
          </a:bodyPr>
          <a:lstStyle/>
          <a:p>
            <a:pPr fontAlgn="base"/>
            <a:r>
              <a:rPr lang="de-DE" altLang="ko-KR" sz="3200" dirty="0">
                <a:effectLst/>
              </a:rPr>
              <a:t>Wir laden alle kreativen Köpfe ein, mitzumachen, </a:t>
            </a:r>
            <a:r>
              <a:rPr lang="de-DE" altLang="ko-KR" sz="32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200" dirty="0" smtClean="0">
                <a:effectLst/>
              </a:rPr>
              <a:t> </a:t>
            </a:r>
            <a:r>
              <a:rPr lang="de-DE" altLang="ko-KR" sz="3200" dirty="0">
                <a:effectLst/>
              </a:rPr>
              <a:t>indem wir als Unternehmen offen sind für Zusammenarbeit, </a:t>
            </a:r>
            <a:r>
              <a:rPr lang="de-DE" altLang="ko-KR" sz="3200" dirty="0" smtClean="0">
                <a:solidFill>
                  <a:srgbClr val="FFC000"/>
                </a:solidFill>
                <a:effectLst/>
              </a:rPr>
              <a:t>//</a:t>
            </a:r>
            <a:r>
              <a:rPr lang="de-DE" altLang="ko-KR" sz="3200" dirty="0" smtClean="0">
                <a:effectLst/>
              </a:rPr>
              <a:t> </a:t>
            </a:r>
            <a:r>
              <a:rPr lang="de-DE" altLang="ko-KR" sz="3200" dirty="0">
                <a:effectLst/>
              </a:rPr>
              <a:t>um so </a:t>
            </a:r>
            <a:r>
              <a:rPr lang="de-DE" altLang="ko-KR" sz="3200" dirty="0" smtClean="0">
                <a:effectLst/>
              </a:rPr>
              <a:t>unbegrenzte Möglichkeiten </a:t>
            </a:r>
            <a:r>
              <a:rPr lang="de-DE" altLang="ko-KR" sz="3200" dirty="0">
                <a:effectLst/>
              </a:rPr>
              <a:t>zu schaffen und der </a:t>
            </a:r>
            <a:r>
              <a:rPr lang="de-DE" altLang="ko-KR" sz="3200" dirty="0" smtClean="0">
                <a:effectLst/>
              </a:rPr>
              <a:t>Kreativität freien </a:t>
            </a:r>
            <a:r>
              <a:rPr lang="de-DE" altLang="ko-KR" sz="3200" dirty="0">
                <a:effectLst/>
              </a:rPr>
              <a:t>Lauf zu lassen</a:t>
            </a:r>
            <a:r>
              <a:rPr lang="de-DE" altLang="ko-KR" sz="3200" dirty="0" smtClean="0">
                <a:effectLst/>
              </a:rPr>
              <a:t>.</a:t>
            </a:r>
          </a:p>
          <a:p>
            <a:pPr fontAlgn="base"/>
            <a:endParaRPr lang="de-DE" altLang="ko-KR" dirty="0" smtClean="0">
              <a:effectLst/>
            </a:endParaRPr>
          </a:p>
          <a:p>
            <a:pPr fontAlgn="base"/>
            <a:r>
              <a:rPr lang="ko-KR" altLang="en-US" sz="3200" dirty="0" smtClean="0">
                <a:effectLst/>
              </a:rPr>
              <a:t>우리는</a:t>
            </a:r>
            <a:r>
              <a:rPr lang="ko-KR" altLang="en-US" sz="3200" dirty="0">
                <a:effectLst/>
              </a:rPr>
              <a:t> 공동 작업에 귀 </a:t>
            </a:r>
            <a:r>
              <a:rPr lang="ko-KR" altLang="en-US" sz="3200" dirty="0" smtClean="0">
                <a:effectLst/>
              </a:rPr>
              <a:t>기울이</a:t>
            </a:r>
            <a:r>
              <a:rPr lang="ko-KR" altLang="en-US" sz="3200" dirty="0">
                <a:effectLst/>
              </a:rPr>
              <a:t>는</a:t>
            </a:r>
            <a:r>
              <a:rPr lang="ko-KR" altLang="en-US" sz="3200" dirty="0" smtClean="0">
                <a:effectLst/>
              </a:rPr>
              <a:t> </a:t>
            </a:r>
            <a:r>
              <a:rPr lang="ko-KR" altLang="en-US" sz="3200" dirty="0">
                <a:effectLst/>
              </a:rPr>
              <a:t>기업으로서 </a:t>
            </a:r>
            <a:r>
              <a:rPr lang="en-US" altLang="ko-KR" sz="3200" dirty="0" smtClean="0">
                <a:solidFill>
                  <a:srgbClr val="FFC000"/>
                </a:solidFill>
                <a:effectLst/>
              </a:rPr>
              <a:t>//</a:t>
            </a:r>
            <a:r>
              <a:rPr lang="en-US" altLang="ko-KR" sz="3200" dirty="0" smtClean="0">
                <a:effectLst/>
              </a:rPr>
              <a:t> </a:t>
            </a:r>
            <a:r>
              <a:rPr lang="ko-KR" altLang="en-US" sz="3200" dirty="0">
                <a:effectLst/>
              </a:rPr>
              <a:t>무한한 가능성을 실현시키고 창의력에 날개를 달아주기 위해 </a:t>
            </a:r>
            <a:r>
              <a:rPr lang="en-US" altLang="ko-KR" sz="3200" dirty="0" smtClean="0">
                <a:solidFill>
                  <a:srgbClr val="FFC000"/>
                </a:solidFill>
                <a:effectLst/>
              </a:rPr>
              <a:t>//</a:t>
            </a:r>
            <a:r>
              <a:rPr lang="en-US" altLang="ko-KR" sz="3200" dirty="0" smtClean="0">
                <a:effectLst/>
              </a:rPr>
              <a:t> </a:t>
            </a:r>
            <a:r>
              <a:rPr lang="ko-KR" altLang="en-US" sz="3200" dirty="0" smtClean="0">
                <a:effectLst/>
              </a:rPr>
              <a:t>모든 </a:t>
            </a:r>
            <a:r>
              <a:rPr lang="ko-KR" altLang="en-US" sz="3200" dirty="0">
                <a:effectLst/>
              </a:rPr>
              <a:t>창의적인 인재들을 영입하여 함께 일합니다</a:t>
            </a:r>
            <a:r>
              <a:rPr lang="en-US" altLang="ko-KR" sz="3200" dirty="0" smtClean="0">
                <a:effectLst/>
              </a:rPr>
              <a:t>.</a:t>
            </a:r>
            <a:endParaRPr lang="de-DE" altLang="ko-KR" sz="3200" dirty="0">
              <a:effectLst/>
            </a:endParaRPr>
          </a:p>
          <a:p>
            <a:endParaRPr lang="de-DE" altLang="ko-KR" sz="360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873" y="5185143"/>
            <a:ext cx="8633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s. </a:t>
            </a:r>
            <a:r>
              <a:rPr lang="en-US" altLang="ko-KR" dirty="0" err="1" smtClean="0"/>
              <a:t>Unternehmen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</a:t>
            </a:r>
            <a:endParaRPr lang="en-US" altLang="ko-KR" dirty="0" smtClean="0"/>
          </a:p>
          <a:p>
            <a:r>
              <a:rPr lang="en-US" altLang="ko-KR" dirty="0" err="1"/>
              <a:t>o</a:t>
            </a:r>
            <a:r>
              <a:rPr lang="en-US" altLang="ko-KR" dirty="0" err="1" smtClean="0"/>
              <a:t>ffen</a:t>
            </a:r>
            <a:r>
              <a:rPr lang="en-US" altLang="ko-KR" dirty="0" smtClean="0"/>
              <a:t> f</a:t>
            </a:r>
            <a:r>
              <a:rPr lang="de-DE" altLang="ko-KR" dirty="0" smtClean="0"/>
              <a:t>ür</a:t>
            </a:r>
            <a:r>
              <a:rPr lang="en-US" altLang="ko-KR" dirty="0" smtClean="0"/>
              <a:t> et. sein : </a:t>
            </a:r>
            <a:r>
              <a:rPr lang="ko-KR" altLang="en-US" dirty="0" smtClean="0"/>
              <a:t>무엇에 민감하다</a:t>
            </a:r>
            <a:endParaRPr lang="en-US" altLang="ko-KR" dirty="0" smtClean="0"/>
          </a:p>
          <a:p>
            <a:r>
              <a:rPr lang="en-US" altLang="ko-KR" dirty="0" err="1" smtClean="0"/>
              <a:t>unbegrenzt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제한이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무한한</a:t>
            </a:r>
            <a:endParaRPr lang="en-US" altLang="ko-KR" dirty="0" smtClean="0"/>
          </a:p>
          <a:p>
            <a:r>
              <a:rPr lang="en-US" altLang="ko-KR" dirty="0" err="1" smtClean="0"/>
              <a:t>freien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Lauf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lassen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되어가는 대로 두다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8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529389"/>
            <a:ext cx="10353762" cy="5261811"/>
          </a:xfrm>
        </p:spPr>
        <p:txBody>
          <a:bodyPr>
            <a:normAutofit/>
          </a:bodyPr>
          <a:lstStyle/>
          <a:p>
            <a:pPr fontAlgn="base"/>
            <a:r>
              <a:rPr lang="de-DE" altLang="ko-KR" sz="4000" b="1" dirty="0" smtClean="0">
                <a:effectLst/>
              </a:rPr>
              <a:t>Das </a:t>
            </a:r>
            <a:r>
              <a:rPr lang="de-DE" altLang="ko-KR" sz="4000" b="1" dirty="0">
                <a:effectLst/>
              </a:rPr>
              <a:t>Beste für die Besten</a:t>
            </a:r>
          </a:p>
          <a:p>
            <a:r>
              <a:rPr lang="ko-KR" altLang="en-US" sz="4000" b="1" dirty="0">
                <a:effectLst/>
              </a:rPr>
              <a:t>최고를 위한 최선 </a:t>
            </a:r>
            <a:endParaRPr lang="de-DE" altLang="ko-KR" sz="3200" dirty="0" smtClean="0">
              <a:effectLst/>
            </a:endParaRPr>
          </a:p>
          <a:p>
            <a:pPr marL="36900" indent="0">
              <a:buNone/>
            </a:pPr>
            <a:endParaRPr lang="de-DE" altLang="ko-KR" dirty="0" smtClean="0">
              <a:effectLst/>
            </a:endParaRPr>
          </a:p>
          <a:p>
            <a:r>
              <a:rPr lang="de-DE" altLang="ko-KR" sz="3200" dirty="0" smtClean="0">
                <a:effectLst/>
              </a:rPr>
              <a:t>Wir </a:t>
            </a:r>
            <a:r>
              <a:rPr lang="de-DE" altLang="ko-KR" sz="3200" dirty="0">
                <a:effectLst/>
              </a:rPr>
              <a:t>wissen, dass wir </a:t>
            </a:r>
            <a:r>
              <a:rPr lang="de-DE" altLang="ko-KR" sz="3200" dirty="0">
                <a:solidFill>
                  <a:srgbClr val="FFC000"/>
                </a:solidFill>
                <a:effectLst/>
              </a:rPr>
              <a:t>ebenso </a:t>
            </a:r>
            <a:r>
              <a:rPr lang="de-DE" altLang="ko-KR" sz="3200" dirty="0" smtClean="0">
                <a:solidFill>
                  <a:srgbClr val="FFC000"/>
                </a:solidFill>
                <a:effectLst/>
              </a:rPr>
              <a:t>wie Sportmannschaften </a:t>
            </a:r>
            <a:r>
              <a:rPr lang="de-DE" altLang="ko-KR" sz="3200" dirty="0">
                <a:effectLst/>
              </a:rPr>
              <a:t>durch Teamarbeit eine bessere Leistung erzielen können.</a:t>
            </a:r>
          </a:p>
          <a:p>
            <a:r>
              <a:rPr lang="ko-KR" altLang="en-US" sz="3200" dirty="0">
                <a:effectLst/>
              </a:rPr>
              <a:t>우리는 </a:t>
            </a:r>
            <a:r>
              <a:rPr lang="ko-KR" altLang="en-US" sz="3200" dirty="0" err="1">
                <a:solidFill>
                  <a:srgbClr val="FFC000"/>
                </a:solidFill>
                <a:effectLst/>
              </a:rPr>
              <a:t>스포츠팀과</a:t>
            </a:r>
            <a:r>
              <a:rPr lang="ko-KR" altLang="en-US" sz="3200" dirty="0">
                <a:solidFill>
                  <a:srgbClr val="FFC000"/>
                </a:solidFill>
                <a:effectLst/>
              </a:rPr>
              <a:t> 마찬가지로 </a:t>
            </a:r>
            <a:r>
              <a:rPr lang="ko-KR" altLang="en-US" sz="3200" dirty="0">
                <a:effectLst/>
              </a:rPr>
              <a:t>협동을 통해서 더 나은 성과를 이룰 수 있다는 걸 알고 있습니다</a:t>
            </a:r>
            <a:r>
              <a:rPr lang="en-US" altLang="ko-KR" sz="3200" dirty="0">
                <a:effectLst/>
              </a:rPr>
              <a:t>.</a:t>
            </a:r>
            <a:endParaRPr lang="ko-KR" altLang="en-US" sz="3200" dirty="0">
              <a:effectLst/>
            </a:endParaRPr>
          </a:p>
          <a:p>
            <a:endParaRPr lang="de-DE" altLang="ko-KR" sz="3600" dirty="0" smtClean="0">
              <a:effectLst/>
            </a:endParaRPr>
          </a:p>
          <a:p>
            <a:pPr marL="36900" indent="0">
              <a:buNone/>
            </a:pPr>
            <a:endParaRPr lang="de-DE" altLang="ko-KR" sz="3600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44</TotalTime>
  <Words>859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Calisto MT</vt:lpstr>
      <vt:lpstr>Trebuchet MS</vt:lpstr>
      <vt:lpstr>Wingdings 2</vt:lpstr>
      <vt:lpstr>슬레이트</vt:lpstr>
      <vt:lpstr>Adidas 1조 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1조 발표</dc:title>
  <dc:creator>박찬희</dc:creator>
  <cp:lastModifiedBy>박찬희</cp:lastModifiedBy>
  <cp:revision>6</cp:revision>
  <dcterms:created xsi:type="dcterms:W3CDTF">2016-11-23T13:34:59Z</dcterms:created>
  <dcterms:modified xsi:type="dcterms:W3CDTF">2016-11-23T14:19:44Z</dcterms:modified>
</cp:coreProperties>
</file>